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3" y="2830165"/>
            <a:ext cx="4571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1854572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415807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2014-07-16T21:49:59Z</dcterms:modified>
</cp:coreProperties>
</file>