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99542"/>
            <a:ext cx="9144000" cy="23042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9000"/>
                </a:schemeClr>
              </a:gs>
              <a:gs pos="5000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50865" y="2187327"/>
            <a:ext cx="54360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950865" y="963191"/>
            <a:ext cx="543609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40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7090817" y="4525203"/>
            <a:ext cx="1296144" cy="307777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5536" y="53211"/>
            <a:ext cx="87484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26</cp:revision>
  <dcterms:created xsi:type="dcterms:W3CDTF">2014-02-22T02:13:23Z</dcterms:created>
  <dcterms:modified xsi:type="dcterms:W3CDTF">2014-03-27T10:52:43Z</dcterms:modified>
</cp:coreProperties>
</file>