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993" y="3982293"/>
            <a:ext cx="3816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99992" y="3006700"/>
            <a:ext cx="3816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020271" y="411510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2014-06-04T09:42:04Z</dcterms:modified>
</cp:coreProperties>
</file>