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19788" y="404664"/>
            <a:ext cx="3124483" cy="3124483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563741" y="342181"/>
            <a:ext cx="3247206" cy="324720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73268" y="2002532"/>
            <a:ext cx="3247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573268" y="1131590"/>
            <a:ext cx="32472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458974" y="2578596"/>
            <a:ext cx="1475792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2014-07-27T02:01:03Z</dcterms:modified>
</cp:coreProperties>
</file>