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9"/>
  </p:notesMasterIdLst>
  <p:handoutMasterIdLst>
    <p:handoutMasterId r:id="rId40"/>
  </p:handoutMasterIdLst>
  <p:sldIdLst>
    <p:sldId id="256" r:id="rId4"/>
    <p:sldId id="261" r:id="rId5"/>
    <p:sldId id="266" r:id="rId6"/>
    <p:sldId id="265" r:id="rId7"/>
    <p:sldId id="269" r:id="rId8"/>
    <p:sldId id="270" r:id="rId9"/>
    <p:sldId id="271" r:id="rId10"/>
    <p:sldId id="276" r:id="rId11"/>
    <p:sldId id="285" r:id="rId12"/>
    <p:sldId id="279" r:id="rId13"/>
    <p:sldId id="272" r:id="rId14"/>
    <p:sldId id="286" r:id="rId15"/>
    <p:sldId id="291" r:id="rId16"/>
    <p:sldId id="280" r:id="rId17"/>
    <p:sldId id="289" r:id="rId18"/>
    <p:sldId id="281" r:id="rId19"/>
    <p:sldId id="293" r:id="rId20"/>
    <p:sldId id="287" r:id="rId21"/>
    <p:sldId id="292" r:id="rId22"/>
    <p:sldId id="290" r:id="rId23"/>
    <p:sldId id="275" r:id="rId24"/>
    <p:sldId id="284" r:id="rId25"/>
    <p:sldId id="278" r:id="rId26"/>
    <p:sldId id="277" r:id="rId27"/>
    <p:sldId id="283" r:id="rId28"/>
    <p:sldId id="282" r:id="rId29"/>
    <p:sldId id="274" r:id="rId30"/>
    <p:sldId id="288" r:id="rId31"/>
    <p:sldId id="273" r:id="rId32"/>
    <p:sldId id="268" r:id="rId33"/>
    <p:sldId id="267" r:id="rId34"/>
    <p:sldId id="262" r:id="rId35"/>
    <p:sldId id="257" r:id="rId36"/>
    <p:sldId id="258" r:id="rId37"/>
    <p:sldId id="295" r:id="rId3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0CA"/>
    <a:srgbClr val="9848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7" d="100"/>
          <a:sy n="137" d="100"/>
        </p:scale>
        <p:origin x="154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Sheet1!$A$2:$A$7</c:f>
              <c:strCache>
                <c:ptCount val="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45</c:v>
                </c:pt>
                <c:pt idx="1">
                  <c:v>55</c:v>
                </c:pt>
                <c:pt idx="2">
                  <c:v>35</c:v>
                </c:pt>
                <c:pt idx="3">
                  <c:v>45</c:v>
                </c:pt>
                <c:pt idx="4">
                  <c:v>65</c:v>
                </c:pt>
                <c:pt idx="5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0E-46CC-B5B2-EA017C3BCA9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>
                <a:alpha val="50000"/>
              </a:schemeClr>
            </a:solidFill>
          </c:spPr>
          <c:invertIfNegative val="0"/>
          <c:cat>
            <c:strRef>
              <c:f>Sheet1!$A$2:$A$7</c:f>
              <c:strCache>
                <c:ptCount val="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60</c:v>
                </c:pt>
                <c:pt idx="1">
                  <c:v>44</c:v>
                </c:pt>
                <c:pt idx="2">
                  <c:v>65</c:v>
                </c:pt>
                <c:pt idx="3">
                  <c:v>75</c:v>
                </c:pt>
                <c:pt idx="4">
                  <c:v>25</c:v>
                </c:pt>
                <c:pt idx="5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0E-46CC-B5B2-EA017C3BCA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4325888"/>
        <c:axId val="124981632"/>
      </c:barChart>
      <c:catAx>
        <c:axId val="1243258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accent1"/>
                </a:solidFill>
              </a:defRPr>
            </a:pPr>
            <a:endParaRPr lang="ko-KR"/>
          </a:p>
        </c:txPr>
        <c:crossAx val="124981632"/>
        <c:crosses val="autoZero"/>
        <c:auto val="1"/>
        <c:lblAlgn val="ctr"/>
        <c:lblOffset val="100"/>
        <c:noMultiLvlLbl val="0"/>
      </c:catAx>
      <c:valAx>
        <c:axId val="12498163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243258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solidFill>
            <a:schemeClr val="accent1"/>
          </a:solidFill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792103261269663E-3"/>
          <c:y val="1.8660187007874016E-2"/>
          <c:w val="0.99032078967387305"/>
          <c:h val="0.965624999999999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984807"/>
            </a:solidFill>
          </c:spPr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7-3925-40FA-B2C7-EA4405A5E7A9}"/>
              </c:ext>
            </c:extLst>
          </c:dPt>
          <c:dPt>
            <c:idx val="1"/>
            <c:bubble3D val="0"/>
            <c:spPr>
              <a:solidFill>
                <a:schemeClr val="accent1">
                  <a:alpha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3925-40FA-B2C7-EA4405A5E7A9}"/>
              </c:ext>
            </c:extLst>
          </c:dPt>
          <c:dPt>
            <c:idx val="2"/>
            <c:bubble3D val="0"/>
            <c:spPr>
              <a:solidFill>
                <a:schemeClr val="accent1">
                  <a:alpha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3925-40FA-B2C7-EA4405A5E7A9}"/>
              </c:ext>
            </c:extLst>
          </c:dPt>
          <c:dPt>
            <c:idx val="3"/>
            <c:bubble3D val="0"/>
            <c:spPr>
              <a:solidFill>
                <a:schemeClr val="accent1">
                  <a:alpha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3925-40FA-B2C7-EA4405A5E7A9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30</c:v>
                </c:pt>
                <c:pt idx="2">
                  <c:v>20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925-40FA-B2C7-EA4405A5E7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FD3D57-F3BB-4E5E-B091-1500A3C92E81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E924DC90-2427-4BE5-A522-6ACD4563EB45}">
      <dgm:prSet phldrT="[Text]" custT="1"/>
      <dgm:spPr>
        <a:solidFill>
          <a:schemeClr val="accent1">
            <a:alpha val="25000"/>
          </a:schemeClr>
        </a:solidFill>
        <a:ln>
          <a:solidFill>
            <a:schemeClr val="bg1">
              <a:lumMod val="95000"/>
            </a:schemeClr>
          </a:solidFill>
        </a:ln>
      </dgm:spPr>
      <dgm:t>
        <a:bodyPr anchor="ctr"/>
        <a:lstStyle/>
        <a:p>
          <a:pPr algn="ctr"/>
          <a:endParaRPr lang="en-JM" sz="1600" b="1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9E545862-1292-4DB6-B36C-D6247532E625}" type="parTrans" cxnId="{685D1073-2D3C-412E-A123-0EF4D596743E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BD5A33EB-119A-4BA7-8787-7DF55D1248BC}" type="sibTrans" cxnId="{685D1073-2D3C-412E-A123-0EF4D596743E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9D67B1F7-C4FF-4E1E-94F4-69209A4E7C47}">
      <dgm:prSet phldrT="[Text]" custT="1"/>
      <dgm:spPr>
        <a:solidFill>
          <a:schemeClr val="accent1">
            <a:alpha val="75000"/>
          </a:schemeClr>
        </a:solidFill>
        <a:ln>
          <a:solidFill>
            <a:schemeClr val="bg1">
              <a:lumMod val="95000"/>
            </a:schemeClr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BD4D3042-AB5C-4E8F-B8BE-BC3A20988EB3}" type="parTrans" cxnId="{1263D722-8372-4789-B9F5-BFD8D9C870F1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B379D14A-425C-47B8-B779-1E5D839E4BC8}" type="sibTrans" cxnId="{1263D722-8372-4789-B9F5-BFD8D9C870F1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53563D61-A301-4644-8AE7-FCAFDA9A58AB}">
      <dgm:prSet phldrT="[Text]" custT="1"/>
      <dgm:spPr>
        <a:solidFill>
          <a:schemeClr val="accent1"/>
        </a:solidFill>
        <a:ln>
          <a:solidFill>
            <a:schemeClr val="bg1">
              <a:lumMod val="95000"/>
            </a:schemeClr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B60323EE-B859-4184-88BB-62221AE106AB}" type="parTrans" cxnId="{F3697A49-7026-40CE-A2B9-71761A0223E3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426A8813-506E-429E-87DB-53AA3F5535D1}" type="sibTrans" cxnId="{F3697A49-7026-40CE-A2B9-71761A0223E3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85631E1F-364A-4A2A-9989-E896E5049557}">
      <dgm:prSet phldrT="[Text]" custT="1"/>
      <dgm:spPr>
        <a:solidFill>
          <a:schemeClr val="accent1">
            <a:alpha val="50000"/>
          </a:schemeClr>
        </a:solidFill>
        <a:ln>
          <a:solidFill>
            <a:schemeClr val="bg1">
              <a:lumMod val="95000"/>
            </a:schemeClr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EBE3CA2F-C22D-4DAD-BBB2-CC29F3FBCF68}" type="parTrans" cxnId="{689B59B0-BF9D-489D-8A96-D6B2CF499ABF}">
      <dgm:prSet/>
      <dgm:spPr/>
      <dgm:t>
        <a:bodyPr/>
        <a:lstStyle/>
        <a:p>
          <a:pPr latinLnBrk="1"/>
          <a:endParaRPr lang="ko-KR" altLang="en-US"/>
        </a:p>
      </dgm:t>
    </dgm:pt>
    <dgm:pt modelId="{DC75A793-C6A2-4960-947A-450C2653BBC6}" type="sibTrans" cxnId="{689B59B0-BF9D-489D-8A96-D6B2CF499ABF}">
      <dgm:prSet/>
      <dgm:spPr/>
      <dgm:t>
        <a:bodyPr/>
        <a:lstStyle/>
        <a:p>
          <a:pPr latinLnBrk="1"/>
          <a:endParaRPr lang="ko-KR" altLang="en-US"/>
        </a:p>
      </dgm:t>
    </dgm:pt>
    <dgm:pt modelId="{6346E340-6B27-47A2-93A8-AA7F0249167F}" type="pres">
      <dgm:prSet presAssocID="{28FD3D57-F3BB-4E5E-B091-1500A3C92E81}" presName="Name0" presStyleCnt="0">
        <dgm:presLayoutVars>
          <dgm:dir/>
          <dgm:animLvl val="lvl"/>
          <dgm:resizeHandles val="exact"/>
        </dgm:presLayoutVars>
      </dgm:prSet>
      <dgm:spPr/>
    </dgm:pt>
    <dgm:pt modelId="{8351BCDF-D287-464A-AB10-4261CFFC4E79}" type="pres">
      <dgm:prSet presAssocID="{E924DC90-2427-4BE5-A522-6ACD4563EB45}" presName="Name8" presStyleCnt="0"/>
      <dgm:spPr/>
    </dgm:pt>
    <dgm:pt modelId="{864F954D-81D4-4546-B08E-448FBA7A18FE}" type="pres">
      <dgm:prSet presAssocID="{E924DC90-2427-4BE5-A522-6ACD4563EB45}" presName="level" presStyleLbl="node1" presStyleIdx="0" presStyleCnt="4" custScaleX="98552" custScaleY="139063">
        <dgm:presLayoutVars>
          <dgm:chMax val="1"/>
          <dgm:bulletEnabled val="1"/>
        </dgm:presLayoutVars>
      </dgm:prSet>
      <dgm:spPr/>
    </dgm:pt>
    <dgm:pt modelId="{A8AE7F33-3372-4D78-96A6-FD2B204E9D9D}" type="pres">
      <dgm:prSet presAssocID="{E924DC90-2427-4BE5-A522-6ACD4563EB4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5295FEF-34B7-47B0-80DB-E881F25871A9}" type="pres">
      <dgm:prSet presAssocID="{85631E1F-364A-4A2A-9989-E896E5049557}" presName="Name8" presStyleCnt="0"/>
      <dgm:spPr/>
    </dgm:pt>
    <dgm:pt modelId="{3CE8FECB-ADC6-4195-8C29-ECF1EEE9F8FA}" type="pres">
      <dgm:prSet presAssocID="{85631E1F-364A-4A2A-9989-E896E5049557}" presName="level" presStyleLbl="node1" presStyleIdx="1" presStyleCnt="4">
        <dgm:presLayoutVars>
          <dgm:chMax val="1"/>
          <dgm:bulletEnabled val="1"/>
        </dgm:presLayoutVars>
      </dgm:prSet>
      <dgm:spPr/>
    </dgm:pt>
    <dgm:pt modelId="{DC549F7C-7B63-4EBA-944C-0C5CAC570546}" type="pres">
      <dgm:prSet presAssocID="{85631E1F-364A-4A2A-9989-E896E504955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F7100C5-692A-476D-9242-E6DE2BFA407E}" type="pres">
      <dgm:prSet presAssocID="{9D67B1F7-C4FF-4E1E-94F4-69209A4E7C47}" presName="Name8" presStyleCnt="0"/>
      <dgm:spPr/>
    </dgm:pt>
    <dgm:pt modelId="{753AA43A-5097-42D8-A3EF-20B11215D8F3}" type="pres">
      <dgm:prSet presAssocID="{9D67B1F7-C4FF-4E1E-94F4-69209A4E7C47}" presName="level" presStyleLbl="node1" presStyleIdx="2" presStyleCnt="4">
        <dgm:presLayoutVars>
          <dgm:chMax val="1"/>
          <dgm:bulletEnabled val="1"/>
        </dgm:presLayoutVars>
      </dgm:prSet>
      <dgm:spPr/>
    </dgm:pt>
    <dgm:pt modelId="{7E617F38-6BB2-4E03-8198-FF7E7F898924}" type="pres">
      <dgm:prSet presAssocID="{9D67B1F7-C4FF-4E1E-94F4-69209A4E7C4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9C42FD2-6503-4F77-8487-9B33E0527141}" type="pres">
      <dgm:prSet presAssocID="{53563D61-A301-4644-8AE7-FCAFDA9A58AB}" presName="Name8" presStyleCnt="0"/>
      <dgm:spPr/>
    </dgm:pt>
    <dgm:pt modelId="{E6279944-4AC5-4561-B5D0-64EE0E57E695}" type="pres">
      <dgm:prSet presAssocID="{53563D61-A301-4644-8AE7-FCAFDA9A58AB}" presName="level" presStyleLbl="node1" presStyleIdx="3" presStyleCnt="4">
        <dgm:presLayoutVars>
          <dgm:chMax val="1"/>
          <dgm:bulletEnabled val="1"/>
        </dgm:presLayoutVars>
      </dgm:prSet>
      <dgm:spPr/>
    </dgm:pt>
    <dgm:pt modelId="{2E9D1362-172A-4369-8415-6E089FA67356}" type="pres">
      <dgm:prSet presAssocID="{53563D61-A301-4644-8AE7-FCAFDA9A58AB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6AC4511B-F74F-485B-B101-51103C000A5E}" type="presOf" srcId="{9D67B1F7-C4FF-4E1E-94F4-69209A4E7C47}" destId="{7E617F38-6BB2-4E03-8198-FF7E7F898924}" srcOrd="1" destOrd="0" presId="urn:microsoft.com/office/officeart/2005/8/layout/pyramid1"/>
    <dgm:cxn modelId="{1263D722-8372-4789-B9F5-BFD8D9C870F1}" srcId="{28FD3D57-F3BB-4E5E-B091-1500A3C92E81}" destId="{9D67B1F7-C4FF-4E1E-94F4-69209A4E7C47}" srcOrd="2" destOrd="0" parTransId="{BD4D3042-AB5C-4E8F-B8BE-BC3A20988EB3}" sibTransId="{B379D14A-425C-47B8-B779-1E5D839E4BC8}"/>
    <dgm:cxn modelId="{59F21323-57BE-4085-87CC-73CE8A75634B}" type="presOf" srcId="{53563D61-A301-4644-8AE7-FCAFDA9A58AB}" destId="{E6279944-4AC5-4561-B5D0-64EE0E57E695}" srcOrd="0" destOrd="0" presId="urn:microsoft.com/office/officeart/2005/8/layout/pyramid1"/>
    <dgm:cxn modelId="{F3697A49-7026-40CE-A2B9-71761A0223E3}" srcId="{28FD3D57-F3BB-4E5E-B091-1500A3C92E81}" destId="{53563D61-A301-4644-8AE7-FCAFDA9A58AB}" srcOrd="3" destOrd="0" parTransId="{B60323EE-B859-4184-88BB-62221AE106AB}" sibTransId="{426A8813-506E-429E-87DB-53AA3F5535D1}"/>
    <dgm:cxn modelId="{B0D3C169-FBD4-437B-853B-193B5308B897}" type="presOf" srcId="{9D67B1F7-C4FF-4E1E-94F4-69209A4E7C47}" destId="{753AA43A-5097-42D8-A3EF-20B11215D8F3}" srcOrd="0" destOrd="0" presId="urn:microsoft.com/office/officeart/2005/8/layout/pyramid1"/>
    <dgm:cxn modelId="{447E8F6D-193A-4536-8251-5C84796A0121}" type="presOf" srcId="{E924DC90-2427-4BE5-A522-6ACD4563EB45}" destId="{864F954D-81D4-4546-B08E-448FBA7A18FE}" srcOrd="0" destOrd="0" presId="urn:microsoft.com/office/officeart/2005/8/layout/pyramid1"/>
    <dgm:cxn modelId="{685D1073-2D3C-412E-A123-0EF4D596743E}" srcId="{28FD3D57-F3BB-4E5E-B091-1500A3C92E81}" destId="{E924DC90-2427-4BE5-A522-6ACD4563EB45}" srcOrd="0" destOrd="0" parTransId="{9E545862-1292-4DB6-B36C-D6247532E625}" sibTransId="{BD5A33EB-119A-4BA7-8787-7DF55D1248BC}"/>
    <dgm:cxn modelId="{DDD39C98-5ECF-44E1-B7DD-3E6457123F37}" type="presOf" srcId="{85631E1F-364A-4A2A-9989-E896E5049557}" destId="{3CE8FECB-ADC6-4195-8C29-ECF1EEE9F8FA}" srcOrd="0" destOrd="0" presId="urn:microsoft.com/office/officeart/2005/8/layout/pyramid1"/>
    <dgm:cxn modelId="{2007DEAC-AE6C-461D-9B69-9E917034F94D}" type="presOf" srcId="{53563D61-A301-4644-8AE7-FCAFDA9A58AB}" destId="{2E9D1362-172A-4369-8415-6E089FA67356}" srcOrd="1" destOrd="0" presId="urn:microsoft.com/office/officeart/2005/8/layout/pyramid1"/>
    <dgm:cxn modelId="{689B59B0-BF9D-489D-8A96-D6B2CF499ABF}" srcId="{28FD3D57-F3BB-4E5E-B091-1500A3C92E81}" destId="{85631E1F-364A-4A2A-9989-E896E5049557}" srcOrd="1" destOrd="0" parTransId="{EBE3CA2F-C22D-4DAD-BBB2-CC29F3FBCF68}" sibTransId="{DC75A793-C6A2-4960-947A-450C2653BBC6}"/>
    <dgm:cxn modelId="{C613EBB6-A9FA-4C6A-B865-2E10F726C33F}" type="presOf" srcId="{E924DC90-2427-4BE5-A522-6ACD4563EB45}" destId="{A8AE7F33-3372-4D78-96A6-FD2B204E9D9D}" srcOrd="1" destOrd="0" presId="urn:microsoft.com/office/officeart/2005/8/layout/pyramid1"/>
    <dgm:cxn modelId="{907081F1-4C6B-496C-8D2E-55E9C26AA645}" type="presOf" srcId="{28FD3D57-F3BB-4E5E-B091-1500A3C92E81}" destId="{6346E340-6B27-47A2-93A8-AA7F0249167F}" srcOrd="0" destOrd="0" presId="urn:microsoft.com/office/officeart/2005/8/layout/pyramid1"/>
    <dgm:cxn modelId="{D794B3F3-800C-446F-A8CA-966B35FB0534}" type="presOf" srcId="{85631E1F-364A-4A2A-9989-E896E5049557}" destId="{DC549F7C-7B63-4EBA-944C-0C5CAC570546}" srcOrd="1" destOrd="0" presId="urn:microsoft.com/office/officeart/2005/8/layout/pyramid1"/>
    <dgm:cxn modelId="{C530D130-C5C3-4346-8F22-1909AA5188E6}" type="presParOf" srcId="{6346E340-6B27-47A2-93A8-AA7F0249167F}" destId="{8351BCDF-D287-464A-AB10-4261CFFC4E79}" srcOrd="0" destOrd="0" presId="urn:microsoft.com/office/officeart/2005/8/layout/pyramid1"/>
    <dgm:cxn modelId="{D3BC1A5C-AAF5-40AB-8759-632B62F93C97}" type="presParOf" srcId="{8351BCDF-D287-464A-AB10-4261CFFC4E79}" destId="{864F954D-81D4-4546-B08E-448FBA7A18FE}" srcOrd="0" destOrd="0" presId="urn:microsoft.com/office/officeart/2005/8/layout/pyramid1"/>
    <dgm:cxn modelId="{D1453AD8-D29E-48D8-A957-969E6C33F36D}" type="presParOf" srcId="{8351BCDF-D287-464A-AB10-4261CFFC4E79}" destId="{A8AE7F33-3372-4D78-96A6-FD2B204E9D9D}" srcOrd="1" destOrd="0" presId="urn:microsoft.com/office/officeart/2005/8/layout/pyramid1"/>
    <dgm:cxn modelId="{49ECE84B-AA3C-4DC8-B48E-93847D00B322}" type="presParOf" srcId="{6346E340-6B27-47A2-93A8-AA7F0249167F}" destId="{45295FEF-34B7-47B0-80DB-E881F25871A9}" srcOrd="1" destOrd="0" presId="urn:microsoft.com/office/officeart/2005/8/layout/pyramid1"/>
    <dgm:cxn modelId="{95619205-D2BE-4E82-B5E8-90EE19449A3B}" type="presParOf" srcId="{45295FEF-34B7-47B0-80DB-E881F25871A9}" destId="{3CE8FECB-ADC6-4195-8C29-ECF1EEE9F8FA}" srcOrd="0" destOrd="0" presId="urn:microsoft.com/office/officeart/2005/8/layout/pyramid1"/>
    <dgm:cxn modelId="{C06B1CFF-2DDA-46B8-82BA-EFD53048E640}" type="presParOf" srcId="{45295FEF-34B7-47B0-80DB-E881F25871A9}" destId="{DC549F7C-7B63-4EBA-944C-0C5CAC570546}" srcOrd="1" destOrd="0" presId="urn:microsoft.com/office/officeart/2005/8/layout/pyramid1"/>
    <dgm:cxn modelId="{DAB7615F-CF4A-4C39-B46F-15161EA78665}" type="presParOf" srcId="{6346E340-6B27-47A2-93A8-AA7F0249167F}" destId="{BF7100C5-692A-476D-9242-E6DE2BFA407E}" srcOrd="2" destOrd="0" presId="urn:microsoft.com/office/officeart/2005/8/layout/pyramid1"/>
    <dgm:cxn modelId="{426BFE19-D041-4648-8E24-4B31286C59D6}" type="presParOf" srcId="{BF7100C5-692A-476D-9242-E6DE2BFA407E}" destId="{753AA43A-5097-42D8-A3EF-20B11215D8F3}" srcOrd="0" destOrd="0" presId="urn:microsoft.com/office/officeart/2005/8/layout/pyramid1"/>
    <dgm:cxn modelId="{1A6339FF-3492-4255-9411-FC467F8C2BF2}" type="presParOf" srcId="{BF7100C5-692A-476D-9242-E6DE2BFA407E}" destId="{7E617F38-6BB2-4E03-8198-FF7E7F898924}" srcOrd="1" destOrd="0" presId="urn:microsoft.com/office/officeart/2005/8/layout/pyramid1"/>
    <dgm:cxn modelId="{0B431559-F9E8-48E6-9FBE-6C6CB5C0F60B}" type="presParOf" srcId="{6346E340-6B27-47A2-93A8-AA7F0249167F}" destId="{29C42FD2-6503-4F77-8487-9B33E0527141}" srcOrd="3" destOrd="0" presId="urn:microsoft.com/office/officeart/2005/8/layout/pyramid1"/>
    <dgm:cxn modelId="{E7CC3BB0-310F-4A1F-8A1E-F10ADCCBAED6}" type="presParOf" srcId="{29C42FD2-6503-4F77-8487-9B33E0527141}" destId="{E6279944-4AC5-4561-B5D0-64EE0E57E695}" srcOrd="0" destOrd="0" presId="urn:microsoft.com/office/officeart/2005/8/layout/pyramid1"/>
    <dgm:cxn modelId="{DF586419-EB32-4258-B43E-CAEBFD6FBF42}" type="presParOf" srcId="{29C42FD2-6503-4F77-8487-9B33E0527141}" destId="{2E9D1362-172A-4369-8415-6E089FA67356}" srcOrd="1" destOrd="0" presId="urn:microsoft.com/office/officeart/2005/8/layout/pyramid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F954D-81D4-4546-B08E-448FBA7A18FE}">
      <dsp:nvSpPr>
        <dsp:cNvPr id="0" name=""/>
        <dsp:cNvSpPr/>
      </dsp:nvSpPr>
      <dsp:spPr>
        <a:xfrm>
          <a:off x="1178886" y="0"/>
          <a:ext cx="1069922" cy="931108"/>
        </a:xfrm>
        <a:prstGeom prst="trapezoid">
          <a:avLst>
            <a:gd name="adj" fmla="val 58298"/>
          </a:avLst>
        </a:prstGeom>
        <a:solidFill>
          <a:schemeClr val="accent1">
            <a:alpha val="25000"/>
          </a:schemeClr>
        </a:solidFill>
        <a:ln w="25400" cap="flat" cmpd="sng" algn="ctr">
          <a:solidFill>
            <a:schemeClr val="bg1">
              <a:lumMod val="9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JM" sz="1600" b="1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1178886" y="0"/>
        <a:ext cx="1069922" cy="931108"/>
      </dsp:txXfrm>
    </dsp:sp>
    <dsp:sp modelId="{3CE8FECB-ADC6-4195-8C29-ECF1EEE9F8FA}">
      <dsp:nvSpPr>
        <dsp:cNvPr id="0" name=""/>
        <dsp:cNvSpPr/>
      </dsp:nvSpPr>
      <dsp:spPr>
        <a:xfrm>
          <a:off x="780684" y="931108"/>
          <a:ext cx="1866326" cy="669558"/>
        </a:xfrm>
        <a:prstGeom prst="trapezoid">
          <a:avLst>
            <a:gd name="adj" fmla="val 58298"/>
          </a:avLst>
        </a:prstGeom>
        <a:solidFill>
          <a:schemeClr val="accent1">
            <a:alpha val="50000"/>
          </a:schemeClr>
        </a:solidFill>
        <a:ln w="25400" cap="flat" cmpd="sng" algn="ctr">
          <a:solidFill>
            <a:schemeClr val="bg1">
              <a:lumMod val="9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1107291" y="931108"/>
        <a:ext cx="1213112" cy="669558"/>
      </dsp:txXfrm>
    </dsp:sp>
    <dsp:sp modelId="{753AA43A-5097-42D8-A3EF-20B11215D8F3}">
      <dsp:nvSpPr>
        <dsp:cNvPr id="0" name=""/>
        <dsp:cNvSpPr/>
      </dsp:nvSpPr>
      <dsp:spPr>
        <a:xfrm>
          <a:off x="390342" y="1600667"/>
          <a:ext cx="2647010" cy="669558"/>
        </a:xfrm>
        <a:prstGeom prst="trapezoid">
          <a:avLst>
            <a:gd name="adj" fmla="val 58298"/>
          </a:avLst>
        </a:prstGeom>
        <a:solidFill>
          <a:schemeClr val="accent1">
            <a:alpha val="75000"/>
          </a:schemeClr>
        </a:solidFill>
        <a:ln w="25400" cap="flat" cmpd="sng" algn="ctr">
          <a:solidFill>
            <a:schemeClr val="bg1">
              <a:lumMod val="9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853568" y="1600667"/>
        <a:ext cx="1720557" cy="669558"/>
      </dsp:txXfrm>
    </dsp:sp>
    <dsp:sp modelId="{E6279944-4AC5-4561-B5D0-64EE0E57E695}">
      <dsp:nvSpPr>
        <dsp:cNvPr id="0" name=""/>
        <dsp:cNvSpPr/>
      </dsp:nvSpPr>
      <dsp:spPr>
        <a:xfrm>
          <a:off x="0" y="2270226"/>
          <a:ext cx="3427695" cy="669558"/>
        </a:xfrm>
        <a:prstGeom prst="trapezoid">
          <a:avLst>
            <a:gd name="adj" fmla="val 58298"/>
          </a:avLst>
        </a:prstGeom>
        <a:solidFill>
          <a:schemeClr val="accent1"/>
        </a:solidFill>
        <a:ln w="25400" cap="flat" cmpd="sng" algn="ctr">
          <a:solidFill>
            <a:schemeClr val="bg1">
              <a:lumMod val="9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ko-KR" altLang="en-US" sz="1600" b="1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599846" y="2270226"/>
        <a:ext cx="2228001" cy="6695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7F127-ECAA-4760-ACEA-FAD63A3FB4DC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425A6-399E-4519-876C-F022D27B7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881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E243F-38FD-4C77-9249-0B541C6C526A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3FD51-CB7D-4F20-9C67-E553E8D12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085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3FD51-CB7D-4F20-9C67-E553E8D12E8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978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1412" y="1773084"/>
            <a:ext cx="4176612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3600" b="1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1412" y="2925212"/>
            <a:ext cx="4176612" cy="43204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184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nut 6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7516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0998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427547"/>
            <a:ext cx="3528311" cy="42884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6902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435524"/>
            <a:ext cx="3042000" cy="22802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000" y="1435524"/>
            <a:ext cx="3051000" cy="22802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093000" y="1435524"/>
            <a:ext cx="3051000" cy="22802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5403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190452" y="0"/>
            <a:ext cx="2160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48104" y="2571750"/>
            <a:ext cx="2160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0591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181632"/>
            <a:ext cx="59401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848" y="757696"/>
            <a:ext cx="59401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2988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78000" y="3507854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56000" y="3507854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78000" y="1791800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156000" y="1791800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8077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76464" y="2181230"/>
            <a:ext cx="49675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76464" y="2734434"/>
            <a:ext cx="49675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01760" y="1673746"/>
            <a:ext cx="1878152" cy="1872208"/>
            <a:chOff x="1547664" y="1563638"/>
            <a:chExt cx="1878152" cy="1872208"/>
          </a:xfrm>
        </p:grpSpPr>
        <p:pic>
          <p:nvPicPr>
            <p:cNvPr id="5" name="Picture 3" descr="E:\002-KIMS BUSINESS\007-02-Fullslidesppt-Contents\20161228\01-abs\section-item0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1563638"/>
              <a:ext cx="1878152" cy="1872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/>
          </p:nvSpPr>
          <p:spPr>
            <a:xfrm>
              <a:off x="1858556" y="1793198"/>
              <a:ext cx="1385096" cy="1385096"/>
            </a:xfrm>
            <a:prstGeom prst="ellipse">
              <a:avLst/>
            </a:prstGeom>
            <a:solidFill>
              <a:srgbClr val="EFE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915816" y="915566"/>
            <a:ext cx="3312368" cy="3312368"/>
          </a:xfrm>
          <a:prstGeom prst="ellipse">
            <a:avLst/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15816" y="2113414"/>
            <a:ext cx="3312368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915668" y="2689478"/>
            <a:ext cx="3312368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0" y="123478"/>
            <a:ext cx="709228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051720" y="699542"/>
            <a:ext cx="709228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5202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08832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7824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elcom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15520" y="2113414"/>
            <a:ext cx="3312368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915520" y="2689478"/>
            <a:ext cx="331266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741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40432" y="1455606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3568" y="1455606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42784" y="1365606"/>
            <a:ext cx="1800000" cy="180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01216" y="1365606"/>
            <a:ext cx="1800000" cy="180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82000" y="1275606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0" r:id="rId5"/>
    <p:sldLayoutId id="2147483662" r:id="rId6"/>
    <p:sldLayoutId id="2147483655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</p:cNvPr>
          <p:cNvSpPr txBox="1"/>
          <p:nvPr/>
        </p:nvSpPr>
        <p:spPr>
          <a:xfrm>
            <a:off x="611560" y="4844068"/>
            <a:ext cx="8532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7380312" y="26749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rPr>
              <a:t>LogoType</a:t>
            </a:r>
            <a:endParaRPr lang="ko-KR" altLang="en-US" sz="1600" b="1" dirty="0">
              <a:solidFill>
                <a:schemeClr val="accent2">
                  <a:lumMod val="50000"/>
                </a:schemeClr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57264" y="1743750"/>
            <a:ext cx="138272" cy="1656000"/>
            <a:chOff x="0" y="1995686"/>
            <a:chExt cx="173576" cy="1368152"/>
          </a:xfrm>
        </p:grpSpPr>
        <p:sp>
          <p:nvSpPr>
            <p:cNvPr id="6" name="Rectangle 5"/>
            <p:cNvSpPr/>
            <p:nvPr/>
          </p:nvSpPr>
          <p:spPr>
            <a:xfrm>
              <a:off x="0" y="1995686"/>
              <a:ext cx="89756" cy="13681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3820" y="1995686"/>
              <a:ext cx="89756" cy="1368152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Oval 4"/>
          <p:cNvSpPr/>
          <p:nvPr/>
        </p:nvSpPr>
        <p:spPr>
          <a:xfrm>
            <a:off x="3882674" y="1230807"/>
            <a:ext cx="1368152" cy="1368152"/>
          </a:xfrm>
          <a:prstGeom prst="ellipse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1179673" y="1230807"/>
            <a:ext cx="1368152" cy="13681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6580273" y="1230807"/>
            <a:ext cx="1368152" cy="13681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3882674" y="3291830"/>
            <a:ext cx="1368152" cy="13681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2031169" y="2756646"/>
            <a:ext cx="1368152" cy="1368152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5739581" y="2756646"/>
            <a:ext cx="1368152" cy="1368152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3977085" y="1325218"/>
            <a:ext cx="1179331" cy="11793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Up Arrow 7"/>
          <p:cNvSpPr/>
          <p:nvPr/>
        </p:nvSpPr>
        <p:spPr>
          <a:xfrm>
            <a:off x="4324434" y="2714697"/>
            <a:ext cx="484632" cy="489204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219505" y="1600727"/>
            <a:ext cx="1288487" cy="875162"/>
            <a:chOff x="563360" y="3161496"/>
            <a:chExt cx="1904800" cy="875162"/>
          </a:xfrm>
        </p:grpSpPr>
        <p:sp>
          <p:nvSpPr>
            <p:cNvPr id="15" name="TextBox 14"/>
            <p:cNvSpPr txBox="1"/>
            <p:nvPr/>
          </p:nvSpPr>
          <p:spPr>
            <a:xfrm>
              <a:off x="563360" y="3390327"/>
              <a:ext cx="1904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3360" y="3161496"/>
              <a:ext cx="1904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620105" y="1600727"/>
            <a:ext cx="1288487" cy="875162"/>
            <a:chOff x="563360" y="3161496"/>
            <a:chExt cx="1904800" cy="875162"/>
          </a:xfrm>
        </p:grpSpPr>
        <p:sp>
          <p:nvSpPr>
            <p:cNvPr id="19" name="TextBox 18"/>
            <p:cNvSpPr txBox="1"/>
            <p:nvPr/>
          </p:nvSpPr>
          <p:spPr>
            <a:xfrm>
              <a:off x="563360" y="3390327"/>
              <a:ext cx="1904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3360" y="3161496"/>
              <a:ext cx="1904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922506" y="3612115"/>
            <a:ext cx="1288487" cy="875162"/>
            <a:chOff x="563360" y="3161496"/>
            <a:chExt cx="1904800" cy="875162"/>
          </a:xfrm>
        </p:grpSpPr>
        <p:sp>
          <p:nvSpPr>
            <p:cNvPr id="22" name="TextBox 21"/>
            <p:cNvSpPr txBox="1"/>
            <p:nvPr/>
          </p:nvSpPr>
          <p:spPr>
            <a:xfrm>
              <a:off x="563360" y="3390327"/>
              <a:ext cx="1904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63360" y="3161496"/>
              <a:ext cx="1904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071001" y="3118184"/>
            <a:ext cx="1288487" cy="875162"/>
            <a:chOff x="563360" y="3161496"/>
            <a:chExt cx="1904800" cy="875162"/>
          </a:xfrm>
        </p:grpSpPr>
        <p:sp>
          <p:nvSpPr>
            <p:cNvPr id="25" name="TextBox 24"/>
            <p:cNvSpPr txBox="1"/>
            <p:nvPr/>
          </p:nvSpPr>
          <p:spPr>
            <a:xfrm>
              <a:off x="563360" y="3390327"/>
              <a:ext cx="1904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3360" y="3161496"/>
              <a:ext cx="1904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779413" y="3118184"/>
            <a:ext cx="1288487" cy="875162"/>
            <a:chOff x="563360" y="3161496"/>
            <a:chExt cx="1904800" cy="875162"/>
          </a:xfrm>
        </p:grpSpPr>
        <p:sp>
          <p:nvSpPr>
            <p:cNvPr id="28" name="TextBox 27"/>
            <p:cNvSpPr txBox="1"/>
            <p:nvPr/>
          </p:nvSpPr>
          <p:spPr>
            <a:xfrm>
              <a:off x="563360" y="3390327"/>
              <a:ext cx="1904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63360" y="3161496"/>
              <a:ext cx="1904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0" name="Block Arc 14"/>
          <p:cNvSpPr/>
          <p:nvPr/>
        </p:nvSpPr>
        <p:spPr>
          <a:xfrm rot="16200000">
            <a:off x="4132292" y="1471436"/>
            <a:ext cx="886319" cy="88689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984807"/>
              </a:solidFill>
            </a:endParaRPr>
          </a:p>
        </p:txBody>
      </p:sp>
      <p:sp>
        <p:nvSpPr>
          <p:cNvPr id="31" name="Up Arrow 30"/>
          <p:cNvSpPr/>
          <p:nvPr/>
        </p:nvSpPr>
        <p:spPr>
          <a:xfrm rot="2700000">
            <a:off x="3296054" y="2445256"/>
            <a:ext cx="484632" cy="489204"/>
          </a:xfrm>
          <a:prstGeom prst="up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Up Arrow 31"/>
          <p:cNvSpPr/>
          <p:nvPr/>
        </p:nvSpPr>
        <p:spPr>
          <a:xfrm rot="18900000">
            <a:off x="5311136" y="2445256"/>
            <a:ext cx="484632" cy="489204"/>
          </a:xfrm>
          <a:prstGeom prst="up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Up Arrow 32"/>
          <p:cNvSpPr/>
          <p:nvPr/>
        </p:nvSpPr>
        <p:spPr>
          <a:xfrm rot="16200000">
            <a:off x="5673233" y="1670282"/>
            <a:ext cx="484632" cy="489204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Up Arrow 33"/>
          <p:cNvSpPr/>
          <p:nvPr/>
        </p:nvSpPr>
        <p:spPr>
          <a:xfrm rot="5400000">
            <a:off x="2972933" y="1670281"/>
            <a:ext cx="484632" cy="489204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122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235749" y="1881808"/>
            <a:ext cx="2494144" cy="598631"/>
          </a:xfrm>
          <a:custGeom>
            <a:avLst/>
            <a:gdLst>
              <a:gd name="connsiteX0" fmla="*/ 2880000 w 2880000"/>
              <a:gd name="connsiteY0" fmla="*/ 33341 h 720000"/>
              <a:gd name="connsiteX1" fmla="*/ 2880000 w 2880000"/>
              <a:gd name="connsiteY1" fmla="*/ 720000 h 720000"/>
              <a:gd name="connsiteX2" fmla="*/ 2573933 w 2880000"/>
              <a:gd name="connsiteY2" fmla="*/ 720000 h 720000"/>
              <a:gd name="connsiteX3" fmla="*/ 2880000 w 2880000"/>
              <a:gd name="connsiteY3" fmla="*/ 33341 h 720000"/>
              <a:gd name="connsiteX4" fmla="*/ 0 w 2880000"/>
              <a:gd name="connsiteY4" fmla="*/ 0 h 720000"/>
              <a:gd name="connsiteX5" fmla="*/ 2609503 w 2880000"/>
              <a:gd name="connsiteY5" fmla="*/ 0 h 720000"/>
              <a:gd name="connsiteX6" fmla="*/ 2288575 w 2880000"/>
              <a:gd name="connsiteY6" fmla="*/ 720000 h 720000"/>
              <a:gd name="connsiteX7" fmla="*/ 0 w 2880000"/>
              <a:gd name="connsiteY7" fmla="*/ 720000 h 720000"/>
              <a:gd name="connsiteX8" fmla="*/ 0 w 2880000"/>
              <a:gd name="connsiteY8" fmla="*/ 0 h 720000"/>
              <a:gd name="connsiteX0" fmla="*/ 2573933 w 2880000"/>
              <a:gd name="connsiteY0" fmla="*/ 720000 h 720000"/>
              <a:gd name="connsiteX1" fmla="*/ 2880000 w 2880000"/>
              <a:gd name="connsiteY1" fmla="*/ 720000 h 720000"/>
              <a:gd name="connsiteX2" fmla="*/ 2573933 w 2880000"/>
              <a:gd name="connsiteY2" fmla="*/ 720000 h 720000"/>
              <a:gd name="connsiteX3" fmla="*/ 0 w 2880000"/>
              <a:gd name="connsiteY3" fmla="*/ 0 h 720000"/>
              <a:gd name="connsiteX4" fmla="*/ 2609503 w 2880000"/>
              <a:gd name="connsiteY4" fmla="*/ 0 h 720000"/>
              <a:gd name="connsiteX5" fmla="*/ 2288575 w 2880000"/>
              <a:gd name="connsiteY5" fmla="*/ 720000 h 720000"/>
              <a:gd name="connsiteX6" fmla="*/ 0 w 2880000"/>
              <a:gd name="connsiteY6" fmla="*/ 720000 h 720000"/>
              <a:gd name="connsiteX7" fmla="*/ 0 w 2880000"/>
              <a:gd name="connsiteY7" fmla="*/ 0 h 720000"/>
              <a:gd name="connsiteX0" fmla="*/ 0 w 2609503"/>
              <a:gd name="connsiteY0" fmla="*/ 0 h 720000"/>
              <a:gd name="connsiteX1" fmla="*/ 2609503 w 2609503"/>
              <a:gd name="connsiteY1" fmla="*/ 0 h 720000"/>
              <a:gd name="connsiteX2" fmla="*/ 2288575 w 2609503"/>
              <a:gd name="connsiteY2" fmla="*/ 720000 h 720000"/>
              <a:gd name="connsiteX3" fmla="*/ 0 w 2609503"/>
              <a:gd name="connsiteY3" fmla="*/ 720000 h 720000"/>
              <a:gd name="connsiteX4" fmla="*/ 0 w 2609503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9503" h="720000">
                <a:moveTo>
                  <a:pt x="0" y="0"/>
                </a:moveTo>
                <a:lnTo>
                  <a:pt x="2609503" y="0"/>
                </a:lnTo>
                <a:lnTo>
                  <a:pt x="2288575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559671" y="2715323"/>
            <a:ext cx="2752683" cy="598631"/>
          </a:xfrm>
          <a:custGeom>
            <a:avLst/>
            <a:gdLst/>
            <a:ahLst/>
            <a:cxnLst/>
            <a:rect l="l" t="t" r="r" b="b"/>
            <a:pathLst>
              <a:path w="2880000" h="720000">
                <a:moveTo>
                  <a:pt x="2880000" y="646331"/>
                </a:moveTo>
                <a:lnTo>
                  <a:pt x="2880000" y="720000"/>
                </a:lnTo>
                <a:lnTo>
                  <a:pt x="2847163" y="720000"/>
                </a:lnTo>
                <a:close/>
                <a:moveTo>
                  <a:pt x="0" y="0"/>
                </a:moveTo>
                <a:lnTo>
                  <a:pt x="2880000" y="0"/>
                </a:lnTo>
                <a:lnTo>
                  <a:pt x="2880000" y="6131"/>
                </a:lnTo>
                <a:lnTo>
                  <a:pt x="2561805" y="720000"/>
                </a:lnTo>
                <a:lnTo>
                  <a:pt x="0" y="720000"/>
                </a:lnTo>
                <a:close/>
              </a:path>
            </a:pathLst>
          </a:custGeom>
          <a:solidFill>
            <a:schemeClr val="accent4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3547728" y="2170974"/>
            <a:ext cx="2441739" cy="598631"/>
          </a:xfrm>
          <a:custGeom>
            <a:avLst/>
            <a:gdLst>
              <a:gd name="connsiteX0" fmla="*/ 2561751 w 2880000"/>
              <a:gd name="connsiteY0" fmla="*/ 720000 h 720000"/>
              <a:gd name="connsiteX1" fmla="*/ 2880000 w 2880000"/>
              <a:gd name="connsiteY1" fmla="*/ 720000 h 720000"/>
              <a:gd name="connsiteX2" fmla="*/ 2561751 w 2880000"/>
              <a:gd name="connsiteY2" fmla="*/ 720000 h 720000"/>
              <a:gd name="connsiteX3" fmla="*/ 363574 w 2880000"/>
              <a:gd name="connsiteY3" fmla="*/ 0 h 720000"/>
              <a:gd name="connsiteX4" fmla="*/ 2597321 w 2880000"/>
              <a:gd name="connsiteY4" fmla="*/ 0 h 720000"/>
              <a:gd name="connsiteX5" fmla="*/ 2276393 w 2880000"/>
              <a:gd name="connsiteY5" fmla="*/ 720000 h 720000"/>
              <a:gd name="connsiteX6" fmla="*/ 42647 w 2880000"/>
              <a:gd name="connsiteY6" fmla="*/ 720000 h 720000"/>
              <a:gd name="connsiteX7" fmla="*/ 363574 w 2880000"/>
              <a:gd name="connsiteY7" fmla="*/ 0 h 720000"/>
              <a:gd name="connsiteX8" fmla="*/ 0 w 2880000"/>
              <a:gd name="connsiteY8" fmla="*/ 0 h 720000"/>
              <a:gd name="connsiteX9" fmla="*/ 78216 w 2880000"/>
              <a:gd name="connsiteY9" fmla="*/ 0 h 720000"/>
              <a:gd name="connsiteX10" fmla="*/ 0 w 2880000"/>
              <a:gd name="connsiteY10" fmla="*/ 175478 h 720000"/>
              <a:gd name="connsiteX11" fmla="*/ 0 w 2880000"/>
              <a:gd name="connsiteY11" fmla="*/ 0 h 720000"/>
              <a:gd name="connsiteX0" fmla="*/ 2561751 w 2880000"/>
              <a:gd name="connsiteY0" fmla="*/ 720000 h 724527"/>
              <a:gd name="connsiteX1" fmla="*/ 2880000 w 2880000"/>
              <a:gd name="connsiteY1" fmla="*/ 724527 h 724527"/>
              <a:gd name="connsiteX2" fmla="*/ 2561751 w 2880000"/>
              <a:gd name="connsiteY2" fmla="*/ 720000 h 724527"/>
              <a:gd name="connsiteX3" fmla="*/ 363574 w 2880000"/>
              <a:gd name="connsiteY3" fmla="*/ 0 h 724527"/>
              <a:gd name="connsiteX4" fmla="*/ 2597321 w 2880000"/>
              <a:gd name="connsiteY4" fmla="*/ 0 h 724527"/>
              <a:gd name="connsiteX5" fmla="*/ 2276393 w 2880000"/>
              <a:gd name="connsiteY5" fmla="*/ 720000 h 724527"/>
              <a:gd name="connsiteX6" fmla="*/ 42647 w 2880000"/>
              <a:gd name="connsiteY6" fmla="*/ 720000 h 724527"/>
              <a:gd name="connsiteX7" fmla="*/ 363574 w 2880000"/>
              <a:gd name="connsiteY7" fmla="*/ 0 h 724527"/>
              <a:gd name="connsiteX8" fmla="*/ 0 w 2880000"/>
              <a:gd name="connsiteY8" fmla="*/ 0 h 724527"/>
              <a:gd name="connsiteX9" fmla="*/ 78216 w 2880000"/>
              <a:gd name="connsiteY9" fmla="*/ 0 h 724527"/>
              <a:gd name="connsiteX10" fmla="*/ 0 w 2880000"/>
              <a:gd name="connsiteY10" fmla="*/ 175478 h 724527"/>
              <a:gd name="connsiteX11" fmla="*/ 0 w 2880000"/>
              <a:gd name="connsiteY11" fmla="*/ 0 h 724527"/>
              <a:gd name="connsiteX0" fmla="*/ 363574 w 2597321"/>
              <a:gd name="connsiteY0" fmla="*/ 0 h 720000"/>
              <a:gd name="connsiteX1" fmla="*/ 2597321 w 2597321"/>
              <a:gd name="connsiteY1" fmla="*/ 0 h 720000"/>
              <a:gd name="connsiteX2" fmla="*/ 2276393 w 2597321"/>
              <a:gd name="connsiteY2" fmla="*/ 720000 h 720000"/>
              <a:gd name="connsiteX3" fmla="*/ 42647 w 2597321"/>
              <a:gd name="connsiteY3" fmla="*/ 720000 h 720000"/>
              <a:gd name="connsiteX4" fmla="*/ 363574 w 2597321"/>
              <a:gd name="connsiteY4" fmla="*/ 0 h 720000"/>
              <a:gd name="connsiteX5" fmla="*/ 0 w 2597321"/>
              <a:gd name="connsiteY5" fmla="*/ 0 h 720000"/>
              <a:gd name="connsiteX6" fmla="*/ 78216 w 2597321"/>
              <a:gd name="connsiteY6" fmla="*/ 0 h 720000"/>
              <a:gd name="connsiteX7" fmla="*/ 0 w 2597321"/>
              <a:gd name="connsiteY7" fmla="*/ 175478 h 720000"/>
              <a:gd name="connsiteX8" fmla="*/ 0 w 2597321"/>
              <a:gd name="connsiteY8" fmla="*/ 0 h 720000"/>
              <a:gd name="connsiteX0" fmla="*/ 363574 w 2597321"/>
              <a:gd name="connsiteY0" fmla="*/ 0 h 720000"/>
              <a:gd name="connsiteX1" fmla="*/ 2597321 w 2597321"/>
              <a:gd name="connsiteY1" fmla="*/ 0 h 720000"/>
              <a:gd name="connsiteX2" fmla="*/ 2276393 w 2597321"/>
              <a:gd name="connsiteY2" fmla="*/ 720000 h 720000"/>
              <a:gd name="connsiteX3" fmla="*/ 42647 w 2597321"/>
              <a:gd name="connsiteY3" fmla="*/ 720000 h 720000"/>
              <a:gd name="connsiteX4" fmla="*/ 363574 w 2597321"/>
              <a:gd name="connsiteY4" fmla="*/ 0 h 720000"/>
              <a:gd name="connsiteX5" fmla="*/ 0 w 2597321"/>
              <a:gd name="connsiteY5" fmla="*/ 0 h 720000"/>
              <a:gd name="connsiteX6" fmla="*/ 0 w 2597321"/>
              <a:gd name="connsiteY6" fmla="*/ 175478 h 720000"/>
              <a:gd name="connsiteX7" fmla="*/ 0 w 2597321"/>
              <a:gd name="connsiteY7" fmla="*/ 0 h 720000"/>
              <a:gd name="connsiteX0" fmla="*/ 320927 w 2554674"/>
              <a:gd name="connsiteY0" fmla="*/ 0 h 720000"/>
              <a:gd name="connsiteX1" fmla="*/ 2554674 w 2554674"/>
              <a:gd name="connsiteY1" fmla="*/ 0 h 720000"/>
              <a:gd name="connsiteX2" fmla="*/ 2233746 w 2554674"/>
              <a:gd name="connsiteY2" fmla="*/ 720000 h 720000"/>
              <a:gd name="connsiteX3" fmla="*/ 0 w 2554674"/>
              <a:gd name="connsiteY3" fmla="*/ 720000 h 720000"/>
              <a:gd name="connsiteX4" fmla="*/ 320927 w 2554674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4674" h="720000">
                <a:moveTo>
                  <a:pt x="320927" y="0"/>
                </a:moveTo>
                <a:lnTo>
                  <a:pt x="2554674" y="0"/>
                </a:lnTo>
                <a:lnTo>
                  <a:pt x="2233746" y="720000"/>
                </a:lnTo>
                <a:lnTo>
                  <a:pt x="0" y="720000"/>
                </a:lnTo>
                <a:lnTo>
                  <a:pt x="320927" y="0"/>
                </a:lnTo>
                <a:close/>
              </a:path>
            </a:pathLst>
          </a:custGeom>
          <a:solidFill>
            <a:schemeClr val="accent4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3120630" y="3004489"/>
            <a:ext cx="2441740" cy="598631"/>
          </a:xfrm>
          <a:custGeom>
            <a:avLst/>
            <a:gdLst>
              <a:gd name="connsiteX0" fmla="*/ 2880000 w 2880000"/>
              <a:gd name="connsiteY0" fmla="*/ 619001 h 720000"/>
              <a:gd name="connsiteX1" fmla="*/ 2880000 w 2880000"/>
              <a:gd name="connsiteY1" fmla="*/ 720000 h 720000"/>
              <a:gd name="connsiteX2" fmla="*/ 2834981 w 2880000"/>
              <a:gd name="connsiteY2" fmla="*/ 720000 h 720000"/>
              <a:gd name="connsiteX3" fmla="*/ 2880000 w 2880000"/>
              <a:gd name="connsiteY3" fmla="*/ 619001 h 720000"/>
              <a:gd name="connsiteX4" fmla="*/ 636804 w 2880000"/>
              <a:gd name="connsiteY4" fmla="*/ 0 h 720000"/>
              <a:gd name="connsiteX5" fmla="*/ 2870551 w 2880000"/>
              <a:gd name="connsiteY5" fmla="*/ 0 h 720000"/>
              <a:gd name="connsiteX6" fmla="*/ 2549623 w 2880000"/>
              <a:gd name="connsiteY6" fmla="*/ 720000 h 720000"/>
              <a:gd name="connsiteX7" fmla="*/ 315876 w 2880000"/>
              <a:gd name="connsiteY7" fmla="*/ 720000 h 720000"/>
              <a:gd name="connsiteX8" fmla="*/ 636804 w 2880000"/>
              <a:gd name="connsiteY8" fmla="*/ 0 h 720000"/>
              <a:gd name="connsiteX9" fmla="*/ 0 w 2880000"/>
              <a:gd name="connsiteY9" fmla="*/ 0 h 720000"/>
              <a:gd name="connsiteX10" fmla="*/ 30518 w 2880000"/>
              <a:gd name="connsiteY10" fmla="*/ 720000 h 720000"/>
              <a:gd name="connsiteX11" fmla="*/ 0 w 2880000"/>
              <a:gd name="connsiteY11" fmla="*/ 720000 h 720000"/>
              <a:gd name="connsiteX12" fmla="*/ 0 w 2880000"/>
              <a:gd name="connsiteY12" fmla="*/ 0 h 720000"/>
              <a:gd name="connsiteX0" fmla="*/ 2880000 w 2880000"/>
              <a:gd name="connsiteY0" fmla="*/ 619001 h 720000"/>
              <a:gd name="connsiteX1" fmla="*/ 2880000 w 2880000"/>
              <a:gd name="connsiteY1" fmla="*/ 720000 h 720000"/>
              <a:gd name="connsiteX2" fmla="*/ 2834981 w 2880000"/>
              <a:gd name="connsiteY2" fmla="*/ 720000 h 720000"/>
              <a:gd name="connsiteX3" fmla="*/ 2880000 w 2880000"/>
              <a:gd name="connsiteY3" fmla="*/ 619001 h 720000"/>
              <a:gd name="connsiteX4" fmla="*/ 636804 w 2880000"/>
              <a:gd name="connsiteY4" fmla="*/ 0 h 720000"/>
              <a:gd name="connsiteX5" fmla="*/ 2870551 w 2880000"/>
              <a:gd name="connsiteY5" fmla="*/ 0 h 720000"/>
              <a:gd name="connsiteX6" fmla="*/ 2549623 w 2880000"/>
              <a:gd name="connsiteY6" fmla="*/ 720000 h 720000"/>
              <a:gd name="connsiteX7" fmla="*/ 315876 w 2880000"/>
              <a:gd name="connsiteY7" fmla="*/ 720000 h 720000"/>
              <a:gd name="connsiteX8" fmla="*/ 636804 w 2880000"/>
              <a:gd name="connsiteY8" fmla="*/ 0 h 720000"/>
              <a:gd name="connsiteX9" fmla="*/ 0 w 2880000"/>
              <a:gd name="connsiteY9" fmla="*/ 720000 h 720000"/>
              <a:gd name="connsiteX10" fmla="*/ 30518 w 2880000"/>
              <a:gd name="connsiteY10" fmla="*/ 720000 h 720000"/>
              <a:gd name="connsiteX11" fmla="*/ 0 w 2880000"/>
              <a:gd name="connsiteY11" fmla="*/ 720000 h 720000"/>
              <a:gd name="connsiteX0" fmla="*/ 2564124 w 2564124"/>
              <a:gd name="connsiteY0" fmla="*/ 619001 h 720000"/>
              <a:gd name="connsiteX1" fmla="*/ 2564124 w 2564124"/>
              <a:gd name="connsiteY1" fmla="*/ 720000 h 720000"/>
              <a:gd name="connsiteX2" fmla="*/ 2519105 w 2564124"/>
              <a:gd name="connsiteY2" fmla="*/ 720000 h 720000"/>
              <a:gd name="connsiteX3" fmla="*/ 2564124 w 2564124"/>
              <a:gd name="connsiteY3" fmla="*/ 619001 h 720000"/>
              <a:gd name="connsiteX4" fmla="*/ 320928 w 2564124"/>
              <a:gd name="connsiteY4" fmla="*/ 0 h 720000"/>
              <a:gd name="connsiteX5" fmla="*/ 2554675 w 2564124"/>
              <a:gd name="connsiteY5" fmla="*/ 0 h 720000"/>
              <a:gd name="connsiteX6" fmla="*/ 2233747 w 2564124"/>
              <a:gd name="connsiteY6" fmla="*/ 720000 h 720000"/>
              <a:gd name="connsiteX7" fmla="*/ 0 w 2564124"/>
              <a:gd name="connsiteY7" fmla="*/ 720000 h 720000"/>
              <a:gd name="connsiteX8" fmla="*/ 320928 w 2564124"/>
              <a:gd name="connsiteY8" fmla="*/ 0 h 720000"/>
              <a:gd name="connsiteX0" fmla="*/ 2519105 w 2564124"/>
              <a:gd name="connsiteY0" fmla="*/ 720000 h 720000"/>
              <a:gd name="connsiteX1" fmla="*/ 2564124 w 2564124"/>
              <a:gd name="connsiteY1" fmla="*/ 720000 h 720000"/>
              <a:gd name="connsiteX2" fmla="*/ 2519105 w 2564124"/>
              <a:gd name="connsiteY2" fmla="*/ 720000 h 720000"/>
              <a:gd name="connsiteX3" fmla="*/ 320928 w 2564124"/>
              <a:gd name="connsiteY3" fmla="*/ 0 h 720000"/>
              <a:gd name="connsiteX4" fmla="*/ 2554675 w 2564124"/>
              <a:gd name="connsiteY4" fmla="*/ 0 h 720000"/>
              <a:gd name="connsiteX5" fmla="*/ 2233747 w 2564124"/>
              <a:gd name="connsiteY5" fmla="*/ 720000 h 720000"/>
              <a:gd name="connsiteX6" fmla="*/ 0 w 2564124"/>
              <a:gd name="connsiteY6" fmla="*/ 720000 h 720000"/>
              <a:gd name="connsiteX7" fmla="*/ 320928 w 2564124"/>
              <a:gd name="connsiteY7" fmla="*/ 0 h 720000"/>
              <a:gd name="connsiteX0" fmla="*/ 320928 w 2554675"/>
              <a:gd name="connsiteY0" fmla="*/ 0 h 720000"/>
              <a:gd name="connsiteX1" fmla="*/ 2554675 w 2554675"/>
              <a:gd name="connsiteY1" fmla="*/ 0 h 720000"/>
              <a:gd name="connsiteX2" fmla="*/ 2233747 w 2554675"/>
              <a:gd name="connsiteY2" fmla="*/ 720000 h 720000"/>
              <a:gd name="connsiteX3" fmla="*/ 0 w 2554675"/>
              <a:gd name="connsiteY3" fmla="*/ 720000 h 720000"/>
              <a:gd name="connsiteX4" fmla="*/ 320928 w 2554675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4675" h="720000">
                <a:moveTo>
                  <a:pt x="320928" y="0"/>
                </a:moveTo>
                <a:lnTo>
                  <a:pt x="2554675" y="0"/>
                </a:lnTo>
                <a:lnTo>
                  <a:pt x="2233747" y="720000"/>
                </a:lnTo>
                <a:lnTo>
                  <a:pt x="0" y="720000"/>
                </a:lnTo>
                <a:lnTo>
                  <a:pt x="32092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5807301" y="2467396"/>
            <a:ext cx="2723565" cy="598631"/>
          </a:xfrm>
          <a:custGeom>
            <a:avLst/>
            <a:gdLst>
              <a:gd name="connsiteX0" fmla="*/ 351392 w 2880000"/>
              <a:gd name="connsiteY0" fmla="*/ 0 h 720000"/>
              <a:gd name="connsiteX1" fmla="*/ 2880000 w 2880000"/>
              <a:gd name="connsiteY1" fmla="*/ 0 h 720000"/>
              <a:gd name="connsiteX2" fmla="*/ 2880000 w 2880000"/>
              <a:gd name="connsiteY2" fmla="*/ 720000 h 720000"/>
              <a:gd name="connsiteX3" fmla="*/ 30465 w 2880000"/>
              <a:gd name="connsiteY3" fmla="*/ 720000 h 720000"/>
              <a:gd name="connsiteX4" fmla="*/ 351392 w 2880000"/>
              <a:gd name="connsiteY4" fmla="*/ 0 h 720000"/>
              <a:gd name="connsiteX5" fmla="*/ 0 w 2880000"/>
              <a:gd name="connsiteY5" fmla="*/ 0 h 720000"/>
              <a:gd name="connsiteX6" fmla="*/ 0 w 2880000"/>
              <a:gd name="connsiteY6" fmla="*/ 148148 h 720000"/>
              <a:gd name="connsiteX7" fmla="*/ 0 w 2880000"/>
              <a:gd name="connsiteY7" fmla="*/ 0 h 720000"/>
              <a:gd name="connsiteX0" fmla="*/ 0 w 2880000"/>
              <a:gd name="connsiteY0" fmla="*/ 0 h 720000"/>
              <a:gd name="connsiteX1" fmla="*/ 2880000 w 2880000"/>
              <a:gd name="connsiteY1" fmla="*/ 0 h 720000"/>
              <a:gd name="connsiteX2" fmla="*/ 2880000 w 2880000"/>
              <a:gd name="connsiteY2" fmla="*/ 720000 h 720000"/>
              <a:gd name="connsiteX3" fmla="*/ 30465 w 2880000"/>
              <a:gd name="connsiteY3" fmla="*/ 720000 h 720000"/>
              <a:gd name="connsiteX4" fmla="*/ 351392 w 2880000"/>
              <a:gd name="connsiteY4" fmla="*/ 0 h 720000"/>
              <a:gd name="connsiteX5" fmla="*/ 0 w 2880000"/>
              <a:gd name="connsiteY5" fmla="*/ 0 h 720000"/>
              <a:gd name="connsiteX6" fmla="*/ 91440 w 2880000"/>
              <a:gd name="connsiteY6" fmla="*/ 239588 h 720000"/>
              <a:gd name="connsiteX0" fmla="*/ 0 w 2880000"/>
              <a:gd name="connsiteY0" fmla="*/ 0 h 720000"/>
              <a:gd name="connsiteX1" fmla="*/ 2880000 w 2880000"/>
              <a:gd name="connsiteY1" fmla="*/ 0 h 720000"/>
              <a:gd name="connsiteX2" fmla="*/ 2880000 w 2880000"/>
              <a:gd name="connsiteY2" fmla="*/ 720000 h 720000"/>
              <a:gd name="connsiteX3" fmla="*/ 30465 w 2880000"/>
              <a:gd name="connsiteY3" fmla="*/ 720000 h 720000"/>
              <a:gd name="connsiteX4" fmla="*/ 351392 w 2880000"/>
              <a:gd name="connsiteY4" fmla="*/ 0 h 720000"/>
              <a:gd name="connsiteX5" fmla="*/ 0 w 2880000"/>
              <a:gd name="connsiteY5" fmla="*/ 0 h 720000"/>
              <a:gd name="connsiteX0" fmla="*/ 320927 w 2849535"/>
              <a:gd name="connsiteY0" fmla="*/ 0 h 720000"/>
              <a:gd name="connsiteX1" fmla="*/ 2849535 w 2849535"/>
              <a:gd name="connsiteY1" fmla="*/ 0 h 720000"/>
              <a:gd name="connsiteX2" fmla="*/ 2849535 w 2849535"/>
              <a:gd name="connsiteY2" fmla="*/ 720000 h 720000"/>
              <a:gd name="connsiteX3" fmla="*/ 0 w 2849535"/>
              <a:gd name="connsiteY3" fmla="*/ 720000 h 720000"/>
              <a:gd name="connsiteX4" fmla="*/ 320927 w 2849535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9535" h="720000">
                <a:moveTo>
                  <a:pt x="320927" y="0"/>
                </a:moveTo>
                <a:lnTo>
                  <a:pt x="2849535" y="0"/>
                </a:lnTo>
                <a:lnTo>
                  <a:pt x="2849535" y="720000"/>
                </a:lnTo>
                <a:lnTo>
                  <a:pt x="0" y="720000"/>
                </a:lnTo>
                <a:lnTo>
                  <a:pt x="32092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/>
        </p:nvSpPr>
        <p:spPr>
          <a:xfrm>
            <a:off x="5380205" y="3293654"/>
            <a:ext cx="2462414" cy="598631"/>
          </a:xfrm>
          <a:custGeom>
            <a:avLst/>
            <a:gdLst>
              <a:gd name="connsiteX0" fmla="*/ 624622 w 2880000"/>
              <a:gd name="connsiteY0" fmla="*/ 0 h 720000"/>
              <a:gd name="connsiteX1" fmla="*/ 2880000 w 2880000"/>
              <a:gd name="connsiteY1" fmla="*/ 0 h 720000"/>
              <a:gd name="connsiteX2" fmla="*/ 2880000 w 2880000"/>
              <a:gd name="connsiteY2" fmla="*/ 720000 h 720000"/>
              <a:gd name="connsiteX3" fmla="*/ 303695 w 2880000"/>
              <a:gd name="connsiteY3" fmla="*/ 720000 h 720000"/>
              <a:gd name="connsiteX4" fmla="*/ 624622 w 2880000"/>
              <a:gd name="connsiteY4" fmla="*/ 0 h 720000"/>
              <a:gd name="connsiteX5" fmla="*/ 0 w 2880000"/>
              <a:gd name="connsiteY5" fmla="*/ 0 h 720000"/>
              <a:gd name="connsiteX6" fmla="*/ 18337 w 2880000"/>
              <a:gd name="connsiteY6" fmla="*/ 720000 h 720000"/>
              <a:gd name="connsiteX7" fmla="*/ 0 w 2880000"/>
              <a:gd name="connsiteY7" fmla="*/ 720000 h 720000"/>
              <a:gd name="connsiteX8" fmla="*/ 0 w 2880000"/>
              <a:gd name="connsiteY8" fmla="*/ 0 h 720000"/>
              <a:gd name="connsiteX0" fmla="*/ 624622 w 2880000"/>
              <a:gd name="connsiteY0" fmla="*/ 0 h 720000"/>
              <a:gd name="connsiteX1" fmla="*/ 2880000 w 2880000"/>
              <a:gd name="connsiteY1" fmla="*/ 0 h 720000"/>
              <a:gd name="connsiteX2" fmla="*/ 2880000 w 2880000"/>
              <a:gd name="connsiteY2" fmla="*/ 720000 h 720000"/>
              <a:gd name="connsiteX3" fmla="*/ 303695 w 2880000"/>
              <a:gd name="connsiteY3" fmla="*/ 720000 h 720000"/>
              <a:gd name="connsiteX4" fmla="*/ 624622 w 2880000"/>
              <a:gd name="connsiteY4" fmla="*/ 0 h 720000"/>
              <a:gd name="connsiteX5" fmla="*/ 0 w 2880000"/>
              <a:gd name="connsiteY5" fmla="*/ 720000 h 720000"/>
              <a:gd name="connsiteX6" fmla="*/ 18337 w 2880000"/>
              <a:gd name="connsiteY6" fmla="*/ 720000 h 720000"/>
              <a:gd name="connsiteX7" fmla="*/ 0 w 2880000"/>
              <a:gd name="connsiteY7" fmla="*/ 720000 h 720000"/>
              <a:gd name="connsiteX0" fmla="*/ 320927 w 2576305"/>
              <a:gd name="connsiteY0" fmla="*/ 0 h 720000"/>
              <a:gd name="connsiteX1" fmla="*/ 2576305 w 2576305"/>
              <a:gd name="connsiteY1" fmla="*/ 0 h 720000"/>
              <a:gd name="connsiteX2" fmla="*/ 2576305 w 2576305"/>
              <a:gd name="connsiteY2" fmla="*/ 720000 h 720000"/>
              <a:gd name="connsiteX3" fmla="*/ 0 w 2576305"/>
              <a:gd name="connsiteY3" fmla="*/ 720000 h 720000"/>
              <a:gd name="connsiteX4" fmla="*/ 320927 w 2576305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6305" h="720000">
                <a:moveTo>
                  <a:pt x="320927" y="0"/>
                </a:moveTo>
                <a:lnTo>
                  <a:pt x="2576305" y="0"/>
                </a:lnTo>
                <a:lnTo>
                  <a:pt x="2576305" y="720000"/>
                </a:lnTo>
                <a:lnTo>
                  <a:pt x="0" y="720000"/>
                </a:lnTo>
                <a:lnTo>
                  <a:pt x="320927" y="0"/>
                </a:lnTo>
                <a:close/>
              </a:path>
            </a:pathLst>
          </a:custGeom>
          <a:solidFill>
            <a:schemeClr val="accent4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Rectangle 36"/>
          <p:cNvSpPr/>
          <p:nvPr/>
        </p:nvSpPr>
        <p:spPr>
          <a:xfrm>
            <a:off x="2968747" y="2054161"/>
            <a:ext cx="303765" cy="25392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ardrop 6"/>
          <p:cNvSpPr/>
          <p:nvPr/>
        </p:nvSpPr>
        <p:spPr>
          <a:xfrm rot="8100000">
            <a:off x="5374724" y="2323649"/>
            <a:ext cx="293279" cy="2932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Rectangle 16"/>
          <p:cNvSpPr/>
          <p:nvPr/>
        </p:nvSpPr>
        <p:spPr>
          <a:xfrm rot="2700000">
            <a:off x="4960345" y="3091072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Rounded Rectangle 27"/>
          <p:cNvSpPr/>
          <p:nvPr/>
        </p:nvSpPr>
        <p:spPr>
          <a:xfrm>
            <a:off x="2535547" y="2888254"/>
            <a:ext cx="329069" cy="25276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Oval 21"/>
          <p:cNvSpPr>
            <a:spLocks noChangeAspect="1"/>
          </p:cNvSpPr>
          <p:nvPr/>
        </p:nvSpPr>
        <p:spPr>
          <a:xfrm>
            <a:off x="7992879" y="2614663"/>
            <a:ext cx="301576" cy="30409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Oval 7"/>
          <p:cNvSpPr/>
          <p:nvPr/>
        </p:nvSpPr>
        <p:spPr>
          <a:xfrm>
            <a:off x="7331594" y="3443031"/>
            <a:ext cx="299876" cy="29987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577505" y="2042624"/>
            <a:ext cx="1322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86749" y="2331790"/>
            <a:ext cx="1322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08660" y="2628212"/>
            <a:ext cx="1322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69327" y="3454470"/>
            <a:ext cx="1322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18892" y="3165305"/>
            <a:ext cx="1322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45309" y="2876139"/>
            <a:ext cx="1322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03280" y="3982293"/>
            <a:ext cx="19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83320" y="3686310"/>
            <a:ext cx="19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3360" y="3390327"/>
            <a:ext cx="19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34784" y="1932590"/>
            <a:ext cx="19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19207" y="1628709"/>
            <a:ext cx="19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03629" y="1324828"/>
            <a:ext cx="19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673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788024" y="411510"/>
            <a:ext cx="3312368" cy="19444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36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8024" y="3162330"/>
            <a:ext cx="34563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Easy to change colors, photos and Text.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8024" y="2569716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B93737-D7F3-4BC5-A9AC-F2202919248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683589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637360267"/>
              </p:ext>
            </p:extLst>
          </p:nvPr>
        </p:nvGraphicFramePr>
        <p:xfrm>
          <a:off x="611560" y="1239719"/>
          <a:ext cx="4680520" cy="3292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/>
          <p:cNvSpPr/>
          <p:nvPr/>
        </p:nvSpPr>
        <p:spPr>
          <a:xfrm>
            <a:off x="5721167" y="1299908"/>
            <a:ext cx="2952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5721167" y="4252236"/>
            <a:ext cx="2952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42262" y="1471130"/>
            <a:ext cx="3150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You can simply impress your audience and add a unique zing</a:t>
            </a:r>
            <a:endParaRPr lang="ko-KR" altLang="en-US" sz="12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42262" y="1926306"/>
            <a:ext cx="3150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You can simply impress your audience and add a unique zing</a:t>
            </a:r>
            <a:endParaRPr lang="ko-KR" altLang="en-US" sz="12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42262" y="2381482"/>
            <a:ext cx="3150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You can simply impress your audience and add a unique zing</a:t>
            </a:r>
            <a:endParaRPr lang="ko-KR" altLang="en-US" sz="12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42262" y="2836658"/>
            <a:ext cx="3150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You can simply impress your audience and add a unique zing</a:t>
            </a:r>
            <a:endParaRPr lang="ko-KR" altLang="en-US" sz="12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42262" y="3291834"/>
            <a:ext cx="3150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You can simply impress your audience and add a unique zing</a:t>
            </a:r>
            <a:endParaRPr lang="ko-KR" altLang="en-US" sz="12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42262" y="3747010"/>
            <a:ext cx="3150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You can simply impress your audience and add a unique zing</a:t>
            </a:r>
            <a:endParaRPr lang="ko-KR" altLang="en-US" sz="1200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858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Block Arc 3"/>
          <p:cNvSpPr/>
          <p:nvPr/>
        </p:nvSpPr>
        <p:spPr>
          <a:xfrm>
            <a:off x="3019529" y="1768077"/>
            <a:ext cx="2304803" cy="2138490"/>
          </a:xfrm>
          <a:custGeom>
            <a:avLst/>
            <a:gdLst/>
            <a:ahLst/>
            <a:cxnLst/>
            <a:rect l="l" t="t" r="r" b="b"/>
            <a:pathLst>
              <a:path w="2304803" h="2138490">
                <a:moveTo>
                  <a:pt x="1072580" y="5"/>
                </a:moveTo>
                <a:cubicBezTo>
                  <a:pt x="1658910" y="1821"/>
                  <a:pt x="2133817" y="475300"/>
                  <a:pt x="2138097" y="1060533"/>
                </a:cubicBezTo>
                <a:lnTo>
                  <a:pt x="2304803" y="1060533"/>
                </a:lnTo>
                <a:lnTo>
                  <a:pt x="2012522" y="1564465"/>
                </a:lnTo>
                <a:lnTo>
                  <a:pt x="1720241" y="1060533"/>
                </a:lnTo>
                <a:lnTo>
                  <a:pt x="1881750" y="1060533"/>
                </a:lnTo>
                <a:cubicBezTo>
                  <a:pt x="1877467" y="616568"/>
                  <a:pt x="1516849" y="257728"/>
                  <a:pt x="1071785" y="256350"/>
                </a:cubicBezTo>
                <a:cubicBezTo>
                  <a:pt x="623805" y="254963"/>
                  <a:pt x="259136" y="616261"/>
                  <a:pt x="256361" y="1064234"/>
                </a:cubicBezTo>
                <a:cubicBezTo>
                  <a:pt x="253587" y="1512207"/>
                  <a:pt x="613753" y="1877994"/>
                  <a:pt x="1061716" y="1882156"/>
                </a:cubicBezTo>
                <a:cubicBezTo>
                  <a:pt x="1060922" y="1967601"/>
                  <a:pt x="1060129" y="2053045"/>
                  <a:pt x="1059335" y="2138490"/>
                </a:cubicBezTo>
                <a:cubicBezTo>
                  <a:pt x="470113" y="2133016"/>
                  <a:pt x="-3629" y="1651882"/>
                  <a:pt x="21" y="1062646"/>
                </a:cubicBezTo>
                <a:cubicBezTo>
                  <a:pt x="3670" y="473410"/>
                  <a:pt x="483335" y="-1819"/>
                  <a:pt x="1072580" y="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9" name="Block Arc 8"/>
          <p:cNvSpPr/>
          <p:nvPr/>
        </p:nvSpPr>
        <p:spPr>
          <a:xfrm rot="10800000">
            <a:off x="3811619" y="1768123"/>
            <a:ext cx="2304803" cy="2138490"/>
          </a:xfrm>
          <a:custGeom>
            <a:avLst/>
            <a:gdLst/>
            <a:ahLst/>
            <a:cxnLst/>
            <a:rect l="l" t="t" r="r" b="b"/>
            <a:pathLst>
              <a:path w="2304803" h="2138490">
                <a:moveTo>
                  <a:pt x="1059335" y="2138490"/>
                </a:moveTo>
                <a:cubicBezTo>
                  <a:pt x="470113" y="2133016"/>
                  <a:pt x="-3629" y="1651882"/>
                  <a:pt x="21" y="1062646"/>
                </a:cubicBezTo>
                <a:cubicBezTo>
                  <a:pt x="3670" y="473410"/>
                  <a:pt x="483335" y="-1819"/>
                  <a:pt x="1072580" y="5"/>
                </a:cubicBezTo>
                <a:cubicBezTo>
                  <a:pt x="1658910" y="1821"/>
                  <a:pt x="2133817" y="475300"/>
                  <a:pt x="2138097" y="1060533"/>
                </a:cubicBezTo>
                <a:lnTo>
                  <a:pt x="2304803" y="1060533"/>
                </a:lnTo>
                <a:lnTo>
                  <a:pt x="2012522" y="1564465"/>
                </a:lnTo>
                <a:lnTo>
                  <a:pt x="1720241" y="1060533"/>
                </a:lnTo>
                <a:lnTo>
                  <a:pt x="1881750" y="1060533"/>
                </a:lnTo>
                <a:cubicBezTo>
                  <a:pt x="1877467" y="616568"/>
                  <a:pt x="1516849" y="257728"/>
                  <a:pt x="1071785" y="256350"/>
                </a:cubicBezTo>
                <a:cubicBezTo>
                  <a:pt x="623805" y="254963"/>
                  <a:pt x="259136" y="616261"/>
                  <a:pt x="256361" y="1064234"/>
                </a:cubicBezTo>
                <a:cubicBezTo>
                  <a:pt x="253587" y="1512207"/>
                  <a:pt x="613753" y="1877994"/>
                  <a:pt x="1061716" y="1882156"/>
                </a:cubicBezTo>
                <a:cubicBezTo>
                  <a:pt x="1060922" y="1967601"/>
                  <a:pt x="1060129" y="2053045"/>
                  <a:pt x="1059335" y="2138490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2207322"/>
            <a:ext cx="108000" cy="12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79756" y="2313310"/>
            <a:ext cx="2232248" cy="1048024"/>
            <a:chOff x="803640" y="3362835"/>
            <a:chExt cx="2059657" cy="1048024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8604448" y="2207322"/>
            <a:ext cx="108000" cy="12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6300192" y="2313310"/>
            <a:ext cx="2232248" cy="1048024"/>
            <a:chOff x="803640" y="3362835"/>
            <a:chExt cx="2059657" cy="1048024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6722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Portfolio 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63644" y="1091835"/>
            <a:ext cx="5852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586B2329-BD51-4FE2-A457-4A3DD1BA456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35204BD8-9A04-4FFE-9F00-647D070F178F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7D4263CD-A7A3-467B-8AA0-12545FE53B61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8583799D-A366-4BA1-B2FA-438C6F460DAA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580025D9-4647-4C93-BDEB-ACE60EAC18B5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783994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280778" y="2089907"/>
            <a:ext cx="2542916" cy="2354051"/>
            <a:chOff x="3280778" y="1453274"/>
            <a:chExt cx="2542916" cy="2354051"/>
          </a:xfrm>
        </p:grpSpPr>
        <p:grpSp>
          <p:nvGrpSpPr>
            <p:cNvPr id="6" name="Group 5"/>
            <p:cNvGrpSpPr/>
            <p:nvPr/>
          </p:nvGrpSpPr>
          <p:grpSpPr>
            <a:xfrm>
              <a:off x="3857098" y="1453274"/>
              <a:ext cx="1368152" cy="1368152"/>
              <a:chOff x="3887924" y="1455228"/>
              <a:chExt cx="1368152" cy="1368152"/>
            </a:xfrm>
          </p:grpSpPr>
          <p:sp>
            <p:nvSpPr>
              <p:cNvPr id="4" name="Block Arc 3"/>
              <p:cNvSpPr/>
              <p:nvPr/>
            </p:nvSpPr>
            <p:spPr>
              <a:xfrm>
                <a:off x="3887924" y="1455228"/>
                <a:ext cx="1368152" cy="1368152"/>
              </a:xfrm>
              <a:prstGeom prst="blockArc">
                <a:avLst>
                  <a:gd name="adj1" fmla="val 7486663"/>
                  <a:gd name="adj2" fmla="val 3420276"/>
                  <a:gd name="adj3" fmla="val 1579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4175478" y="1742782"/>
                <a:ext cx="793043" cy="79304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 rot="6992705">
              <a:off x="4455542" y="2439173"/>
              <a:ext cx="1368152" cy="1368152"/>
              <a:chOff x="3887924" y="1455228"/>
              <a:chExt cx="1368152" cy="1368152"/>
            </a:xfrm>
          </p:grpSpPr>
          <p:sp>
            <p:nvSpPr>
              <p:cNvPr id="12" name="Block Arc 11"/>
              <p:cNvSpPr/>
              <p:nvPr/>
            </p:nvSpPr>
            <p:spPr>
              <a:xfrm>
                <a:off x="3887924" y="1455228"/>
                <a:ext cx="1368152" cy="1368152"/>
              </a:xfrm>
              <a:prstGeom prst="blockArc">
                <a:avLst>
                  <a:gd name="adj1" fmla="val 7486663"/>
                  <a:gd name="adj2" fmla="val 3420276"/>
                  <a:gd name="adj3" fmla="val 1579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175478" y="1742782"/>
                <a:ext cx="793043" cy="79304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rot="14792705">
              <a:off x="3280778" y="2420453"/>
              <a:ext cx="1368152" cy="1368152"/>
              <a:chOff x="3887924" y="1455228"/>
              <a:chExt cx="1368152" cy="1368152"/>
            </a:xfrm>
          </p:grpSpPr>
          <p:sp>
            <p:nvSpPr>
              <p:cNvPr id="15" name="Block Arc 14"/>
              <p:cNvSpPr/>
              <p:nvPr/>
            </p:nvSpPr>
            <p:spPr>
              <a:xfrm>
                <a:off x="3887924" y="1455228"/>
                <a:ext cx="1368152" cy="1368152"/>
              </a:xfrm>
              <a:prstGeom prst="blockArc">
                <a:avLst>
                  <a:gd name="adj1" fmla="val 7430231"/>
                  <a:gd name="adj2" fmla="val 3346390"/>
                  <a:gd name="adj3" fmla="val 17763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175478" y="1742782"/>
                <a:ext cx="793043" cy="79304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3271159" y="1204336"/>
            <a:ext cx="2592288" cy="863358"/>
            <a:chOff x="803640" y="3362835"/>
            <a:chExt cx="2059657" cy="863358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084168" y="3291830"/>
            <a:ext cx="2592288" cy="863358"/>
            <a:chOff x="803640" y="3362835"/>
            <a:chExt cx="2059657" cy="863358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7544" y="3291830"/>
            <a:ext cx="2592288" cy="863358"/>
            <a:chOff x="803640" y="3362835"/>
            <a:chExt cx="2059657" cy="863358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8" name="Block Arc 14"/>
          <p:cNvSpPr/>
          <p:nvPr/>
        </p:nvSpPr>
        <p:spPr>
          <a:xfrm rot="16200000">
            <a:off x="4371160" y="2607167"/>
            <a:ext cx="333413" cy="33363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Rectangle 16"/>
          <p:cNvSpPr/>
          <p:nvPr/>
        </p:nvSpPr>
        <p:spPr>
          <a:xfrm rot="2700000">
            <a:off x="3851200" y="3547148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Rounded Rectangle 27"/>
          <p:cNvSpPr/>
          <p:nvPr/>
        </p:nvSpPr>
        <p:spPr>
          <a:xfrm>
            <a:off x="4945646" y="3614777"/>
            <a:ext cx="329069" cy="25276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45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5910"/>
              </p:ext>
            </p:extLst>
          </p:nvPr>
        </p:nvGraphicFramePr>
        <p:xfrm>
          <a:off x="755576" y="1949680"/>
          <a:ext cx="4080690" cy="25915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998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Isosceles Triangle 3"/>
          <p:cNvSpPr/>
          <p:nvPr/>
        </p:nvSpPr>
        <p:spPr>
          <a:xfrm>
            <a:off x="755576" y="1203598"/>
            <a:ext cx="4104456" cy="698376"/>
          </a:xfrm>
          <a:prstGeom prst="triangle">
            <a:avLst>
              <a:gd name="adj" fmla="val 50081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21907" y="1509084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32423" y="1887357"/>
            <a:ext cx="31720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You can simply impress your audience and add a unique zing and appeal to your Presentations.</a:t>
            </a:r>
          </a:p>
          <a:p>
            <a:endParaRPr lang="en-US" altLang="ko-KR" sz="1200" dirty="0">
              <a:solidFill>
                <a:schemeClr val="accent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Get a modern PowerPoint  Presentation that is beautifully designed. Easy to change colors, photos and Text.</a:t>
            </a:r>
          </a:p>
        </p:txBody>
      </p:sp>
      <p:sp>
        <p:nvSpPr>
          <p:cNvPr id="12" name="Trapezoid 13"/>
          <p:cNvSpPr/>
          <p:nvPr/>
        </p:nvSpPr>
        <p:spPr>
          <a:xfrm>
            <a:off x="5719598" y="1302311"/>
            <a:ext cx="608532" cy="514550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8"/>
          <p:cNvSpPr/>
          <p:nvPr/>
        </p:nvSpPr>
        <p:spPr>
          <a:xfrm>
            <a:off x="6816702" y="1291500"/>
            <a:ext cx="657718" cy="52257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14" name="Rounded Rectangle 7"/>
          <p:cNvSpPr/>
          <p:nvPr/>
        </p:nvSpPr>
        <p:spPr>
          <a:xfrm>
            <a:off x="8028384" y="1289239"/>
            <a:ext cx="303271" cy="524832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732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984807"/>
                </a:solidFill>
              </a:rPr>
              <a:t>Portfolio 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809294" y="3996008"/>
            <a:ext cx="5525412" cy="772859"/>
            <a:chOff x="803640" y="3268668"/>
            <a:chExt cx="2059657" cy="772859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268668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Portfolio  Presentation</a:t>
              </a:r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26B5FB24-FC07-4E13-A007-882CAF33F0A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81EE48CF-B555-43C8-B28A-93637A33E3A7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23BF1299-9ED6-476B-A928-A4435B101410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4203710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12" name="SmartAr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9704727"/>
              </p:ext>
            </p:extLst>
          </p:nvPr>
        </p:nvGraphicFramePr>
        <p:xfrm>
          <a:off x="2842250" y="1389195"/>
          <a:ext cx="3427695" cy="2939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Block Arc 14"/>
          <p:cNvSpPr/>
          <p:nvPr/>
        </p:nvSpPr>
        <p:spPr>
          <a:xfrm rot="16200000">
            <a:off x="4439105" y="1854823"/>
            <a:ext cx="265789" cy="259483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36"/>
          <p:cNvSpPr/>
          <p:nvPr/>
        </p:nvSpPr>
        <p:spPr>
          <a:xfrm>
            <a:off x="4463025" y="2565257"/>
            <a:ext cx="249318" cy="20841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ounded Rectangle 27"/>
          <p:cNvSpPr/>
          <p:nvPr/>
        </p:nvSpPr>
        <p:spPr>
          <a:xfrm>
            <a:off x="4442258" y="3219822"/>
            <a:ext cx="270085" cy="20746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Rectangle 16"/>
          <p:cNvSpPr/>
          <p:nvPr/>
        </p:nvSpPr>
        <p:spPr>
          <a:xfrm rot="2700000">
            <a:off x="4480559" y="3827891"/>
            <a:ext cx="197710" cy="37615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203848" y="1692176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15</a:t>
            </a:r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47798" y="2359997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25</a:t>
            </a:r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91747" y="3027818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30</a:t>
            </a:r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35696" y="3695639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35</a:t>
            </a:r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244897" y="1601774"/>
            <a:ext cx="2415047" cy="678692"/>
            <a:chOff x="803640" y="3362835"/>
            <a:chExt cx="2059657" cy="678692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610238" y="2280466"/>
            <a:ext cx="2415047" cy="678692"/>
            <a:chOff x="803640" y="3362835"/>
            <a:chExt cx="2059657" cy="678692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975579" y="2959158"/>
            <a:ext cx="2415047" cy="678692"/>
            <a:chOff x="803640" y="3362835"/>
            <a:chExt cx="2059657" cy="678692"/>
          </a:xfrm>
        </p:grpSpPr>
        <p:sp>
          <p:nvSpPr>
            <p:cNvPr id="28" name="TextBox 27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340919" y="3637850"/>
            <a:ext cx="2415047" cy="678692"/>
            <a:chOff x="803640" y="3362835"/>
            <a:chExt cx="2059657" cy="678692"/>
          </a:xfrm>
        </p:grpSpPr>
        <p:sp>
          <p:nvSpPr>
            <p:cNvPr id="31" name="TextBox 30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39552" y="1415554"/>
            <a:ext cx="20198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</a:t>
            </a:r>
          </a:p>
        </p:txBody>
      </p:sp>
    </p:spTree>
    <p:extLst>
      <p:ext uri="{BB962C8B-B14F-4D97-AF65-F5344CB8AC3E}">
        <p14:creationId xmlns:p14="http://schemas.microsoft.com/office/powerpoint/2010/main" val="3550885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1979712" y="339502"/>
            <a:ext cx="7164288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Agenda Style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195736" y="1347614"/>
            <a:ext cx="6120680" cy="468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Rounded Rectangle 5"/>
          <p:cNvSpPr/>
          <p:nvPr/>
        </p:nvSpPr>
        <p:spPr>
          <a:xfrm>
            <a:off x="2195736" y="2472241"/>
            <a:ext cx="6120680" cy="468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195736" y="3596868"/>
            <a:ext cx="6120680" cy="468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Oval 3"/>
          <p:cNvSpPr/>
          <p:nvPr/>
        </p:nvSpPr>
        <p:spPr>
          <a:xfrm>
            <a:off x="2246881" y="1401594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246881" y="2523588"/>
            <a:ext cx="360040" cy="3600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246881" y="3650848"/>
            <a:ext cx="360040" cy="360040"/>
          </a:xfrm>
          <a:prstGeom prst="ellipse">
            <a:avLst/>
          </a:prstGeom>
          <a:solidFill>
            <a:srgbClr val="EFE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43808" y="2536964"/>
            <a:ext cx="48519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Modern PowerPoint Presentation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43808" y="1411583"/>
            <a:ext cx="48519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Modern PowerPoint Presentation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43808" y="3661591"/>
            <a:ext cx="48519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Modern PowerPoint Presentation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21601" y="1426971"/>
            <a:ext cx="410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21601" y="2552353"/>
            <a:ext cx="410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21601" y="3676980"/>
            <a:ext cx="410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2655235" y="1844189"/>
            <a:ext cx="5040560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itchFamily="34" charset="0"/>
              <a:buChar char="•"/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2655235" y="2149109"/>
            <a:ext cx="5040560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itchFamily="34" charset="0"/>
              <a:buChar char="•"/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2667811" y="2965692"/>
            <a:ext cx="5040560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itchFamily="34" charset="0"/>
              <a:buChar char="•"/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2667811" y="3270612"/>
            <a:ext cx="5040560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itchFamily="34" charset="0"/>
              <a:buChar char="•"/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2658286" y="4083918"/>
            <a:ext cx="5040560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itchFamily="34" charset="0"/>
              <a:buChar char="•"/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2658286" y="4388838"/>
            <a:ext cx="5040560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itchFamily="34" charset="0"/>
              <a:buChar char="•"/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0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그룹 288">
            <a:extLst>
              <a:ext uri="{FF2B5EF4-FFF2-40B4-BE49-F238E27FC236}">
                <a16:creationId xmlns:a16="http://schemas.microsoft.com/office/drawing/2014/main" id="{C7D78B67-9DAF-4363-8E29-BE01BE9ED010}"/>
              </a:ext>
            </a:extLst>
          </p:cNvPr>
          <p:cNvGrpSpPr/>
          <p:nvPr/>
        </p:nvGrpSpPr>
        <p:grpSpPr>
          <a:xfrm>
            <a:off x="2748648" y="2024327"/>
            <a:ext cx="3538688" cy="2064415"/>
            <a:chOff x="635000" y="1382713"/>
            <a:chExt cx="7869238" cy="4572000"/>
          </a:xfrm>
          <a:solidFill>
            <a:schemeClr val="accent1"/>
          </a:solidFill>
        </p:grpSpPr>
        <p:sp>
          <p:nvSpPr>
            <p:cNvPr id="290" name="Freeform 8">
              <a:extLst>
                <a:ext uri="{FF2B5EF4-FFF2-40B4-BE49-F238E27FC236}">
                  <a16:creationId xmlns:a16="http://schemas.microsoft.com/office/drawing/2014/main" id="{FEDA46B9-D055-4F34-B361-F6ED3BFAFE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1" name="Freeform 9">
              <a:extLst>
                <a:ext uri="{FF2B5EF4-FFF2-40B4-BE49-F238E27FC236}">
                  <a16:creationId xmlns:a16="http://schemas.microsoft.com/office/drawing/2014/main" id="{A41BDBF5-BFC3-4E82-9302-C720D839C2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2" name="Freeform 10">
              <a:extLst>
                <a:ext uri="{FF2B5EF4-FFF2-40B4-BE49-F238E27FC236}">
                  <a16:creationId xmlns:a16="http://schemas.microsoft.com/office/drawing/2014/main" id="{5110C4DD-FBA4-4AF6-82C9-3D461E4E57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3" name="Freeform 11">
              <a:extLst>
                <a:ext uri="{FF2B5EF4-FFF2-40B4-BE49-F238E27FC236}">
                  <a16:creationId xmlns:a16="http://schemas.microsoft.com/office/drawing/2014/main" id="{773B3FA4-F35F-498F-A3D6-67A98C56EF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14237" y="4083918"/>
            <a:ext cx="573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45007" y="1324397"/>
            <a:ext cx="2832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1,256,000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92957" y="1324397"/>
            <a:ext cx="2539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2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560" y="1324397"/>
            <a:ext cx="2539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200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144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947913"/>
              </p:ext>
            </p:extLst>
          </p:nvPr>
        </p:nvGraphicFramePr>
        <p:xfrm>
          <a:off x="944903" y="1306962"/>
          <a:ext cx="1632331" cy="3240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2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0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258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4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4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4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Your Text </a:t>
                      </a:r>
                      <a:endParaRPr lang="en-US" altLang="ko-KR" sz="12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4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4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38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$50.50</a:t>
                      </a:r>
                      <a:endParaRPr lang="ko-KR" altLang="en-US" sz="2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9"/>
          <p:cNvSpPr/>
          <p:nvPr/>
        </p:nvSpPr>
        <p:spPr>
          <a:xfrm>
            <a:off x="1525358" y="1810930"/>
            <a:ext cx="316229" cy="29601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258552"/>
              </p:ext>
            </p:extLst>
          </p:nvPr>
        </p:nvGraphicFramePr>
        <p:xfrm>
          <a:off x="2819506" y="1306962"/>
          <a:ext cx="1632331" cy="3240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2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0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258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4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4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4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Your Text </a:t>
                      </a:r>
                      <a:endParaRPr lang="en-US" altLang="ko-KR" sz="1200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4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4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38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$50.50</a:t>
                      </a:r>
                      <a:endParaRPr lang="ko-KR" altLang="en-US" sz="2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511388"/>
              </p:ext>
            </p:extLst>
          </p:nvPr>
        </p:nvGraphicFramePr>
        <p:xfrm>
          <a:off x="4694109" y="1306962"/>
          <a:ext cx="1632331" cy="3240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2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0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258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4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4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4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Your Text </a:t>
                      </a:r>
                      <a:endParaRPr lang="en-US" altLang="ko-KR" sz="12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4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4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38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$50.50</a:t>
                      </a:r>
                      <a:endParaRPr lang="ko-KR" altLang="en-US" sz="2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629493"/>
              </p:ext>
            </p:extLst>
          </p:nvPr>
        </p:nvGraphicFramePr>
        <p:xfrm>
          <a:off x="6568712" y="1306962"/>
          <a:ext cx="1632331" cy="3240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2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0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258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4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4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4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Your Text </a:t>
                      </a:r>
                      <a:endParaRPr lang="en-US" altLang="ko-KR" sz="1200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4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4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38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$50.50</a:t>
                      </a:r>
                      <a:endParaRPr lang="ko-KR" altLang="en-US" sz="2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Rectangle 36"/>
          <p:cNvSpPr/>
          <p:nvPr/>
        </p:nvSpPr>
        <p:spPr>
          <a:xfrm>
            <a:off x="3501484" y="1819512"/>
            <a:ext cx="301152" cy="251740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ounded Rectangle 27"/>
          <p:cNvSpPr/>
          <p:nvPr/>
        </p:nvSpPr>
        <p:spPr>
          <a:xfrm>
            <a:off x="5349390" y="1833642"/>
            <a:ext cx="326237" cy="25059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6"/>
          <p:cNvSpPr/>
          <p:nvPr/>
        </p:nvSpPr>
        <p:spPr>
          <a:xfrm rot="2700000">
            <a:off x="7308528" y="1727058"/>
            <a:ext cx="197710" cy="37615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831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/>
        </p:nvSpPr>
        <p:spPr>
          <a:xfrm>
            <a:off x="2577982" y="2646679"/>
            <a:ext cx="485364" cy="485364"/>
          </a:xfrm>
          <a:prstGeom prst="ellipse">
            <a:avLst/>
          </a:prstGeom>
          <a:solidFill>
            <a:schemeClr val="accent3"/>
          </a:solidFill>
          <a:ln>
            <a:solidFill>
              <a:srgbClr val="9848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2796540" y="1771066"/>
            <a:ext cx="485364" cy="485364"/>
          </a:xfrm>
          <a:prstGeom prst="ellipse">
            <a:avLst/>
          </a:prstGeom>
          <a:solidFill>
            <a:schemeClr val="accent1"/>
          </a:solidFill>
          <a:ln>
            <a:solidFill>
              <a:srgbClr val="9848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ectangle 16"/>
          <p:cNvSpPr/>
          <p:nvPr/>
        </p:nvSpPr>
        <p:spPr>
          <a:xfrm rot="2700000">
            <a:off x="2947684" y="1849639"/>
            <a:ext cx="183076" cy="32822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Parallelogram 15"/>
          <p:cNvSpPr/>
          <p:nvPr/>
        </p:nvSpPr>
        <p:spPr>
          <a:xfrm rot="16200000">
            <a:off x="2687821" y="2743058"/>
            <a:ext cx="265687" cy="287596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2796540" y="3522291"/>
            <a:ext cx="485364" cy="485364"/>
          </a:xfrm>
          <a:prstGeom prst="ellipse">
            <a:avLst/>
          </a:prstGeom>
          <a:solidFill>
            <a:schemeClr val="accent1"/>
          </a:solidFill>
          <a:ln>
            <a:solidFill>
              <a:srgbClr val="9848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ectangle 9"/>
          <p:cNvSpPr/>
          <p:nvPr/>
        </p:nvSpPr>
        <p:spPr>
          <a:xfrm>
            <a:off x="2918398" y="3651870"/>
            <a:ext cx="241648" cy="22620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5966795" y="2650934"/>
            <a:ext cx="485364" cy="485364"/>
          </a:xfrm>
          <a:prstGeom prst="ellipse">
            <a:avLst/>
          </a:prstGeom>
          <a:solidFill>
            <a:schemeClr val="accent3"/>
          </a:solidFill>
          <a:ln>
            <a:solidFill>
              <a:srgbClr val="9848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5718518" y="1775321"/>
            <a:ext cx="485364" cy="485364"/>
          </a:xfrm>
          <a:prstGeom prst="ellipse">
            <a:avLst/>
          </a:prstGeom>
          <a:solidFill>
            <a:schemeClr val="accent1"/>
          </a:solidFill>
          <a:ln>
            <a:solidFill>
              <a:srgbClr val="9848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ectangle 16"/>
          <p:cNvSpPr/>
          <p:nvPr/>
        </p:nvSpPr>
        <p:spPr>
          <a:xfrm rot="2700000">
            <a:off x="5869662" y="1853894"/>
            <a:ext cx="183076" cy="32822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Parallelogram 15"/>
          <p:cNvSpPr/>
          <p:nvPr/>
        </p:nvSpPr>
        <p:spPr>
          <a:xfrm rot="16200000">
            <a:off x="6076634" y="2747313"/>
            <a:ext cx="265687" cy="287596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Oval 16"/>
          <p:cNvSpPr/>
          <p:nvPr/>
        </p:nvSpPr>
        <p:spPr>
          <a:xfrm>
            <a:off x="5718518" y="3526546"/>
            <a:ext cx="485364" cy="485364"/>
          </a:xfrm>
          <a:prstGeom prst="ellipse">
            <a:avLst/>
          </a:prstGeom>
          <a:solidFill>
            <a:schemeClr val="accent1"/>
          </a:solidFill>
          <a:ln>
            <a:solidFill>
              <a:srgbClr val="9848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Rectangle 9"/>
          <p:cNvSpPr/>
          <p:nvPr/>
        </p:nvSpPr>
        <p:spPr>
          <a:xfrm>
            <a:off x="5840376" y="3656125"/>
            <a:ext cx="241648" cy="22620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300192" y="1678658"/>
            <a:ext cx="2406310" cy="678692"/>
            <a:chOff x="803640" y="3362835"/>
            <a:chExt cx="2059657" cy="678692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566806" y="2554270"/>
            <a:ext cx="2397682" cy="678692"/>
            <a:chOff x="803640" y="3362835"/>
            <a:chExt cx="2059657" cy="678692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300192" y="3429882"/>
            <a:ext cx="2397682" cy="678692"/>
            <a:chOff x="803640" y="3362835"/>
            <a:chExt cx="2059657" cy="678692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07177" y="1677855"/>
            <a:ext cx="2406310" cy="678692"/>
            <a:chOff x="803640" y="3362835"/>
            <a:chExt cx="2059657" cy="678692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3202" y="2553467"/>
            <a:ext cx="2397682" cy="678692"/>
            <a:chOff x="803640" y="3362835"/>
            <a:chExt cx="2059657" cy="678692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07177" y="3429079"/>
            <a:ext cx="2397682" cy="678692"/>
            <a:chOff x="803640" y="3362835"/>
            <a:chExt cx="2059657" cy="678692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1B90A494-4BC5-4641-95A4-9DBEFFDED15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20859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11560" y="2279829"/>
            <a:ext cx="3902572" cy="807472"/>
            <a:chOff x="443691" y="2179277"/>
            <a:chExt cx="3902572" cy="807472"/>
          </a:xfrm>
          <a:solidFill>
            <a:schemeClr val="accent3">
              <a:alpha val="70000"/>
            </a:schemeClr>
          </a:solidFill>
        </p:grpSpPr>
        <p:sp>
          <p:nvSpPr>
            <p:cNvPr id="4" name="Rounded Rectangle 3"/>
            <p:cNvSpPr/>
            <p:nvPr/>
          </p:nvSpPr>
          <p:spPr>
            <a:xfrm>
              <a:off x="443691" y="2589288"/>
              <a:ext cx="3816000" cy="23258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 rot="2700000">
              <a:off x="3648606" y="2411931"/>
              <a:ext cx="697896" cy="23258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Rounded Rectangle 7"/>
            <p:cNvSpPr/>
            <p:nvPr/>
          </p:nvSpPr>
          <p:spPr>
            <a:xfrm rot="18900000">
              <a:off x="3648367" y="2754161"/>
              <a:ext cx="697896" cy="23258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 flipH="1">
            <a:off x="4611893" y="2286104"/>
            <a:ext cx="3894197" cy="807472"/>
            <a:chOff x="452066" y="2179277"/>
            <a:chExt cx="3894197" cy="807472"/>
          </a:xfrm>
          <a:solidFill>
            <a:schemeClr val="accent3">
              <a:alpha val="70000"/>
            </a:schemeClr>
          </a:solidFill>
        </p:grpSpPr>
        <p:sp>
          <p:nvSpPr>
            <p:cNvPr id="24" name="Rounded Rectangle 23"/>
            <p:cNvSpPr/>
            <p:nvPr/>
          </p:nvSpPr>
          <p:spPr>
            <a:xfrm>
              <a:off x="452066" y="2589288"/>
              <a:ext cx="3816000" cy="23258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ounded Rectangle 24"/>
            <p:cNvSpPr/>
            <p:nvPr/>
          </p:nvSpPr>
          <p:spPr>
            <a:xfrm rot="2700000">
              <a:off x="3648606" y="2411931"/>
              <a:ext cx="697896" cy="23258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Rounded Rectangle 25"/>
            <p:cNvSpPr/>
            <p:nvPr/>
          </p:nvSpPr>
          <p:spPr>
            <a:xfrm rot="18900000">
              <a:off x="3648367" y="2754161"/>
              <a:ext cx="697896" cy="23258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Group 26"/>
          <p:cNvGrpSpPr/>
          <p:nvPr/>
        </p:nvGrpSpPr>
        <p:grpSpPr>
          <a:xfrm rot="5400000" flipH="1">
            <a:off x="3947124" y="3181893"/>
            <a:ext cx="1482198" cy="807472"/>
            <a:chOff x="2864065" y="2179277"/>
            <a:chExt cx="1482198" cy="807472"/>
          </a:xfrm>
          <a:solidFill>
            <a:schemeClr val="accent1">
              <a:alpha val="70000"/>
            </a:schemeClr>
          </a:solidFill>
        </p:grpSpPr>
        <p:sp>
          <p:nvSpPr>
            <p:cNvPr id="28" name="Rounded Rectangle 27"/>
            <p:cNvSpPr/>
            <p:nvPr/>
          </p:nvSpPr>
          <p:spPr>
            <a:xfrm>
              <a:off x="2864065" y="2589289"/>
              <a:ext cx="1404000" cy="23258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Rounded Rectangle 28"/>
            <p:cNvSpPr/>
            <p:nvPr/>
          </p:nvSpPr>
          <p:spPr>
            <a:xfrm rot="2700000">
              <a:off x="3648606" y="2411931"/>
              <a:ext cx="697896" cy="23258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Rounded Rectangle 29"/>
            <p:cNvSpPr/>
            <p:nvPr/>
          </p:nvSpPr>
          <p:spPr>
            <a:xfrm rot="18900000">
              <a:off x="3648367" y="2754161"/>
              <a:ext cx="697896" cy="23258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Group 30"/>
          <p:cNvGrpSpPr/>
          <p:nvPr/>
        </p:nvGrpSpPr>
        <p:grpSpPr>
          <a:xfrm rot="16200000" flipH="1">
            <a:off x="3704640" y="1612969"/>
            <a:ext cx="1482196" cy="807472"/>
            <a:chOff x="2864067" y="2179277"/>
            <a:chExt cx="1482196" cy="807472"/>
          </a:xfrm>
          <a:solidFill>
            <a:schemeClr val="accent1">
              <a:alpha val="70000"/>
            </a:schemeClr>
          </a:solidFill>
        </p:grpSpPr>
        <p:sp>
          <p:nvSpPr>
            <p:cNvPr id="32" name="Rounded Rectangle 31"/>
            <p:cNvSpPr/>
            <p:nvPr/>
          </p:nvSpPr>
          <p:spPr>
            <a:xfrm>
              <a:off x="2864067" y="2589289"/>
              <a:ext cx="1404000" cy="23258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Rounded Rectangle 32"/>
            <p:cNvSpPr/>
            <p:nvPr/>
          </p:nvSpPr>
          <p:spPr>
            <a:xfrm rot="2700000">
              <a:off x="3648606" y="2411931"/>
              <a:ext cx="697896" cy="23258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Rounded Rectangle 33"/>
            <p:cNvSpPr/>
            <p:nvPr/>
          </p:nvSpPr>
          <p:spPr>
            <a:xfrm rot="18900000">
              <a:off x="3648367" y="2754161"/>
              <a:ext cx="697896" cy="23258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78137" y="1432319"/>
            <a:ext cx="3158071" cy="1131480"/>
            <a:chOff x="803640" y="3362835"/>
            <a:chExt cx="2059657" cy="1131480"/>
          </a:xfrm>
        </p:grpSpPr>
        <p:sp>
          <p:nvSpPr>
            <p:cNvPr id="36" name="TextBox 35"/>
            <p:cNvSpPr txBox="1"/>
            <p:nvPr/>
          </p:nvSpPr>
          <p:spPr>
            <a:xfrm>
              <a:off x="803640" y="3663318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 </a:t>
              </a:r>
              <a:endParaRPr lang="ko-KR" altLang="en-US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318712" y="1432319"/>
            <a:ext cx="3158071" cy="1131480"/>
            <a:chOff x="803640" y="3362835"/>
            <a:chExt cx="2059657" cy="1131480"/>
          </a:xfrm>
        </p:grpSpPr>
        <p:sp>
          <p:nvSpPr>
            <p:cNvPr id="39" name="TextBox 38"/>
            <p:cNvSpPr txBox="1"/>
            <p:nvPr/>
          </p:nvSpPr>
          <p:spPr>
            <a:xfrm>
              <a:off x="803640" y="3663318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 </a:t>
              </a:r>
              <a:endParaRPr lang="ko-KR" altLang="en-US" sz="12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78137" y="3152560"/>
            <a:ext cx="3158071" cy="1131480"/>
            <a:chOff x="803640" y="3362835"/>
            <a:chExt cx="2059657" cy="1131480"/>
          </a:xfrm>
        </p:grpSpPr>
        <p:sp>
          <p:nvSpPr>
            <p:cNvPr id="42" name="TextBox 41"/>
            <p:cNvSpPr txBox="1"/>
            <p:nvPr/>
          </p:nvSpPr>
          <p:spPr>
            <a:xfrm>
              <a:off x="803640" y="3663318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 </a:t>
              </a:r>
              <a:endParaRPr lang="ko-KR" altLang="en-US" sz="12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318712" y="3152560"/>
            <a:ext cx="3158071" cy="1131480"/>
            <a:chOff x="803640" y="3362835"/>
            <a:chExt cx="2059657" cy="1131480"/>
          </a:xfrm>
        </p:grpSpPr>
        <p:sp>
          <p:nvSpPr>
            <p:cNvPr id="45" name="TextBox 44"/>
            <p:cNvSpPr txBox="1"/>
            <p:nvPr/>
          </p:nvSpPr>
          <p:spPr>
            <a:xfrm>
              <a:off x="803640" y="3663318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 </a:t>
              </a:r>
              <a:endParaRPr lang="ko-KR" altLang="en-US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1659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780395" y="1724740"/>
            <a:ext cx="5583211" cy="1680486"/>
            <a:chOff x="1996256" y="1395320"/>
            <a:chExt cx="5136228" cy="1545949"/>
          </a:xfrm>
        </p:grpSpPr>
        <p:grpSp>
          <p:nvGrpSpPr>
            <p:cNvPr id="5" name="Group 4"/>
            <p:cNvGrpSpPr/>
            <p:nvPr/>
          </p:nvGrpSpPr>
          <p:grpSpPr>
            <a:xfrm>
              <a:off x="1996256" y="1933157"/>
              <a:ext cx="1169410" cy="1008112"/>
              <a:chOff x="1489010" y="1923678"/>
              <a:chExt cx="1169410" cy="1008112"/>
            </a:xfrm>
          </p:grpSpPr>
          <p:sp>
            <p:nvSpPr>
              <p:cNvPr id="4" name="Hexagon 3"/>
              <p:cNvSpPr/>
              <p:nvPr/>
            </p:nvSpPr>
            <p:spPr>
              <a:xfrm>
                <a:off x="1489010" y="1923678"/>
                <a:ext cx="1169410" cy="1008112"/>
              </a:xfrm>
              <a:prstGeom prst="hexagon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Hexagon 5"/>
              <p:cNvSpPr/>
              <p:nvPr/>
            </p:nvSpPr>
            <p:spPr>
              <a:xfrm>
                <a:off x="1580657" y="2012163"/>
                <a:ext cx="986117" cy="850101"/>
              </a:xfrm>
              <a:prstGeom prst="hexag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987960" y="1395320"/>
              <a:ext cx="1169410" cy="1008112"/>
              <a:chOff x="1489010" y="1923678"/>
              <a:chExt cx="1169410" cy="1008112"/>
            </a:xfrm>
          </p:grpSpPr>
          <p:sp>
            <p:nvSpPr>
              <p:cNvPr id="9" name="Hexagon 8"/>
              <p:cNvSpPr/>
              <p:nvPr/>
            </p:nvSpPr>
            <p:spPr>
              <a:xfrm>
                <a:off x="1489010" y="1923678"/>
                <a:ext cx="1169410" cy="1008112"/>
              </a:xfrm>
              <a:prstGeom prst="hexagon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Hexagon 9"/>
              <p:cNvSpPr/>
              <p:nvPr/>
            </p:nvSpPr>
            <p:spPr>
              <a:xfrm>
                <a:off x="1580657" y="2012163"/>
                <a:ext cx="986117" cy="850101"/>
              </a:xfrm>
              <a:prstGeom prst="hexag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979664" y="1933157"/>
              <a:ext cx="1169410" cy="1008112"/>
              <a:chOff x="1489010" y="1923678"/>
              <a:chExt cx="1169410" cy="1008112"/>
            </a:xfrm>
          </p:grpSpPr>
          <p:sp>
            <p:nvSpPr>
              <p:cNvPr id="12" name="Hexagon 11"/>
              <p:cNvSpPr/>
              <p:nvPr/>
            </p:nvSpPr>
            <p:spPr>
              <a:xfrm>
                <a:off x="1489010" y="1923678"/>
                <a:ext cx="1169410" cy="1008112"/>
              </a:xfrm>
              <a:prstGeom prst="hexagon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Hexagon 12"/>
              <p:cNvSpPr/>
              <p:nvPr/>
            </p:nvSpPr>
            <p:spPr>
              <a:xfrm>
                <a:off x="1580657" y="2012163"/>
                <a:ext cx="986117" cy="850101"/>
              </a:xfrm>
              <a:prstGeom prst="hexag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971368" y="1395320"/>
              <a:ext cx="1169410" cy="1008112"/>
              <a:chOff x="1489010" y="1923678"/>
              <a:chExt cx="1169410" cy="1008112"/>
            </a:xfrm>
          </p:grpSpPr>
          <p:sp>
            <p:nvSpPr>
              <p:cNvPr id="15" name="Hexagon 14"/>
              <p:cNvSpPr/>
              <p:nvPr/>
            </p:nvSpPr>
            <p:spPr>
              <a:xfrm>
                <a:off x="1489010" y="1923678"/>
                <a:ext cx="1169410" cy="1008112"/>
              </a:xfrm>
              <a:prstGeom prst="hexagon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Hexagon 15"/>
              <p:cNvSpPr/>
              <p:nvPr/>
            </p:nvSpPr>
            <p:spPr>
              <a:xfrm>
                <a:off x="1580657" y="2012163"/>
                <a:ext cx="986117" cy="850101"/>
              </a:xfrm>
              <a:prstGeom prst="hexag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963074" y="1933157"/>
              <a:ext cx="1169410" cy="1008112"/>
              <a:chOff x="1489010" y="1923678"/>
              <a:chExt cx="1169410" cy="1008112"/>
            </a:xfrm>
          </p:grpSpPr>
          <p:sp>
            <p:nvSpPr>
              <p:cNvPr id="18" name="Hexagon 17"/>
              <p:cNvSpPr/>
              <p:nvPr/>
            </p:nvSpPr>
            <p:spPr>
              <a:xfrm>
                <a:off x="1489010" y="1923678"/>
                <a:ext cx="1169410" cy="1008112"/>
              </a:xfrm>
              <a:prstGeom prst="hexagon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Hexagon 18"/>
              <p:cNvSpPr/>
              <p:nvPr/>
            </p:nvSpPr>
            <p:spPr>
              <a:xfrm>
                <a:off x="1580657" y="2012163"/>
                <a:ext cx="986117" cy="850101"/>
              </a:xfrm>
              <a:prstGeom prst="hexag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21" name="Rectangle 36"/>
          <p:cNvSpPr/>
          <p:nvPr/>
        </p:nvSpPr>
        <p:spPr>
          <a:xfrm>
            <a:off x="2264102" y="2730342"/>
            <a:ext cx="303765" cy="25392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ardrop 6"/>
          <p:cNvSpPr/>
          <p:nvPr/>
        </p:nvSpPr>
        <p:spPr>
          <a:xfrm rot="8100000">
            <a:off x="4425360" y="2720967"/>
            <a:ext cx="293279" cy="2932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16"/>
          <p:cNvSpPr/>
          <p:nvPr/>
        </p:nvSpPr>
        <p:spPr>
          <a:xfrm rot="2700000">
            <a:off x="6666087" y="2654875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ounded Rectangle 27"/>
          <p:cNvSpPr/>
          <p:nvPr/>
        </p:nvSpPr>
        <p:spPr>
          <a:xfrm>
            <a:off x="3329458" y="2182998"/>
            <a:ext cx="329069" cy="25276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Oval 7"/>
          <p:cNvSpPr/>
          <p:nvPr/>
        </p:nvSpPr>
        <p:spPr>
          <a:xfrm>
            <a:off x="5500069" y="2135751"/>
            <a:ext cx="299876" cy="29987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611560" y="3549242"/>
            <a:ext cx="2337670" cy="678692"/>
            <a:chOff x="803640" y="3362835"/>
            <a:chExt cx="2059657" cy="678692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194771" y="3549242"/>
            <a:ext cx="2337670" cy="678692"/>
            <a:chOff x="803640" y="3362835"/>
            <a:chExt cx="2059657" cy="678692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403165" y="3549242"/>
            <a:ext cx="2337670" cy="678692"/>
            <a:chOff x="803640" y="3362835"/>
            <a:chExt cx="2059657" cy="678692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11560" y="1347614"/>
            <a:ext cx="2337670" cy="678692"/>
            <a:chOff x="803640" y="3362835"/>
            <a:chExt cx="2059657" cy="678692"/>
          </a:xfrm>
        </p:grpSpPr>
        <p:sp>
          <p:nvSpPr>
            <p:cNvPr id="36" name="TextBox 3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194771" y="1347614"/>
            <a:ext cx="2337670" cy="678692"/>
            <a:chOff x="803640" y="3362835"/>
            <a:chExt cx="2059657" cy="678692"/>
          </a:xfrm>
        </p:grpSpPr>
        <p:sp>
          <p:nvSpPr>
            <p:cNvPr id="39" name="TextBox 3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8270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64049" y="2689154"/>
            <a:ext cx="4176464" cy="762148"/>
            <a:chOff x="803640" y="3362835"/>
            <a:chExt cx="2059657" cy="762148"/>
          </a:xfrm>
        </p:grpSpPr>
        <p:sp>
          <p:nvSpPr>
            <p:cNvPr id="7" name="TextBox 6"/>
            <p:cNvSpPr txBox="1"/>
            <p:nvPr/>
          </p:nvSpPr>
          <p:spPr>
            <a:xfrm>
              <a:off x="803640" y="3663318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564049" y="1419622"/>
            <a:ext cx="4176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Easy to change colors, photos and Text.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64049" y="1699703"/>
            <a:ext cx="4386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Get a modern PowerPoint  Presentation that is beautifully designed.  </a:t>
            </a:r>
            <a:endParaRPr lang="ko-KR" altLang="en-US" sz="12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431119" y="3585499"/>
            <a:ext cx="485364" cy="4853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5224942" y="3585499"/>
            <a:ext cx="485364" cy="4853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6"/>
          <p:cNvSpPr/>
          <p:nvPr/>
        </p:nvSpPr>
        <p:spPr>
          <a:xfrm rot="2700000">
            <a:off x="5376086" y="3664072"/>
            <a:ext cx="183076" cy="32822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Parallelogram 15"/>
          <p:cNvSpPr/>
          <p:nvPr/>
        </p:nvSpPr>
        <p:spPr>
          <a:xfrm rot="16200000">
            <a:off x="6540958" y="3684382"/>
            <a:ext cx="265687" cy="287596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995095" y="4241849"/>
            <a:ext cx="945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637295" y="3585499"/>
            <a:ext cx="485364" cy="4853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Rectangle 9"/>
          <p:cNvSpPr/>
          <p:nvPr/>
        </p:nvSpPr>
        <p:spPr>
          <a:xfrm>
            <a:off x="7759153" y="3715078"/>
            <a:ext cx="241648" cy="22620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201272" y="4241849"/>
            <a:ext cx="945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07449" y="4241849"/>
            <a:ext cx="945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FE25C307-76C6-4708-B43D-D21516BAC99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150506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94677" y="3157869"/>
            <a:ext cx="1711655" cy="1985631"/>
            <a:chOff x="1494677" y="3157869"/>
            <a:chExt cx="1711655" cy="1985631"/>
          </a:xfrm>
          <a:solidFill>
            <a:schemeClr val="accent1"/>
          </a:solidFill>
        </p:grpSpPr>
        <p:grpSp>
          <p:nvGrpSpPr>
            <p:cNvPr id="5" name="Group 4"/>
            <p:cNvGrpSpPr/>
            <p:nvPr/>
          </p:nvGrpSpPr>
          <p:grpSpPr>
            <a:xfrm>
              <a:off x="1494677" y="3328917"/>
              <a:ext cx="1711655" cy="576414"/>
              <a:chOff x="1710701" y="3328917"/>
              <a:chExt cx="1711655" cy="576414"/>
            </a:xfrm>
            <a:grpFill/>
          </p:grpSpPr>
          <p:sp>
            <p:nvSpPr>
              <p:cNvPr id="6" name="Isosceles Triangle 6"/>
              <p:cNvSpPr/>
              <p:nvPr/>
            </p:nvSpPr>
            <p:spPr>
              <a:xfrm rot="18454893">
                <a:off x="2095991" y="2943627"/>
                <a:ext cx="217714" cy="988293"/>
              </a:xfrm>
              <a:custGeom>
                <a:avLst/>
                <a:gdLst>
                  <a:gd name="connsiteX0" fmla="*/ 0 w 191312"/>
                  <a:gd name="connsiteY0" fmla="*/ 914400 h 914400"/>
                  <a:gd name="connsiteX1" fmla="*/ 95656 w 191312"/>
                  <a:gd name="connsiteY1" fmla="*/ 0 h 914400"/>
                  <a:gd name="connsiteX2" fmla="*/ 191312 w 191312"/>
                  <a:gd name="connsiteY2" fmla="*/ 914400 h 914400"/>
                  <a:gd name="connsiteX3" fmla="*/ 0 w 191312"/>
                  <a:gd name="connsiteY3" fmla="*/ 914400 h 914400"/>
                  <a:gd name="connsiteX0" fmla="*/ 0 w 212047"/>
                  <a:gd name="connsiteY0" fmla="*/ 957191 h 957191"/>
                  <a:gd name="connsiteX1" fmla="*/ 116391 w 212047"/>
                  <a:gd name="connsiteY1" fmla="*/ 0 h 957191"/>
                  <a:gd name="connsiteX2" fmla="*/ 212047 w 212047"/>
                  <a:gd name="connsiteY2" fmla="*/ 914400 h 957191"/>
                  <a:gd name="connsiteX3" fmla="*/ 0 w 212047"/>
                  <a:gd name="connsiteY3" fmla="*/ 957191 h 957191"/>
                  <a:gd name="connsiteX0" fmla="*/ 0 w 212047"/>
                  <a:gd name="connsiteY0" fmla="*/ 957191 h 957191"/>
                  <a:gd name="connsiteX1" fmla="*/ 116391 w 212047"/>
                  <a:gd name="connsiteY1" fmla="*/ 0 h 957191"/>
                  <a:gd name="connsiteX2" fmla="*/ 212047 w 212047"/>
                  <a:gd name="connsiteY2" fmla="*/ 914400 h 957191"/>
                  <a:gd name="connsiteX3" fmla="*/ 0 w 212047"/>
                  <a:gd name="connsiteY3" fmla="*/ 957191 h 957191"/>
                  <a:gd name="connsiteX0" fmla="*/ 0 w 217597"/>
                  <a:gd name="connsiteY0" fmla="*/ 957191 h 957191"/>
                  <a:gd name="connsiteX1" fmla="*/ 116391 w 217597"/>
                  <a:gd name="connsiteY1" fmla="*/ 0 h 957191"/>
                  <a:gd name="connsiteX2" fmla="*/ 212047 w 217597"/>
                  <a:gd name="connsiteY2" fmla="*/ 914400 h 957191"/>
                  <a:gd name="connsiteX3" fmla="*/ 0 w 217597"/>
                  <a:gd name="connsiteY3" fmla="*/ 957191 h 957191"/>
                  <a:gd name="connsiteX0" fmla="*/ 0 w 223706"/>
                  <a:gd name="connsiteY0" fmla="*/ 957191 h 957191"/>
                  <a:gd name="connsiteX1" fmla="*/ 116391 w 223706"/>
                  <a:gd name="connsiteY1" fmla="*/ 0 h 957191"/>
                  <a:gd name="connsiteX2" fmla="*/ 212047 w 223706"/>
                  <a:gd name="connsiteY2" fmla="*/ 914400 h 957191"/>
                  <a:gd name="connsiteX3" fmla="*/ 0 w 223706"/>
                  <a:gd name="connsiteY3" fmla="*/ 957191 h 957191"/>
                  <a:gd name="connsiteX0" fmla="*/ 0 w 223706"/>
                  <a:gd name="connsiteY0" fmla="*/ 957191 h 957191"/>
                  <a:gd name="connsiteX1" fmla="*/ 116391 w 223706"/>
                  <a:gd name="connsiteY1" fmla="*/ 0 h 957191"/>
                  <a:gd name="connsiteX2" fmla="*/ 212047 w 223706"/>
                  <a:gd name="connsiteY2" fmla="*/ 914400 h 957191"/>
                  <a:gd name="connsiteX3" fmla="*/ 0 w 223706"/>
                  <a:gd name="connsiteY3" fmla="*/ 957191 h 957191"/>
                  <a:gd name="connsiteX0" fmla="*/ 0 w 217714"/>
                  <a:gd name="connsiteY0" fmla="*/ 988293 h 988293"/>
                  <a:gd name="connsiteX1" fmla="*/ 52204 w 217714"/>
                  <a:gd name="connsiteY1" fmla="*/ 0 h 988293"/>
                  <a:gd name="connsiteX2" fmla="*/ 212047 w 217714"/>
                  <a:gd name="connsiteY2" fmla="*/ 945502 h 988293"/>
                  <a:gd name="connsiteX3" fmla="*/ 0 w 217714"/>
                  <a:gd name="connsiteY3" fmla="*/ 988293 h 988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714" h="988293">
                    <a:moveTo>
                      <a:pt x="0" y="988293"/>
                    </a:moveTo>
                    <a:cubicBezTo>
                      <a:pt x="139291" y="712641"/>
                      <a:pt x="32862" y="344342"/>
                      <a:pt x="52204" y="0"/>
                    </a:cubicBezTo>
                    <a:cubicBezTo>
                      <a:pt x="154101" y="291170"/>
                      <a:pt x="241087" y="580398"/>
                      <a:pt x="212047" y="945502"/>
                    </a:cubicBezTo>
                    <a:lnTo>
                      <a:pt x="0" y="9882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Isosceles Triangle 8"/>
              <p:cNvSpPr/>
              <p:nvPr/>
            </p:nvSpPr>
            <p:spPr>
              <a:xfrm rot="3285420">
                <a:off x="2823153" y="3306127"/>
                <a:ext cx="285516" cy="912891"/>
              </a:xfrm>
              <a:custGeom>
                <a:avLst/>
                <a:gdLst>
                  <a:gd name="connsiteX0" fmla="*/ 0 w 151940"/>
                  <a:gd name="connsiteY0" fmla="*/ 914400 h 914400"/>
                  <a:gd name="connsiteX1" fmla="*/ 75970 w 151940"/>
                  <a:gd name="connsiteY1" fmla="*/ 0 h 914400"/>
                  <a:gd name="connsiteX2" fmla="*/ 151940 w 151940"/>
                  <a:gd name="connsiteY2" fmla="*/ 914400 h 914400"/>
                  <a:gd name="connsiteX3" fmla="*/ 0 w 151940"/>
                  <a:gd name="connsiteY3" fmla="*/ 914400 h 914400"/>
                  <a:gd name="connsiteX0" fmla="*/ 81911 w 233851"/>
                  <a:gd name="connsiteY0" fmla="*/ 914400 h 914400"/>
                  <a:gd name="connsiteX1" fmla="*/ 157881 w 233851"/>
                  <a:gd name="connsiteY1" fmla="*/ 0 h 914400"/>
                  <a:gd name="connsiteX2" fmla="*/ 233851 w 233851"/>
                  <a:gd name="connsiteY2" fmla="*/ 914400 h 914400"/>
                  <a:gd name="connsiteX3" fmla="*/ 81911 w 233851"/>
                  <a:gd name="connsiteY3" fmla="*/ 914400 h 914400"/>
                  <a:gd name="connsiteX0" fmla="*/ 141034 w 292974"/>
                  <a:gd name="connsiteY0" fmla="*/ 914400 h 914400"/>
                  <a:gd name="connsiteX1" fmla="*/ 217004 w 292974"/>
                  <a:gd name="connsiteY1" fmla="*/ 0 h 914400"/>
                  <a:gd name="connsiteX2" fmla="*/ 292974 w 292974"/>
                  <a:gd name="connsiteY2" fmla="*/ 914400 h 914400"/>
                  <a:gd name="connsiteX3" fmla="*/ 141034 w 292974"/>
                  <a:gd name="connsiteY3" fmla="*/ 914400 h 914400"/>
                  <a:gd name="connsiteX0" fmla="*/ 170156 w 268955"/>
                  <a:gd name="connsiteY0" fmla="*/ 912891 h 914400"/>
                  <a:gd name="connsiteX1" fmla="*/ 192985 w 268955"/>
                  <a:gd name="connsiteY1" fmla="*/ 0 h 914400"/>
                  <a:gd name="connsiteX2" fmla="*/ 268955 w 268955"/>
                  <a:gd name="connsiteY2" fmla="*/ 914400 h 914400"/>
                  <a:gd name="connsiteX3" fmla="*/ 170156 w 268955"/>
                  <a:gd name="connsiteY3" fmla="*/ 912891 h 914400"/>
                  <a:gd name="connsiteX0" fmla="*/ 109034 w 207833"/>
                  <a:gd name="connsiteY0" fmla="*/ 912891 h 914400"/>
                  <a:gd name="connsiteX1" fmla="*/ 131863 w 207833"/>
                  <a:gd name="connsiteY1" fmla="*/ 0 h 914400"/>
                  <a:gd name="connsiteX2" fmla="*/ 207833 w 207833"/>
                  <a:gd name="connsiteY2" fmla="*/ 914400 h 914400"/>
                  <a:gd name="connsiteX3" fmla="*/ 109034 w 207833"/>
                  <a:gd name="connsiteY3" fmla="*/ 912891 h 914400"/>
                  <a:gd name="connsiteX0" fmla="*/ 109034 w 207833"/>
                  <a:gd name="connsiteY0" fmla="*/ 912891 h 914400"/>
                  <a:gd name="connsiteX1" fmla="*/ 131863 w 207833"/>
                  <a:gd name="connsiteY1" fmla="*/ 0 h 914400"/>
                  <a:gd name="connsiteX2" fmla="*/ 207833 w 207833"/>
                  <a:gd name="connsiteY2" fmla="*/ 914400 h 914400"/>
                  <a:gd name="connsiteX3" fmla="*/ 109034 w 207833"/>
                  <a:gd name="connsiteY3" fmla="*/ 912891 h 914400"/>
                  <a:gd name="connsiteX0" fmla="*/ 109034 w 207833"/>
                  <a:gd name="connsiteY0" fmla="*/ 912891 h 914400"/>
                  <a:gd name="connsiteX1" fmla="*/ 131863 w 207833"/>
                  <a:gd name="connsiteY1" fmla="*/ 0 h 914400"/>
                  <a:gd name="connsiteX2" fmla="*/ 207833 w 207833"/>
                  <a:gd name="connsiteY2" fmla="*/ 914400 h 914400"/>
                  <a:gd name="connsiteX3" fmla="*/ 109034 w 207833"/>
                  <a:gd name="connsiteY3" fmla="*/ 912891 h 914400"/>
                  <a:gd name="connsiteX0" fmla="*/ 109034 w 285516"/>
                  <a:gd name="connsiteY0" fmla="*/ 912891 h 912891"/>
                  <a:gd name="connsiteX1" fmla="*/ 131863 w 285516"/>
                  <a:gd name="connsiteY1" fmla="*/ 0 h 912891"/>
                  <a:gd name="connsiteX2" fmla="*/ 285516 w 285516"/>
                  <a:gd name="connsiteY2" fmla="*/ 878155 h 912891"/>
                  <a:gd name="connsiteX3" fmla="*/ 109034 w 285516"/>
                  <a:gd name="connsiteY3" fmla="*/ 912891 h 912891"/>
                  <a:gd name="connsiteX0" fmla="*/ 109034 w 285516"/>
                  <a:gd name="connsiteY0" fmla="*/ 912891 h 912891"/>
                  <a:gd name="connsiteX1" fmla="*/ 131863 w 285516"/>
                  <a:gd name="connsiteY1" fmla="*/ 0 h 912891"/>
                  <a:gd name="connsiteX2" fmla="*/ 285516 w 285516"/>
                  <a:gd name="connsiteY2" fmla="*/ 878155 h 912891"/>
                  <a:gd name="connsiteX3" fmla="*/ 109034 w 285516"/>
                  <a:gd name="connsiteY3" fmla="*/ 912891 h 912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516" h="912891">
                    <a:moveTo>
                      <a:pt x="109034" y="912891"/>
                    </a:moveTo>
                    <a:cubicBezTo>
                      <a:pt x="-48569" y="609033"/>
                      <a:pt x="-30420" y="351238"/>
                      <a:pt x="131863" y="0"/>
                    </a:cubicBezTo>
                    <a:cubicBezTo>
                      <a:pt x="48826" y="384462"/>
                      <a:pt x="119645" y="643294"/>
                      <a:pt x="285516" y="878155"/>
                    </a:cubicBezTo>
                    <a:lnTo>
                      <a:pt x="109034" y="91289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Isosceles Triangle 2"/>
            <p:cNvSpPr/>
            <p:nvPr/>
          </p:nvSpPr>
          <p:spPr>
            <a:xfrm>
              <a:off x="2176891" y="3157869"/>
              <a:ext cx="522901" cy="1985631"/>
            </a:xfrm>
            <a:custGeom>
              <a:avLst/>
              <a:gdLst>
                <a:gd name="connsiteX0" fmla="*/ 0 w 576064"/>
                <a:gd name="connsiteY0" fmla="*/ 2283718 h 2283718"/>
                <a:gd name="connsiteX1" fmla="*/ 288032 w 576064"/>
                <a:gd name="connsiteY1" fmla="*/ 0 h 2283718"/>
                <a:gd name="connsiteX2" fmla="*/ 576064 w 576064"/>
                <a:gd name="connsiteY2" fmla="*/ 2283718 h 2283718"/>
                <a:gd name="connsiteX3" fmla="*/ 0 w 576064"/>
                <a:gd name="connsiteY3" fmla="*/ 2283718 h 2283718"/>
                <a:gd name="connsiteX0" fmla="*/ 0 w 576064"/>
                <a:gd name="connsiteY0" fmla="*/ 2357770 h 2357770"/>
                <a:gd name="connsiteX1" fmla="*/ 180164 w 576064"/>
                <a:gd name="connsiteY1" fmla="*/ 0 h 2357770"/>
                <a:gd name="connsiteX2" fmla="*/ 288032 w 576064"/>
                <a:gd name="connsiteY2" fmla="*/ 74052 h 2357770"/>
                <a:gd name="connsiteX3" fmla="*/ 576064 w 576064"/>
                <a:gd name="connsiteY3" fmla="*/ 2357770 h 2357770"/>
                <a:gd name="connsiteX4" fmla="*/ 0 w 576064"/>
                <a:gd name="connsiteY4" fmla="*/ 2357770 h 2357770"/>
                <a:gd name="connsiteX0" fmla="*/ 0 w 576064"/>
                <a:gd name="connsiteY0" fmla="*/ 2357770 h 2357770"/>
                <a:gd name="connsiteX1" fmla="*/ 180164 w 576064"/>
                <a:gd name="connsiteY1" fmla="*/ 0 h 2357770"/>
                <a:gd name="connsiteX2" fmla="*/ 341195 w 576064"/>
                <a:gd name="connsiteY2" fmla="*/ 20889 h 2357770"/>
                <a:gd name="connsiteX3" fmla="*/ 576064 w 576064"/>
                <a:gd name="connsiteY3" fmla="*/ 2357770 h 2357770"/>
                <a:gd name="connsiteX4" fmla="*/ 0 w 576064"/>
                <a:gd name="connsiteY4" fmla="*/ 2357770 h 2357770"/>
                <a:gd name="connsiteX0" fmla="*/ 0 w 576064"/>
                <a:gd name="connsiteY0" fmla="*/ 2357770 h 2357770"/>
                <a:gd name="connsiteX1" fmla="*/ 180164 w 576064"/>
                <a:gd name="connsiteY1" fmla="*/ 0 h 2357770"/>
                <a:gd name="connsiteX2" fmla="*/ 341195 w 576064"/>
                <a:gd name="connsiteY2" fmla="*/ 20889 h 2357770"/>
                <a:gd name="connsiteX3" fmla="*/ 576064 w 576064"/>
                <a:gd name="connsiteY3" fmla="*/ 2357770 h 2357770"/>
                <a:gd name="connsiteX4" fmla="*/ 0 w 576064"/>
                <a:gd name="connsiteY4" fmla="*/ 2357770 h 2357770"/>
                <a:gd name="connsiteX0" fmla="*/ 0 w 576064"/>
                <a:gd name="connsiteY0" fmla="*/ 2357770 h 2357770"/>
                <a:gd name="connsiteX1" fmla="*/ 180164 w 576064"/>
                <a:gd name="connsiteY1" fmla="*/ 0 h 2357770"/>
                <a:gd name="connsiteX2" fmla="*/ 341195 w 576064"/>
                <a:gd name="connsiteY2" fmla="*/ 20889 h 2357770"/>
                <a:gd name="connsiteX3" fmla="*/ 576064 w 576064"/>
                <a:gd name="connsiteY3" fmla="*/ 2357770 h 2357770"/>
                <a:gd name="connsiteX4" fmla="*/ 0 w 576064"/>
                <a:gd name="connsiteY4" fmla="*/ 2357770 h 2357770"/>
                <a:gd name="connsiteX0" fmla="*/ 0 w 576064"/>
                <a:gd name="connsiteY0" fmla="*/ 2357770 h 2357770"/>
                <a:gd name="connsiteX1" fmla="*/ 180164 w 576064"/>
                <a:gd name="connsiteY1" fmla="*/ 0 h 2357770"/>
                <a:gd name="connsiteX2" fmla="*/ 341195 w 576064"/>
                <a:gd name="connsiteY2" fmla="*/ 20889 h 2357770"/>
                <a:gd name="connsiteX3" fmla="*/ 576064 w 576064"/>
                <a:gd name="connsiteY3" fmla="*/ 2357770 h 2357770"/>
                <a:gd name="connsiteX4" fmla="*/ 0 w 576064"/>
                <a:gd name="connsiteY4" fmla="*/ 2357770 h 2357770"/>
                <a:gd name="connsiteX0" fmla="*/ 0 w 522901"/>
                <a:gd name="connsiteY0" fmla="*/ 2357770 h 2357770"/>
                <a:gd name="connsiteX1" fmla="*/ 127001 w 522901"/>
                <a:gd name="connsiteY1" fmla="*/ 0 h 2357770"/>
                <a:gd name="connsiteX2" fmla="*/ 288032 w 522901"/>
                <a:gd name="connsiteY2" fmla="*/ 20889 h 2357770"/>
                <a:gd name="connsiteX3" fmla="*/ 522901 w 522901"/>
                <a:gd name="connsiteY3" fmla="*/ 2357770 h 2357770"/>
                <a:gd name="connsiteX4" fmla="*/ 0 w 522901"/>
                <a:gd name="connsiteY4" fmla="*/ 2357770 h 2357770"/>
                <a:gd name="connsiteX0" fmla="*/ 0 w 522901"/>
                <a:gd name="connsiteY0" fmla="*/ 2357770 h 2357770"/>
                <a:gd name="connsiteX1" fmla="*/ 127001 w 522901"/>
                <a:gd name="connsiteY1" fmla="*/ 0 h 2357770"/>
                <a:gd name="connsiteX2" fmla="*/ 288032 w 522901"/>
                <a:gd name="connsiteY2" fmla="*/ 20889 h 2357770"/>
                <a:gd name="connsiteX3" fmla="*/ 522901 w 522901"/>
                <a:gd name="connsiteY3" fmla="*/ 2357770 h 2357770"/>
                <a:gd name="connsiteX4" fmla="*/ 0 w 522901"/>
                <a:gd name="connsiteY4" fmla="*/ 2357770 h 2357770"/>
                <a:gd name="connsiteX0" fmla="*/ 0 w 522901"/>
                <a:gd name="connsiteY0" fmla="*/ 2357770 h 2357770"/>
                <a:gd name="connsiteX1" fmla="*/ 127001 w 522901"/>
                <a:gd name="connsiteY1" fmla="*/ 0 h 2357770"/>
                <a:gd name="connsiteX2" fmla="*/ 288032 w 522901"/>
                <a:gd name="connsiteY2" fmla="*/ 20889 h 2357770"/>
                <a:gd name="connsiteX3" fmla="*/ 522901 w 522901"/>
                <a:gd name="connsiteY3" fmla="*/ 2357770 h 2357770"/>
                <a:gd name="connsiteX4" fmla="*/ 0 w 522901"/>
                <a:gd name="connsiteY4" fmla="*/ 2357770 h 2357770"/>
                <a:gd name="connsiteX0" fmla="*/ 0 w 522901"/>
                <a:gd name="connsiteY0" fmla="*/ 2336881 h 2336881"/>
                <a:gd name="connsiteX1" fmla="*/ 73838 w 522901"/>
                <a:gd name="connsiteY1" fmla="*/ 11008 h 2336881"/>
                <a:gd name="connsiteX2" fmla="*/ 288032 w 522901"/>
                <a:gd name="connsiteY2" fmla="*/ 0 h 2336881"/>
                <a:gd name="connsiteX3" fmla="*/ 522901 w 522901"/>
                <a:gd name="connsiteY3" fmla="*/ 2336881 h 2336881"/>
                <a:gd name="connsiteX4" fmla="*/ 0 w 522901"/>
                <a:gd name="connsiteY4" fmla="*/ 2336881 h 2336881"/>
                <a:gd name="connsiteX0" fmla="*/ 0 w 522901"/>
                <a:gd name="connsiteY0" fmla="*/ 2336881 h 2336881"/>
                <a:gd name="connsiteX1" fmla="*/ 73838 w 522901"/>
                <a:gd name="connsiteY1" fmla="*/ 11008 h 2336881"/>
                <a:gd name="connsiteX2" fmla="*/ 288032 w 522901"/>
                <a:gd name="connsiteY2" fmla="*/ 0 h 2336881"/>
                <a:gd name="connsiteX3" fmla="*/ 522901 w 522901"/>
                <a:gd name="connsiteY3" fmla="*/ 2336881 h 2336881"/>
                <a:gd name="connsiteX4" fmla="*/ 0 w 522901"/>
                <a:gd name="connsiteY4" fmla="*/ 2336881 h 2336881"/>
                <a:gd name="connsiteX0" fmla="*/ 0 w 522901"/>
                <a:gd name="connsiteY0" fmla="*/ 2336881 h 2336881"/>
                <a:gd name="connsiteX1" fmla="*/ 73838 w 522901"/>
                <a:gd name="connsiteY1" fmla="*/ 11008 h 2336881"/>
                <a:gd name="connsiteX2" fmla="*/ 288032 w 522901"/>
                <a:gd name="connsiteY2" fmla="*/ 0 h 2336881"/>
                <a:gd name="connsiteX3" fmla="*/ 522901 w 522901"/>
                <a:gd name="connsiteY3" fmla="*/ 2336881 h 2336881"/>
                <a:gd name="connsiteX4" fmla="*/ 0 w 522901"/>
                <a:gd name="connsiteY4" fmla="*/ 2336881 h 2336881"/>
                <a:gd name="connsiteX0" fmla="*/ 0 w 522901"/>
                <a:gd name="connsiteY0" fmla="*/ 2336881 h 2336881"/>
                <a:gd name="connsiteX1" fmla="*/ 73838 w 522901"/>
                <a:gd name="connsiteY1" fmla="*/ 11008 h 2336881"/>
                <a:gd name="connsiteX2" fmla="*/ 288032 w 522901"/>
                <a:gd name="connsiteY2" fmla="*/ 0 h 2336881"/>
                <a:gd name="connsiteX3" fmla="*/ 522901 w 522901"/>
                <a:gd name="connsiteY3" fmla="*/ 2336881 h 2336881"/>
                <a:gd name="connsiteX4" fmla="*/ 0 w 522901"/>
                <a:gd name="connsiteY4" fmla="*/ 2336881 h 2336881"/>
                <a:gd name="connsiteX0" fmla="*/ 0 w 522901"/>
                <a:gd name="connsiteY0" fmla="*/ 2325873 h 2325873"/>
                <a:gd name="connsiteX1" fmla="*/ 73838 w 522901"/>
                <a:gd name="connsiteY1" fmla="*/ 0 h 2325873"/>
                <a:gd name="connsiteX2" fmla="*/ 298665 w 522901"/>
                <a:gd name="connsiteY2" fmla="*/ 467457 h 2325873"/>
                <a:gd name="connsiteX3" fmla="*/ 522901 w 522901"/>
                <a:gd name="connsiteY3" fmla="*/ 2325873 h 2325873"/>
                <a:gd name="connsiteX4" fmla="*/ 0 w 522901"/>
                <a:gd name="connsiteY4" fmla="*/ 2325873 h 2325873"/>
                <a:gd name="connsiteX0" fmla="*/ 0 w 522901"/>
                <a:gd name="connsiteY0" fmla="*/ 1879306 h 1879306"/>
                <a:gd name="connsiteX1" fmla="*/ 116368 w 522901"/>
                <a:gd name="connsiteY1" fmla="*/ 0 h 1879306"/>
                <a:gd name="connsiteX2" fmla="*/ 298665 w 522901"/>
                <a:gd name="connsiteY2" fmla="*/ 20890 h 1879306"/>
                <a:gd name="connsiteX3" fmla="*/ 522901 w 522901"/>
                <a:gd name="connsiteY3" fmla="*/ 1879306 h 1879306"/>
                <a:gd name="connsiteX4" fmla="*/ 0 w 522901"/>
                <a:gd name="connsiteY4" fmla="*/ 1879306 h 1879306"/>
                <a:gd name="connsiteX0" fmla="*/ 0 w 522901"/>
                <a:gd name="connsiteY0" fmla="*/ 1879306 h 1879306"/>
                <a:gd name="connsiteX1" fmla="*/ 116368 w 522901"/>
                <a:gd name="connsiteY1" fmla="*/ 0 h 1879306"/>
                <a:gd name="connsiteX2" fmla="*/ 298665 w 522901"/>
                <a:gd name="connsiteY2" fmla="*/ 20890 h 1879306"/>
                <a:gd name="connsiteX3" fmla="*/ 522901 w 522901"/>
                <a:gd name="connsiteY3" fmla="*/ 1879306 h 1879306"/>
                <a:gd name="connsiteX4" fmla="*/ 0 w 522901"/>
                <a:gd name="connsiteY4" fmla="*/ 1879306 h 1879306"/>
                <a:gd name="connsiteX0" fmla="*/ 0 w 522901"/>
                <a:gd name="connsiteY0" fmla="*/ 1879306 h 1879306"/>
                <a:gd name="connsiteX1" fmla="*/ 116368 w 522901"/>
                <a:gd name="connsiteY1" fmla="*/ 0 h 1879306"/>
                <a:gd name="connsiteX2" fmla="*/ 298665 w 522901"/>
                <a:gd name="connsiteY2" fmla="*/ 20890 h 1879306"/>
                <a:gd name="connsiteX3" fmla="*/ 522901 w 522901"/>
                <a:gd name="connsiteY3" fmla="*/ 1879306 h 1879306"/>
                <a:gd name="connsiteX4" fmla="*/ 0 w 522901"/>
                <a:gd name="connsiteY4" fmla="*/ 1879306 h 1879306"/>
                <a:gd name="connsiteX0" fmla="*/ 0 w 522901"/>
                <a:gd name="connsiteY0" fmla="*/ 1953734 h 1953734"/>
                <a:gd name="connsiteX1" fmla="*/ 169531 w 522901"/>
                <a:gd name="connsiteY1" fmla="*/ 0 h 1953734"/>
                <a:gd name="connsiteX2" fmla="*/ 298665 w 522901"/>
                <a:gd name="connsiteY2" fmla="*/ 95318 h 1953734"/>
                <a:gd name="connsiteX3" fmla="*/ 522901 w 522901"/>
                <a:gd name="connsiteY3" fmla="*/ 1953734 h 1953734"/>
                <a:gd name="connsiteX4" fmla="*/ 0 w 522901"/>
                <a:gd name="connsiteY4" fmla="*/ 1953734 h 1953734"/>
                <a:gd name="connsiteX0" fmla="*/ 0 w 522901"/>
                <a:gd name="connsiteY0" fmla="*/ 1974999 h 1974999"/>
                <a:gd name="connsiteX1" fmla="*/ 137634 w 522901"/>
                <a:gd name="connsiteY1" fmla="*/ 0 h 1974999"/>
                <a:gd name="connsiteX2" fmla="*/ 298665 w 522901"/>
                <a:gd name="connsiteY2" fmla="*/ 116583 h 1974999"/>
                <a:gd name="connsiteX3" fmla="*/ 522901 w 522901"/>
                <a:gd name="connsiteY3" fmla="*/ 1974999 h 1974999"/>
                <a:gd name="connsiteX4" fmla="*/ 0 w 522901"/>
                <a:gd name="connsiteY4" fmla="*/ 1974999 h 1974999"/>
                <a:gd name="connsiteX0" fmla="*/ 0 w 522901"/>
                <a:gd name="connsiteY0" fmla="*/ 1974999 h 1974999"/>
                <a:gd name="connsiteX1" fmla="*/ 137634 w 522901"/>
                <a:gd name="connsiteY1" fmla="*/ 0 h 1974999"/>
                <a:gd name="connsiteX2" fmla="*/ 277400 w 522901"/>
                <a:gd name="connsiteY2" fmla="*/ 148481 h 1974999"/>
                <a:gd name="connsiteX3" fmla="*/ 522901 w 522901"/>
                <a:gd name="connsiteY3" fmla="*/ 1974999 h 1974999"/>
                <a:gd name="connsiteX4" fmla="*/ 0 w 522901"/>
                <a:gd name="connsiteY4" fmla="*/ 1974999 h 1974999"/>
                <a:gd name="connsiteX0" fmla="*/ 0 w 522901"/>
                <a:gd name="connsiteY0" fmla="*/ 1985631 h 1985631"/>
                <a:gd name="connsiteX1" fmla="*/ 105736 w 522901"/>
                <a:gd name="connsiteY1" fmla="*/ 0 h 1985631"/>
                <a:gd name="connsiteX2" fmla="*/ 277400 w 522901"/>
                <a:gd name="connsiteY2" fmla="*/ 159113 h 1985631"/>
                <a:gd name="connsiteX3" fmla="*/ 522901 w 522901"/>
                <a:gd name="connsiteY3" fmla="*/ 1985631 h 1985631"/>
                <a:gd name="connsiteX4" fmla="*/ 0 w 522901"/>
                <a:gd name="connsiteY4" fmla="*/ 1985631 h 1985631"/>
                <a:gd name="connsiteX0" fmla="*/ 0 w 522901"/>
                <a:gd name="connsiteY0" fmla="*/ 1985631 h 1985631"/>
                <a:gd name="connsiteX1" fmla="*/ 105736 w 522901"/>
                <a:gd name="connsiteY1" fmla="*/ 0 h 1985631"/>
                <a:gd name="connsiteX2" fmla="*/ 319930 w 522901"/>
                <a:gd name="connsiteY2" fmla="*/ 159113 h 1985631"/>
                <a:gd name="connsiteX3" fmla="*/ 522901 w 522901"/>
                <a:gd name="connsiteY3" fmla="*/ 1985631 h 1985631"/>
                <a:gd name="connsiteX4" fmla="*/ 0 w 522901"/>
                <a:gd name="connsiteY4" fmla="*/ 1985631 h 1985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901" h="1985631">
                  <a:moveTo>
                    <a:pt x="0" y="1985631"/>
                  </a:moveTo>
                  <a:cubicBezTo>
                    <a:pt x="84864" y="1607290"/>
                    <a:pt x="159094" y="1314006"/>
                    <a:pt x="105736" y="0"/>
                  </a:cubicBezTo>
                  <a:lnTo>
                    <a:pt x="319930" y="159113"/>
                  </a:lnTo>
                  <a:cubicBezTo>
                    <a:pt x="345057" y="1565394"/>
                    <a:pt x="433978" y="1610708"/>
                    <a:pt x="522901" y="1985631"/>
                  </a:cubicBezTo>
                  <a:lnTo>
                    <a:pt x="0" y="198563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1476760" y="1491629"/>
            <a:ext cx="1872208" cy="1872208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2987629" y="1851475"/>
            <a:ext cx="1224331" cy="1224331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2771800" y="2931790"/>
            <a:ext cx="936105" cy="936105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Oval 41"/>
          <p:cNvSpPr/>
          <p:nvPr/>
        </p:nvSpPr>
        <p:spPr>
          <a:xfrm>
            <a:off x="2854972" y="3019027"/>
            <a:ext cx="762000" cy="76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Oval 42"/>
          <p:cNvSpPr/>
          <p:nvPr/>
        </p:nvSpPr>
        <p:spPr>
          <a:xfrm>
            <a:off x="3068522" y="1938080"/>
            <a:ext cx="1057094" cy="10570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0" name="Oval 9"/>
          <p:cNvSpPr/>
          <p:nvPr/>
        </p:nvSpPr>
        <p:spPr>
          <a:xfrm>
            <a:off x="683568" y="2419007"/>
            <a:ext cx="1088847" cy="1088847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875123" y="2023009"/>
            <a:ext cx="1029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accent3"/>
                </a:solidFill>
                <a:cs typeface="Arial" pitchFamily="34" charset="0"/>
              </a:rPr>
              <a:t>50</a:t>
            </a:r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07870" y="3169009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15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77242" y="2171252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35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95051" y="1961933"/>
            <a:ext cx="1029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accent1"/>
                </a:solidFill>
                <a:cs typeface="Arial" pitchFamily="34" charset="0"/>
              </a:rPr>
              <a:t>50</a:t>
            </a: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29441" y="1810174"/>
            <a:ext cx="2930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99991" y="1163843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Modern  PowerPoint  Presentation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357414" y="3051421"/>
            <a:ext cx="485364" cy="48536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4424106" y="3051421"/>
            <a:ext cx="485364" cy="48536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6357414" y="3922906"/>
            <a:ext cx="485364" cy="48536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Oval 22"/>
          <p:cNvSpPr/>
          <p:nvPr/>
        </p:nvSpPr>
        <p:spPr>
          <a:xfrm>
            <a:off x="4424106" y="3922906"/>
            <a:ext cx="485364" cy="48536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ectangle 9"/>
          <p:cNvSpPr/>
          <p:nvPr/>
        </p:nvSpPr>
        <p:spPr>
          <a:xfrm>
            <a:off x="6479272" y="4052486"/>
            <a:ext cx="241648" cy="22620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ectangle 16"/>
          <p:cNvSpPr/>
          <p:nvPr/>
        </p:nvSpPr>
        <p:spPr>
          <a:xfrm rot="2700000">
            <a:off x="4575869" y="3129993"/>
            <a:ext cx="183076" cy="32822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Parallelogram 15"/>
          <p:cNvSpPr/>
          <p:nvPr/>
        </p:nvSpPr>
        <p:spPr>
          <a:xfrm rot="16200000">
            <a:off x="6467253" y="3150305"/>
            <a:ext cx="265687" cy="287596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Round Same Side Corner Rectangle 6"/>
          <p:cNvSpPr>
            <a:spLocks noChangeAspect="1"/>
          </p:cNvSpPr>
          <p:nvPr/>
        </p:nvSpPr>
        <p:spPr>
          <a:xfrm rot="2700000">
            <a:off x="4614667" y="4001281"/>
            <a:ext cx="81966" cy="328614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8" name="Group 27"/>
          <p:cNvGrpSpPr/>
          <p:nvPr/>
        </p:nvGrpSpPr>
        <p:grpSpPr>
          <a:xfrm>
            <a:off x="4967104" y="2865013"/>
            <a:ext cx="1390310" cy="858180"/>
            <a:chOff x="2113657" y="4283314"/>
            <a:chExt cx="3647460" cy="858180"/>
          </a:xfrm>
        </p:grpSpPr>
        <p:sp>
          <p:nvSpPr>
            <p:cNvPr id="29" name="TextBox 28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998114" y="2865013"/>
            <a:ext cx="1390310" cy="858180"/>
            <a:chOff x="2113657" y="4283314"/>
            <a:chExt cx="3647460" cy="858180"/>
          </a:xfrm>
        </p:grpSpPr>
        <p:sp>
          <p:nvSpPr>
            <p:cNvPr id="32" name="TextBox 31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967104" y="3736498"/>
            <a:ext cx="1390310" cy="858180"/>
            <a:chOff x="2113657" y="4283314"/>
            <a:chExt cx="3647460" cy="858180"/>
          </a:xfrm>
        </p:grpSpPr>
        <p:sp>
          <p:nvSpPr>
            <p:cNvPr id="35" name="TextBox 34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998114" y="3736498"/>
            <a:ext cx="1390310" cy="858180"/>
            <a:chOff x="2113657" y="4283314"/>
            <a:chExt cx="3647460" cy="858180"/>
          </a:xfrm>
        </p:grpSpPr>
        <p:sp>
          <p:nvSpPr>
            <p:cNvPr id="38" name="TextBox 37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40" name="Oval 39"/>
          <p:cNvSpPr/>
          <p:nvPr/>
        </p:nvSpPr>
        <p:spPr>
          <a:xfrm>
            <a:off x="770790" y="2501657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05439" y="2671042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25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87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Elbow Connector 27"/>
          <p:cNvCxnSpPr>
            <a:stCxn id="13" idx="3"/>
          </p:cNvCxnSpPr>
          <p:nvPr/>
        </p:nvCxnSpPr>
        <p:spPr>
          <a:xfrm>
            <a:off x="3365201" y="1430606"/>
            <a:ext cx="872438" cy="277048"/>
          </a:xfrm>
          <a:prstGeom prst="bentConnector3">
            <a:avLst>
              <a:gd name="adj1" fmla="val 101038"/>
            </a:avLst>
          </a:prstGeom>
          <a:ln w="254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28" name="Elbow Connector 22527"/>
          <p:cNvCxnSpPr>
            <a:stCxn id="10" idx="1"/>
          </p:cNvCxnSpPr>
          <p:nvPr/>
        </p:nvCxnSpPr>
        <p:spPr>
          <a:xfrm rot="10800000" flipV="1">
            <a:off x="5364090" y="1430606"/>
            <a:ext cx="370058" cy="563958"/>
          </a:xfrm>
          <a:prstGeom prst="bentConnector2">
            <a:avLst/>
          </a:prstGeom>
          <a:ln w="254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32" name="Elbow Connector 22531"/>
          <p:cNvCxnSpPr>
            <a:stCxn id="20" idx="3"/>
            <a:endCxn id="4" idx="1"/>
          </p:cNvCxnSpPr>
          <p:nvPr/>
        </p:nvCxnSpPr>
        <p:spPr>
          <a:xfrm flipV="1">
            <a:off x="3036569" y="2859088"/>
            <a:ext cx="294080" cy="782910"/>
          </a:xfrm>
          <a:prstGeom prst="bentConnector3">
            <a:avLst/>
          </a:prstGeom>
          <a:ln w="254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35" name="Elbow Connector 22534"/>
          <p:cNvCxnSpPr>
            <a:stCxn id="4" idx="2"/>
            <a:endCxn id="19" idx="1"/>
          </p:cNvCxnSpPr>
          <p:nvPr/>
        </p:nvCxnSpPr>
        <p:spPr>
          <a:xfrm rot="5400000" flipH="1" flipV="1">
            <a:off x="5075033" y="3086701"/>
            <a:ext cx="558905" cy="1564973"/>
          </a:xfrm>
          <a:prstGeom prst="bentConnector4">
            <a:avLst>
              <a:gd name="adj1" fmla="val -40901"/>
              <a:gd name="adj2" fmla="val 73910"/>
            </a:avLst>
          </a:prstGeom>
          <a:ln w="254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679524313"/>
              </p:ext>
            </p:extLst>
          </p:nvPr>
        </p:nvGraphicFramePr>
        <p:xfrm>
          <a:off x="3330649" y="1569536"/>
          <a:ext cx="2482702" cy="2579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992957" y="2541687"/>
            <a:ext cx="2539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2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2541687"/>
            <a:ext cx="2539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2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34148" y="1276717"/>
            <a:ext cx="2539483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5718" y="1276717"/>
            <a:ext cx="2539483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36973" y="3435846"/>
            <a:ext cx="2539483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7086" y="3488109"/>
            <a:ext cx="2539483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Block Arc 14"/>
          <p:cNvSpPr/>
          <p:nvPr/>
        </p:nvSpPr>
        <p:spPr>
          <a:xfrm rot="16200000">
            <a:off x="4237857" y="2524728"/>
            <a:ext cx="668286" cy="66872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25718" y="1606029"/>
            <a:ext cx="2539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97085" y="3805517"/>
            <a:ext cx="2539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735324" y="1606029"/>
            <a:ext cx="2539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136973" y="3743623"/>
            <a:ext cx="2539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827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/>
          <p:cNvSpPr txBox="1">
            <a:spLocks/>
          </p:cNvSpPr>
          <p:nvPr/>
        </p:nvSpPr>
        <p:spPr>
          <a:xfrm>
            <a:off x="163850" y="2885393"/>
            <a:ext cx="2968230" cy="194446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 algn="r">
              <a:buNone/>
            </a:pP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 algn="r">
              <a:buNone/>
            </a:pP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35896" y="962437"/>
            <a:ext cx="4752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Easy to change colors, photos and Text.</a:t>
            </a:r>
          </a:p>
          <a:p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35896" y="441831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24128" y="3531661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Easy to change colors, photos and Text.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24128" y="3011055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CF966B-12FD-4251-9628-FB132B3FF653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F61AB0AD-5D0C-4667-9B28-D6C8D692E017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1734233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7585" y="123478"/>
            <a:ext cx="2592288" cy="1512168"/>
          </a:xfrm>
        </p:spPr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7585" y="1635646"/>
            <a:ext cx="1584176" cy="504056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7586" y="2931790"/>
            <a:ext cx="13458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200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03848" y="0"/>
            <a:ext cx="273630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Freeform 8"/>
          <p:cNvSpPr>
            <a:spLocks noEditPoints="1"/>
          </p:cNvSpPr>
          <p:nvPr/>
        </p:nvSpPr>
        <p:spPr bwMode="auto">
          <a:xfrm>
            <a:off x="3474574" y="1195090"/>
            <a:ext cx="2194851" cy="3145011"/>
          </a:xfrm>
          <a:custGeom>
            <a:avLst/>
            <a:gdLst>
              <a:gd name="T0" fmla="*/ 1307 w 2407"/>
              <a:gd name="T1" fmla="*/ 3296 h 3449"/>
              <a:gd name="T2" fmla="*/ 1393 w 2407"/>
              <a:gd name="T3" fmla="*/ 3433 h 3449"/>
              <a:gd name="T4" fmla="*/ 1318 w 2407"/>
              <a:gd name="T5" fmla="*/ 3430 h 3449"/>
              <a:gd name="T6" fmla="*/ 1232 w 2407"/>
              <a:gd name="T7" fmla="*/ 3392 h 3449"/>
              <a:gd name="T8" fmla="*/ 1634 w 2407"/>
              <a:gd name="T9" fmla="*/ 3254 h 3449"/>
              <a:gd name="T10" fmla="*/ 1670 w 2407"/>
              <a:gd name="T11" fmla="*/ 3273 h 3449"/>
              <a:gd name="T12" fmla="*/ 1271 w 2407"/>
              <a:gd name="T13" fmla="*/ 2772 h 3449"/>
              <a:gd name="T14" fmla="*/ 1634 w 2407"/>
              <a:gd name="T15" fmla="*/ 719 h 3449"/>
              <a:gd name="T16" fmla="*/ 1040 w 2407"/>
              <a:gd name="T17" fmla="*/ 126 h 3449"/>
              <a:gd name="T18" fmla="*/ 543 w 2407"/>
              <a:gd name="T19" fmla="*/ 2 h 3449"/>
              <a:gd name="T20" fmla="*/ 509 w 2407"/>
              <a:gd name="T21" fmla="*/ 156 h 3449"/>
              <a:gd name="T22" fmla="*/ 550 w 2407"/>
              <a:gd name="T23" fmla="*/ 68 h 3449"/>
              <a:gd name="T24" fmla="*/ 672 w 2407"/>
              <a:gd name="T25" fmla="*/ 51 h 3449"/>
              <a:gd name="T26" fmla="*/ 1009 w 2407"/>
              <a:gd name="T27" fmla="*/ 100 h 3449"/>
              <a:gd name="T28" fmla="*/ 1065 w 2407"/>
              <a:gd name="T29" fmla="*/ 182 h 3449"/>
              <a:gd name="T30" fmla="*/ 1234 w 2407"/>
              <a:gd name="T31" fmla="*/ 302 h 3449"/>
              <a:gd name="T32" fmla="*/ 1454 w 2407"/>
              <a:gd name="T33" fmla="*/ 346 h 3449"/>
              <a:gd name="T34" fmla="*/ 1562 w 2407"/>
              <a:gd name="T35" fmla="*/ 475 h 3449"/>
              <a:gd name="T36" fmla="*/ 1613 w 2407"/>
              <a:gd name="T37" fmla="*/ 548 h 3449"/>
              <a:gd name="T38" fmla="*/ 1576 w 2407"/>
              <a:gd name="T39" fmla="*/ 711 h 3449"/>
              <a:gd name="T40" fmla="*/ 1869 w 2407"/>
              <a:gd name="T41" fmla="*/ 714 h 3449"/>
              <a:gd name="T42" fmla="*/ 2220 w 2407"/>
              <a:gd name="T43" fmla="*/ 840 h 3449"/>
              <a:gd name="T44" fmla="*/ 2292 w 2407"/>
              <a:gd name="T45" fmla="*/ 1194 h 3449"/>
              <a:gd name="T46" fmla="*/ 2206 w 2407"/>
              <a:gd name="T47" fmla="*/ 1477 h 3449"/>
              <a:gd name="T48" fmla="*/ 2136 w 2407"/>
              <a:gd name="T49" fmla="*/ 1733 h 3449"/>
              <a:gd name="T50" fmla="*/ 1948 w 2407"/>
              <a:gd name="T51" fmla="*/ 1824 h 3449"/>
              <a:gd name="T52" fmla="*/ 1787 w 2407"/>
              <a:gd name="T53" fmla="*/ 1924 h 3449"/>
              <a:gd name="T54" fmla="*/ 1716 w 2407"/>
              <a:gd name="T55" fmla="*/ 2220 h 3449"/>
              <a:gd name="T56" fmla="*/ 1658 w 2407"/>
              <a:gd name="T57" fmla="*/ 2231 h 3449"/>
              <a:gd name="T58" fmla="*/ 1618 w 2407"/>
              <a:gd name="T59" fmla="*/ 2379 h 3449"/>
              <a:gd name="T60" fmla="*/ 1454 w 2407"/>
              <a:gd name="T61" fmla="*/ 2418 h 3449"/>
              <a:gd name="T62" fmla="*/ 1339 w 2407"/>
              <a:gd name="T63" fmla="*/ 2615 h 3449"/>
              <a:gd name="T64" fmla="*/ 1288 w 2407"/>
              <a:gd name="T65" fmla="*/ 2718 h 3449"/>
              <a:gd name="T66" fmla="*/ 1220 w 2407"/>
              <a:gd name="T67" fmla="*/ 2777 h 3449"/>
              <a:gd name="T68" fmla="*/ 1236 w 2407"/>
              <a:gd name="T69" fmla="*/ 2882 h 3449"/>
              <a:gd name="T70" fmla="*/ 1166 w 2407"/>
              <a:gd name="T71" fmla="*/ 2960 h 3449"/>
              <a:gd name="T72" fmla="*/ 1213 w 2407"/>
              <a:gd name="T73" fmla="*/ 3201 h 3449"/>
              <a:gd name="T74" fmla="*/ 1197 w 2407"/>
              <a:gd name="T75" fmla="*/ 3297 h 3449"/>
              <a:gd name="T76" fmla="*/ 1099 w 2407"/>
              <a:gd name="T77" fmla="*/ 3341 h 3449"/>
              <a:gd name="T78" fmla="*/ 1033 w 2407"/>
              <a:gd name="T79" fmla="*/ 3273 h 3449"/>
              <a:gd name="T80" fmla="*/ 983 w 2407"/>
              <a:gd name="T81" fmla="*/ 3219 h 3449"/>
              <a:gd name="T82" fmla="*/ 921 w 2407"/>
              <a:gd name="T83" fmla="*/ 3156 h 3449"/>
              <a:gd name="T84" fmla="*/ 871 w 2407"/>
              <a:gd name="T85" fmla="*/ 3022 h 3449"/>
              <a:gd name="T86" fmla="*/ 817 w 2407"/>
              <a:gd name="T87" fmla="*/ 2964 h 3449"/>
              <a:gd name="T88" fmla="*/ 832 w 2407"/>
              <a:gd name="T89" fmla="*/ 2861 h 3449"/>
              <a:gd name="T90" fmla="*/ 832 w 2407"/>
              <a:gd name="T91" fmla="*/ 2795 h 3449"/>
              <a:gd name="T92" fmla="*/ 775 w 2407"/>
              <a:gd name="T93" fmla="*/ 2803 h 3449"/>
              <a:gd name="T94" fmla="*/ 733 w 2407"/>
              <a:gd name="T95" fmla="*/ 2624 h 3449"/>
              <a:gd name="T96" fmla="*/ 715 w 2407"/>
              <a:gd name="T97" fmla="*/ 2306 h 3449"/>
              <a:gd name="T98" fmla="*/ 672 w 2407"/>
              <a:gd name="T99" fmla="*/ 2086 h 3449"/>
              <a:gd name="T100" fmla="*/ 667 w 2407"/>
              <a:gd name="T101" fmla="*/ 1894 h 3449"/>
              <a:gd name="T102" fmla="*/ 611 w 2407"/>
              <a:gd name="T103" fmla="*/ 1555 h 3449"/>
              <a:gd name="T104" fmla="*/ 349 w 2407"/>
              <a:gd name="T105" fmla="*/ 1397 h 3449"/>
              <a:gd name="T106" fmla="*/ 215 w 2407"/>
              <a:gd name="T107" fmla="*/ 1198 h 3449"/>
              <a:gd name="T108" fmla="*/ 45 w 2407"/>
              <a:gd name="T109" fmla="*/ 962 h 3449"/>
              <a:gd name="T110" fmla="*/ 31 w 2407"/>
              <a:gd name="T111" fmla="*/ 770 h 3449"/>
              <a:gd name="T112" fmla="*/ 61 w 2407"/>
              <a:gd name="T113" fmla="*/ 618 h 3449"/>
              <a:gd name="T114" fmla="*/ 208 w 2407"/>
              <a:gd name="T115" fmla="*/ 414 h 3449"/>
              <a:gd name="T116" fmla="*/ 230 w 2407"/>
              <a:gd name="T117" fmla="*/ 227 h 3449"/>
              <a:gd name="T118" fmla="*/ 244 w 2407"/>
              <a:gd name="T119" fmla="*/ 215 h 3449"/>
              <a:gd name="T120" fmla="*/ 380 w 2407"/>
              <a:gd name="T121" fmla="*/ 73 h 3449"/>
              <a:gd name="T122" fmla="*/ 494 w 2407"/>
              <a:gd name="T123" fmla="*/ 14 h 3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07" h="3449">
                <a:moveTo>
                  <a:pt x="1489" y="3376"/>
                </a:moveTo>
                <a:lnTo>
                  <a:pt x="1539" y="3376"/>
                </a:lnTo>
                <a:lnTo>
                  <a:pt x="1541" y="3379"/>
                </a:lnTo>
                <a:lnTo>
                  <a:pt x="1541" y="3383"/>
                </a:lnTo>
                <a:lnTo>
                  <a:pt x="1543" y="3388"/>
                </a:lnTo>
                <a:lnTo>
                  <a:pt x="1543" y="3395"/>
                </a:lnTo>
                <a:lnTo>
                  <a:pt x="1536" y="3397"/>
                </a:lnTo>
                <a:lnTo>
                  <a:pt x="1527" y="3399"/>
                </a:lnTo>
                <a:lnTo>
                  <a:pt x="1517" y="3399"/>
                </a:lnTo>
                <a:lnTo>
                  <a:pt x="1511" y="3397"/>
                </a:lnTo>
                <a:lnTo>
                  <a:pt x="1506" y="3395"/>
                </a:lnTo>
                <a:lnTo>
                  <a:pt x="1501" y="3395"/>
                </a:lnTo>
                <a:lnTo>
                  <a:pt x="1492" y="3395"/>
                </a:lnTo>
                <a:lnTo>
                  <a:pt x="1489" y="3376"/>
                </a:lnTo>
                <a:close/>
                <a:moveTo>
                  <a:pt x="1271" y="3275"/>
                </a:moveTo>
                <a:lnTo>
                  <a:pt x="1279" y="3282"/>
                </a:lnTo>
                <a:lnTo>
                  <a:pt x="1290" y="3283"/>
                </a:lnTo>
                <a:lnTo>
                  <a:pt x="1300" y="3287"/>
                </a:lnTo>
                <a:lnTo>
                  <a:pt x="1307" y="3296"/>
                </a:lnTo>
                <a:lnTo>
                  <a:pt x="1312" y="3308"/>
                </a:lnTo>
                <a:lnTo>
                  <a:pt x="1319" y="3318"/>
                </a:lnTo>
                <a:lnTo>
                  <a:pt x="1353" y="3337"/>
                </a:lnTo>
                <a:lnTo>
                  <a:pt x="1393" y="3355"/>
                </a:lnTo>
                <a:lnTo>
                  <a:pt x="1436" y="3369"/>
                </a:lnTo>
                <a:lnTo>
                  <a:pt x="1482" y="3379"/>
                </a:lnTo>
                <a:lnTo>
                  <a:pt x="1482" y="3395"/>
                </a:lnTo>
                <a:lnTo>
                  <a:pt x="1473" y="3395"/>
                </a:lnTo>
                <a:lnTo>
                  <a:pt x="1459" y="3400"/>
                </a:lnTo>
                <a:lnTo>
                  <a:pt x="1445" y="3400"/>
                </a:lnTo>
                <a:lnTo>
                  <a:pt x="1431" y="3400"/>
                </a:lnTo>
                <a:lnTo>
                  <a:pt x="1421" y="3402"/>
                </a:lnTo>
                <a:lnTo>
                  <a:pt x="1415" y="3406"/>
                </a:lnTo>
                <a:lnTo>
                  <a:pt x="1412" y="3407"/>
                </a:lnTo>
                <a:lnTo>
                  <a:pt x="1408" y="3411"/>
                </a:lnTo>
                <a:lnTo>
                  <a:pt x="1401" y="3413"/>
                </a:lnTo>
                <a:lnTo>
                  <a:pt x="1389" y="3414"/>
                </a:lnTo>
                <a:lnTo>
                  <a:pt x="1389" y="3433"/>
                </a:lnTo>
                <a:lnTo>
                  <a:pt x="1393" y="3433"/>
                </a:lnTo>
                <a:lnTo>
                  <a:pt x="1396" y="3428"/>
                </a:lnTo>
                <a:lnTo>
                  <a:pt x="1398" y="3425"/>
                </a:lnTo>
                <a:lnTo>
                  <a:pt x="1400" y="3423"/>
                </a:lnTo>
                <a:lnTo>
                  <a:pt x="1403" y="3423"/>
                </a:lnTo>
                <a:lnTo>
                  <a:pt x="1408" y="3421"/>
                </a:lnTo>
                <a:lnTo>
                  <a:pt x="1415" y="3421"/>
                </a:lnTo>
                <a:lnTo>
                  <a:pt x="1415" y="3430"/>
                </a:lnTo>
                <a:lnTo>
                  <a:pt x="1419" y="3433"/>
                </a:lnTo>
                <a:lnTo>
                  <a:pt x="1419" y="3437"/>
                </a:lnTo>
                <a:lnTo>
                  <a:pt x="1419" y="3442"/>
                </a:lnTo>
                <a:lnTo>
                  <a:pt x="1421" y="3449"/>
                </a:lnTo>
                <a:lnTo>
                  <a:pt x="1401" y="3446"/>
                </a:lnTo>
                <a:lnTo>
                  <a:pt x="1387" y="3439"/>
                </a:lnTo>
                <a:lnTo>
                  <a:pt x="1375" y="3432"/>
                </a:lnTo>
                <a:lnTo>
                  <a:pt x="1363" y="3425"/>
                </a:lnTo>
                <a:lnTo>
                  <a:pt x="1354" y="3425"/>
                </a:lnTo>
                <a:lnTo>
                  <a:pt x="1342" y="3427"/>
                </a:lnTo>
                <a:lnTo>
                  <a:pt x="1330" y="3428"/>
                </a:lnTo>
                <a:lnTo>
                  <a:pt x="1318" y="3430"/>
                </a:lnTo>
                <a:lnTo>
                  <a:pt x="1309" y="3430"/>
                </a:lnTo>
                <a:lnTo>
                  <a:pt x="1304" y="3427"/>
                </a:lnTo>
                <a:lnTo>
                  <a:pt x="1300" y="3423"/>
                </a:lnTo>
                <a:lnTo>
                  <a:pt x="1295" y="3418"/>
                </a:lnTo>
                <a:lnTo>
                  <a:pt x="1290" y="3413"/>
                </a:lnTo>
                <a:lnTo>
                  <a:pt x="1286" y="3409"/>
                </a:lnTo>
                <a:lnTo>
                  <a:pt x="1281" y="3406"/>
                </a:lnTo>
                <a:lnTo>
                  <a:pt x="1279" y="3406"/>
                </a:lnTo>
                <a:lnTo>
                  <a:pt x="1277" y="3406"/>
                </a:lnTo>
                <a:lnTo>
                  <a:pt x="1277" y="3407"/>
                </a:lnTo>
                <a:lnTo>
                  <a:pt x="1277" y="3409"/>
                </a:lnTo>
                <a:lnTo>
                  <a:pt x="1277" y="3411"/>
                </a:lnTo>
                <a:lnTo>
                  <a:pt x="1277" y="3413"/>
                </a:lnTo>
                <a:lnTo>
                  <a:pt x="1277" y="3414"/>
                </a:lnTo>
                <a:lnTo>
                  <a:pt x="1262" y="3414"/>
                </a:lnTo>
                <a:lnTo>
                  <a:pt x="1246" y="3409"/>
                </a:lnTo>
                <a:lnTo>
                  <a:pt x="1236" y="3402"/>
                </a:lnTo>
                <a:lnTo>
                  <a:pt x="1232" y="3402"/>
                </a:lnTo>
                <a:lnTo>
                  <a:pt x="1232" y="3392"/>
                </a:lnTo>
                <a:lnTo>
                  <a:pt x="1251" y="3392"/>
                </a:lnTo>
                <a:lnTo>
                  <a:pt x="1251" y="3388"/>
                </a:lnTo>
                <a:lnTo>
                  <a:pt x="1253" y="3386"/>
                </a:lnTo>
                <a:lnTo>
                  <a:pt x="1253" y="3386"/>
                </a:lnTo>
                <a:lnTo>
                  <a:pt x="1253" y="3385"/>
                </a:lnTo>
                <a:lnTo>
                  <a:pt x="1255" y="3383"/>
                </a:lnTo>
                <a:lnTo>
                  <a:pt x="1250" y="3371"/>
                </a:lnTo>
                <a:lnTo>
                  <a:pt x="1243" y="3358"/>
                </a:lnTo>
                <a:lnTo>
                  <a:pt x="1236" y="3346"/>
                </a:lnTo>
                <a:lnTo>
                  <a:pt x="1230" y="3332"/>
                </a:lnTo>
                <a:lnTo>
                  <a:pt x="1232" y="3322"/>
                </a:lnTo>
                <a:lnTo>
                  <a:pt x="1236" y="3310"/>
                </a:lnTo>
                <a:lnTo>
                  <a:pt x="1241" y="3297"/>
                </a:lnTo>
                <a:lnTo>
                  <a:pt x="1246" y="3287"/>
                </a:lnTo>
                <a:lnTo>
                  <a:pt x="1257" y="3278"/>
                </a:lnTo>
                <a:lnTo>
                  <a:pt x="1271" y="3275"/>
                </a:lnTo>
                <a:close/>
                <a:moveTo>
                  <a:pt x="1642" y="3222"/>
                </a:moveTo>
                <a:lnTo>
                  <a:pt x="1641" y="3238"/>
                </a:lnTo>
                <a:lnTo>
                  <a:pt x="1634" y="3254"/>
                </a:lnTo>
                <a:lnTo>
                  <a:pt x="1623" y="3264"/>
                </a:lnTo>
                <a:lnTo>
                  <a:pt x="1621" y="3266"/>
                </a:lnTo>
                <a:lnTo>
                  <a:pt x="1618" y="3269"/>
                </a:lnTo>
                <a:lnTo>
                  <a:pt x="1616" y="3271"/>
                </a:lnTo>
                <a:lnTo>
                  <a:pt x="1581" y="3264"/>
                </a:lnTo>
                <a:lnTo>
                  <a:pt x="1578" y="3238"/>
                </a:lnTo>
                <a:lnTo>
                  <a:pt x="1593" y="3233"/>
                </a:lnTo>
                <a:lnTo>
                  <a:pt x="1606" y="3228"/>
                </a:lnTo>
                <a:lnTo>
                  <a:pt x="1621" y="3224"/>
                </a:lnTo>
                <a:lnTo>
                  <a:pt x="1642" y="3222"/>
                </a:lnTo>
                <a:close/>
                <a:moveTo>
                  <a:pt x="1689" y="3217"/>
                </a:moveTo>
                <a:lnTo>
                  <a:pt x="1728" y="3217"/>
                </a:lnTo>
                <a:lnTo>
                  <a:pt x="1730" y="3228"/>
                </a:lnTo>
                <a:lnTo>
                  <a:pt x="1733" y="3236"/>
                </a:lnTo>
                <a:lnTo>
                  <a:pt x="1735" y="3248"/>
                </a:lnTo>
                <a:lnTo>
                  <a:pt x="1716" y="3254"/>
                </a:lnTo>
                <a:lnTo>
                  <a:pt x="1702" y="3261"/>
                </a:lnTo>
                <a:lnTo>
                  <a:pt x="1688" y="3268"/>
                </a:lnTo>
                <a:lnTo>
                  <a:pt x="1670" y="3273"/>
                </a:lnTo>
                <a:lnTo>
                  <a:pt x="1651" y="3275"/>
                </a:lnTo>
                <a:lnTo>
                  <a:pt x="1649" y="3271"/>
                </a:lnTo>
                <a:lnTo>
                  <a:pt x="1648" y="3269"/>
                </a:lnTo>
                <a:lnTo>
                  <a:pt x="1648" y="3266"/>
                </a:lnTo>
                <a:lnTo>
                  <a:pt x="1646" y="3261"/>
                </a:lnTo>
                <a:lnTo>
                  <a:pt x="1651" y="3255"/>
                </a:lnTo>
                <a:lnTo>
                  <a:pt x="1655" y="3250"/>
                </a:lnTo>
                <a:lnTo>
                  <a:pt x="1656" y="3245"/>
                </a:lnTo>
                <a:lnTo>
                  <a:pt x="1658" y="3240"/>
                </a:lnTo>
                <a:lnTo>
                  <a:pt x="1661" y="3233"/>
                </a:lnTo>
                <a:lnTo>
                  <a:pt x="1665" y="3229"/>
                </a:lnTo>
                <a:lnTo>
                  <a:pt x="1670" y="3228"/>
                </a:lnTo>
                <a:lnTo>
                  <a:pt x="1675" y="3226"/>
                </a:lnTo>
                <a:lnTo>
                  <a:pt x="1681" y="3222"/>
                </a:lnTo>
                <a:lnTo>
                  <a:pt x="1684" y="3221"/>
                </a:lnTo>
                <a:lnTo>
                  <a:pt x="1689" y="3217"/>
                </a:lnTo>
                <a:close/>
                <a:moveTo>
                  <a:pt x="1248" y="2761"/>
                </a:moveTo>
                <a:lnTo>
                  <a:pt x="1267" y="2761"/>
                </a:lnTo>
                <a:lnTo>
                  <a:pt x="1271" y="2772"/>
                </a:lnTo>
                <a:lnTo>
                  <a:pt x="1276" y="2782"/>
                </a:lnTo>
                <a:lnTo>
                  <a:pt x="1277" y="2795"/>
                </a:lnTo>
                <a:lnTo>
                  <a:pt x="1277" y="2810"/>
                </a:lnTo>
                <a:lnTo>
                  <a:pt x="1255" y="2814"/>
                </a:lnTo>
                <a:lnTo>
                  <a:pt x="1251" y="2800"/>
                </a:lnTo>
                <a:lnTo>
                  <a:pt x="1250" y="2788"/>
                </a:lnTo>
                <a:lnTo>
                  <a:pt x="1246" y="2775"/>
                </a:lnTo>
                <a:lnTo>
                  <a:pt x="1248" y="2761"/>
                </a:lnTo>
                <a:close/>
                <a:moveTo>
                  <a:pt x="1635" y="622"/>
                </a:moveTo>
                <a:lnTo>
                  <a:pt x="1635" y="634"/>
                </a:lnTo>
                <a:lnTo>
                  <a:pt x="1665" y="643"/>
                </a:lnTo>
                <a:lnTo>
                  <a:pt x="1696" y="653"/>
                </a:lnTo>
                <a:lnTo>
                  <a:pt x="1696" y="676"/>
                </a:lnTo>
                <a:lnTo>
                  <a:pt x="1688" y="688"/>
                </a:lnTo>
                <a:lnTo>
                  <a:pt x="1682" y="700"/>
                </a:lnTo>
                <a:lnTo>
                  <a:pt x="1674" y="711"/>
                </a:lnTo>
                <a:lnTo>
                  <a:pt x="1661" y="718"/>
                </a:lnTo>
                <a:lnTo>
                  <a:pt x="1649" y="721"/>
                </a:lnTo>
                <a:lnTo>
                  <a:pt x="1634" y="719"/>
                </a:lnTo>
                <a:lnTo>
                  <a:pt x="1618" y="716"/>
                </a:lnTo>
                <a:lnTo>
                  <a:pt x="1602" y="711"/>
                </a:lnTo>
                <a:lnTo>
                  <a:pt x="1588" y="707"/>
                </a:lnTo>
                <a:lnTo>
                  <a:pt x="1588" y="679"/>
                </a:lnTo>
                <a:lnTo>
                  <a:pt x="1586" y="672"/>
                </a:lnTo>
                <a:lnTo>
                  <a:pt x="1585" y="660"/>
                </a:lnTo>
                <a:lnTo>
                  <a:pt x="1585" y="649"/>
                </a:lnTo>
                <a:lnTo>
                  <a:pt x="1604" y="649"/>
                </a:lnTo>
                <a:lnTo>
                  <a:pt x="1607" y="637"/>
                </a:lnTo>
                <a:lnTo>
                  <a:pt x="1613" y="630"/>
                </a:lnTo>
                <a:lnTo>
                  <a:pt x="1621" y="625"/>
                </a:lnTo>
                <a:lnTo>
                  <a:pt x="1635" y="622"/>
                </a:lnTo>
                <a:close/>
                <a:moveTo>
                  <a:pt x="1075" y="89"/>
                </a:moveTo>
                <a:lnTo>
                  <a:pt x="1073" y="100"/>
                </a:lnTo>
                <a:lnTo>
                  <a:pt x="1070" y="114"/>
                </a:lnTo>
                <a:lnTo>
                  <a:pt x="1066" y="124"/>
                </a:lnTo>
                <a:lnTo>
                  <a:pt x="1059" y="131"/>
                </a:lnTo>
                <a:lnTo>
                  <a:pt x="1051" y="128"/>
                </a:lnTo>
                <a:lnTo>
                  <a:pt x="1040" y="126"/>
                </a:lnTo>
                <a:lnTo>
                  <a:pt x="1028" y="126"/>
                </a:lnTo>
                <a:lnTo>
                  <a:pt x="1024" y="119"/>
                </a:lnTo>
                <a:lnTo>
                  <a:pt x="1047" y="119"/>
                </a:lnTo>
                <a:lnTo>
                  <a:pt x="1047" y="112"/>
                </a:lnTo>
                <a:lnTo>
                  <a:pt x="1047" y="107"/>
                </a:lnTo>
                <a:lnTo>
                  <a:pt x="1045" y="101"/>
                </a:lnTo>
                <a:lnTo>
                  <a:pt x="1045" y="98"/>
                </a:lnTo>
                <a:lnTo>
                  <a:pt x="1044" y="93"/>
                </a:lnTo>
                <a:lnTo>
                  <a:pt x="1075" y="89"/>
                </a:lnTo>
                <a:close/>
                <a:moveTo>
                  <a:pt x="925" y="68"/>
                </a:moveTo>
                <a:lnTo>
                  <a:pt x="925" y="89"/>
                </a:lnTo>
                <a:lnTo>
                  <a:pt x="897" y="89"/>
                </a:lnTo>
                <a:lnTo>
                  <a:pt x="897" y="80"/>
                </a:lnTo>
                <a:lnTo>
                  <a:pt x="904" y="77"/>
                </a:lnTo>
                <a:lnTo>
                  <a:pt x="909" y="73"/>
                </a:lnTo>
                <a:lnTo>
                  <a:pt x="916" y="72"/>
                </a:lnTo>
                <a:lnTo>
                  <a:pt x="925" y="68"/>
                </a:lnTo>
                <a:close/>
                <a:moveTo>
                  <a:pt x="527" y="0"/>
                </a:moveTo>
                <a:lnTo>
                  <a:pt x="543" y="2"/>
                </a:lnTo>
                <a:lnTo>
                  <a:pt x="557" y="4"/>
                </a:lnTo>
                <a:lnTo>
                  <a:pt x="557" y="12"/>
                </a:lnTo>
                <a:lnTo>
                  <a:pt x="558" y="16"/>
                </a:lnTo>
                <a:lnTo>
                  <a:pt x="558" y="19"/>
                </a:lnTo>
                <a:lnTo>
                  <a:pt x="560" y="25"/>
                </a:lnTo>
                <a:lnTo>
                  <a:pt x="560" y="32"/>
                </a:lnTo>
                <a:lnTo>
                  <a:pt x="539" y="37"/>
                </a:lnTo>
                <a:lnTo>
                  <a:pt x="509" y="39"/>
                </a:lnTo>
                <a:lnTo>
                  <a:pt x="515" y="54"/>
                </a:lnTo>
                <a:lnTo>
                  <a:pt x="520" y="72"/>
                </a:lnTo>
                <a:lnTo>
                  <a:pt x="523" y="89"/>
                </a:lnTo>
                <a:lnTo>
                  <a:pt x="522" y="107"/>
                </a:lnTo>
                <a:lnTo>
                  <a:pt x="516" y="117"/>
                </a:lnTo>
                <a:lnTo>
                  <a:pt x="509" y="124"/>
                </a:lnTo>
                <a:lnTo>
                  <a:pt x="503" y="131"/>
                </a:lnTo>
                <a:lnTo>
                  <a:pt x="499" y="142"/>
                </a:lnTo>
                <a:lnTo>
                  <a:pt x="503" y="147"/>
                </a:lnTo>
                <a:lnTo>
                  <a:pt x="506" y="150"/>
                </a:lnTo>
                <a:lnTo>
                  <a:pt x="509" y="156"/>
                </a:lnTo>
                <a:lnTo>
                  <a:pt x="511" y="159"/>
                </a:lnTo>
                <a:lnTo>
                  <a:pt x="515" y="163"/>
                </a:lnTo>
                <a:lnTo>
                  <a:pt x="520" y="166"/>
                </a:lnTo>
                <a:lnTo>
                  <a:pt x="525" y="169"/>
                </a:lnTo>
                <a:lnTo>
                  <a:pt x="527" y="169"/>
                </a:lnTo>
                <a:lnTo>
                  <a:pt x="527" y="169"/>
                </a:lnTo>
                <a:lnTo>
                  <a:pt x="527" y="171"/>
                </a:lnTo>
                <a:lnTo>
                  <a:pt x="529" y="169"/>
                </a:lnTo>
                <a:lnTo>
                  <a:pt x="529" y="169"/>
                </a:lnTo>
                <a:lnTo>
                  <a:pt x="536" y="164"/>
                </a:lnTo>
                <a:lnTo>
                  <a:pt x="539" y="157"/>
                </a:lnTo>
                <a:lnTo>
                  <a:pt x="543" y="152"/>
                </a:lnTo>
                <a:lnTo>
                  <a:pt x="548" y="147"/>
                </a:lnTo>
                <a:lnTo>
                  <a:pt x="546" y="133"/>
                </a:lnTo>
                <a:lnTo>
                  <a:pt x="541" y="117"/>
                </a:lnTo>
                <a:lnTo>
                  <a:pt x="536" y="101"/>
                </a:lnTo>
                <a:lnTo>
                  <a:pt x="534" y="87"/>
                </a:lnTo>
                <a:lnTo>
                  <a:pt x="537" y="77"/>
                </a:lnTo>
                <a:lnTo>
                  <a:pt x="550" y="68"/>
                </a:lnTo>
                <a:lnTo>
                  <a:pt x="567" y="63"/>
                </a:lnTo>
                <a:lnTo>
                  <a:pt x="585" y="60"/>
                </a:lnTo>
                <a:lnTo>
                  <a:pt x="600" y="54"/>
                </a:lnTo>
                <a:lnTo>
                  <a:pt x="614" y="46"/>
                </a:lnTo>
                <a:lnTo>
                  <a:pt x="607" y="44"/>
                </a:lnTo>
                <a:lnTo>
                  <a:pt x="604" y="42"/>
                </a:lnTo>
                <a:lnTo>
                  <a:pt x="600" y="40"/>
                </a:lnTo>
                <a:lnTo>
                  <a:pt x="599" y="37"/>
                </a:lnTo>
                <a:lnTo>
                  <a:pt x="597" y="33"/>
                </a:lnTo>
                <a:lnTo>
                  <a:pt x="595" y="26"/>
                </a:lnTo>
                <a:lnTo>
                  <a:pt x="595" y="19"/>
                </a:lnTo>
                <a:lnTo>
                  <a:pt x="597" y="18"/>
                </a:lnTo>
                <a:lnTo>
                  <a:pt x="599" y="16"/>
                </a:lnTo>
                <a:lnTo>
                  <a:pt x="600" y="14"/>
                </a:lnTo>
                <a:lnTo>
                  <a:pt x="602" y="12"/>
                </a:lnTo>
                <a:lnTo>
                  <a:pt x="621" y="16"/>
                </a:lnTo>
                <a:lnTo>
                  <a:pt x="625" y="46"/>
                </a:lnTo>
                <a:lnTo>
                  <a:pt x="649" y="47"/>
                </a:lnTo>
                <a:lnTo>
                  <a:pt x="672" y="51"/>
                </a:lnTo>
                <a:lnTo>
                  <a:pt x="691" y="58"/>
                </a:lnTo>
                <a:lnTo>
                  <a:pt x="696" y="75"/>
                </a:lnTo>
                <a:lnTo>
                  <a:pt x="700" y="87"/>
                </a:lnTo>
                <a:lnTo>
                  <a:pt x="707" y="96"/>
                </a:lnTo>
                <a:lnTo>
                  <a:pt x="715" y="100"/>
                </a:lnTo>
                <a:lnTo>
                  <a:pt x="731" y="101"/>
                </a:lnTo>
                <a:lnTo>
                  <a:pt x="756" y="100"/>
                </a:lnTo>
                <a:lnTo>
                  <a:pt x="770" y="93"/>
                </a:lnTo>
                <a:lnTo>
                  <a:pt x="784" y="93"/>
                </a:lnTo>
                <a:lnTo>
                  <a:pt x="801" y="98"/>
                </a:lnTo>
                <a:lnTo>
                  <a:pt x="818" y="107"/>
                </a:lnTo>
                <a:lnTo>
                  <a:pt x="836" y="115"/>
                </a:lnTo>
                <a:lnTo>
                  <a:pt x="852" y="122"/>
                </a:lnTo>
                <a:lnTo>
                  <a:pt x="867" y="126"/>
                </a:lnTo>
                <a:lnTo>
                  <a:pt x="893" y="108"/>
                </a:lnTo>
                <a:lnTo>
                  <a:pt x="925" y="98"/>
                </a:lnTo>
                <a:lnTo>
                  <a:pt x="963" y="93"/>
                </a:lnTo>
                <a:lnTo>
                  <a:pt x="1009" y="93"/>
                </a:lnTo>
                <a:lnTo>
                  <a:pt x="1009" y="100"/>
                </a:lnTo>
                <a:lnTo>
                  <a:pt x="996" y="100"/>
                </a:lnTo>
                <a:lnTo>
                  <a:pt x="986" y="101"/>
                </a:lnTo>
                <a:lnTo>
                  <a:pt x="979" y="107"/>
                </a:lnTo>
                <a:lnTo>
                  <a:pt x="986" y="114"/>
                </a:lnTo>
                <a:lnTo>
                  <a:pt x="991" y="121"/>
                </a:lnTo>
                <a:lnTo>
                  <a:pt x="996" y="128"/>
                </a:lnTo>
                <a:lnTo>
                  <a:pt x="1003" y="131"/>
                </a:lnTo>
                <a:lnTo>
                  <a:pt x="1017" y="135"/>
                </a:lnTo>
                <a:lnTo>
                  <a:pt x="1026" y="142"/>
                </a:lnTo>
                <a:lnTo>
                  <a:pt x="1037" y="142"/>
                </a:lnTo>
                <a:lnTo>
                  <a:pt x="1049" y="142"/>
                </a:lnTo>
                <a:lnTo>
                  <a:pt x="1063" y="147"/>
                </a:lnTo>
                <a:lnTo>
                  <a:pt x="1066" y="149"/>
                </a:lnTo>
                <a:lnTo>
                  <a:pt x="1070" y="154"/>
                </a:lnTo>
                <a:lnTo>
                  <a:pt x="1073" y="157"/>
                </a:lnTo>
                <a:lnTo>
                  <a:pt x="1079" y="161"/>
                </a:lnTo>
                <a:lnTo>
                  <a:pt x="1079" y="166"/>
                </a:lnTo>
                <a:lnTo>
                  <a:pt x="1075" y="166"/>
                </a:lnTo>
                <a:lnTo>
                  <a:pt x="1065" y="182"/>
                </a:lnTo>
                <a:lnTo>
                  <a:pt x="1052" y="196"/>
                </a:lnTo>
                <a:lnTo>
                  <a:pt x="1040" y="211"/>
                </a:lnTo>
                <a:lnTo>
                  <a:pt x="1051" y="211"/>
                </a:lnTo>
                <a:lnTo>
                  <a:pt x="1068" y="203"/>
                </a:lnTo>
                <a:lnTo>
                  <a:pt x="1087" y="199"/>
                </a:lnTo>
                <a:lnTo>
                  <a:pt x="1106" y="201"/>
                </a:lnTo>
                <a:lnTo>
                  <a:pt x="1127" y="206"/>
                </a:lnTo>
                <a:lnTo>
                  <a:pt x="1148" y="215"/>
                </a:lnTo>
                <a:lnTo>
                  <a:pt x="1166" y="225"/>
                </a:lnTo>
                <a:lnTo>
                  <a:pt x="1178" y="238"/>
                </a:lnTo>
                <a:lnTo>
                  <a:pt x="1185" y="250"/>
                </a:lnTo>
                <a:lnTo>
                  <a:pt x="1192" y="264"/>
                </a:lnTo>
                <a:lnTo>
                  <a:pt x="1190" y="278"/>
                </a:lnTo>
                <a:lnTo>
                  <a:pt x="1185" y="292"/>
                </a:lnTo>
                <a:lnTo>
                  <a:pt x="1199" y="292"/>
                </a:lnTo>
                <a:lnTo>
                  <a:pt x="1213" y="292"/>
                </a:lnTo>
                <a:lnTo>
                  <a:pt x="1223" y="293"/>
                </a:lnTo>
                <a:lnTo>
                  <a:pt x="1232" y="300"/>
                </a:lnTo>
                <a:lnTo>
                  <a:pt x="1234" y="302"/>
                </a:lnTo>
                <a:lnTo>
                  <a:pt x="1234" y="304"/>
                </a:lnTo>
                <a:lnTo>
                  <a:pt x="1234" y="306"/>
                </a:lnTo>
                <a:lnTo>
                  <a:pt x="1236" y="307"/>
                </a:lnTo>
                <a:lnTo>
                  <a:pt x="1236" y="311"/>
                </a:lnTo>
                <a:lnTo>
                  <a:pt x="1251" y="311"/>
                </a:lnTo>
                <a:lnTo>
                  <a:pt x="1251" y="321"/>
                </a:lnTo>
                <a:lnTo>
                  <a:pt x="1251" y="332"/>
                </a:lnTo>
                <a:lnTo>
                  <a:pt x="1255" y="342"/>
                </a:lnTo>
                <a:lnTo>
                  <a:pt x="1264" y="334"/>
                </a:lnTo>
                <a:lnTo>
                  <a:pt x="1274" y="332"/>
                </a:lnTo>
                <a:lnTo>
                  <a:pt x="1284" y="335"/>
                </a:lnTo>
                <a:lnTo>
                  <a:pt x="1297" y="337"/>
                </a:lnTo>
                <a:lnTo>
                  <a:pt x="1312" y="337"/>
                </a:lnTo>
                <a:lnTo>
                  <a:pt x="1333" y="335"/>
                </a:lnTo>
                <a:lnTo>
                  <a:pt x="1360" y="334"/>
                </a:lnTo>
                <a:lnTo>
                  <a:pt x="1386" y="332"/>
                </a:lnTo>
                <a:lnTo>
                  <a:pt x="1412" y="334"/>
                </a:lnTo>
                <a:lnTo>
                  <a:pt x="1435" y="337"/>
                </a:lnTo>
                <a:lnTo>
                  <a:pt x="1454" y="346"/>
                </a:lnTo>
                <a:lnTo>
                  <a:pt x="1469" y="356"/>
                </a:lnTo>
                <a:lnTo>
                  <a:pt x="1483" y="367"/>
                </a:lnTo>
                <a:lnTo>
                  <a:pt x="1499" y="377"/>
                </a:lnTo>
                <a:lnTo>
                  <a:pt x="1517" y="384"/>
                </a:lnTo>
                <a:lnTo>
                  <a:pt x="1517" y="395"/>
                </a:lnTo>
                <a:lnTo>
                  <a:pt x="1531" y="395"/>
                </a:lnTo>
                <a:lnTo>
                  <a:pt x="1532" y="407"/>
                </a:lnTo>
                <a:lnTo>
                  <a:pt x="1534" y="416"/>
                </a:lnTo>
                <a:lnTo>
                  <a:pt x="1531" y="426"/>
                </a:lnTo>
                <a:lnTo>
                  <a:pt x="1536" y="426"/>
                </a:lnTo>
                <a:lnTo>
                  <a:pt x="1538" y="424"/>
                </a:lnTo>
                <a:lnTo>
                  <a:pt x="1539" y="423"/>
                </a:lnTo>
                <a:lnTo>
                  <a:pt x="1539" y="423"/>
                </a:lnTo>
                <a:lnTo>
                  <a:pt x="1539" y="423"/>
                </a:lnTo>
                <a:lnTo>
                  <a:pt x="1541" y="423"/>
                </a:lnTo>
                <a:lnTo>
                  <a:pt x="1543" y="423"/>
                </a:lnTo>
                <a:lnTo>
                  <a:pt x="1553" y="437"/>
                </a:lnTo>
                <a:lnTo>
                  <a:pt x="1559" y="454"/>
                </a:lnTo>
                <a:lnTo>
                  <a:pt x="1562" y="475"/>
                </a:lnTo>
                <a:lnTo>
                  <a:pt x="1565" y="494"/>
                </a:lnTo>
                <a:lnTo>
                  <a:pt x="1571" y="513"/>
                </a:lnTo>
                <a:lnTo>
                  <a:pt x="1581" y="526"/>
                </a:lnTo>
                <a:lnTo>
                  <a:pt x="1583" y="527"/>
                </a:lnTo>
                <a:lnTo>
                  <a:pt x="1585" y="527"/>
                </a:lnTo>
                <a:lnTo>
                  <a:pt x="1585" y="527"/>
                </a:lnTo>
                <a:lnTo>
                  <a:pt x="1586" y="527"/>
                </a:lnTo>
                <a:lnTo>
                  <a:pt x="1588" y="527"/>
                </a:lnTo>
                <a:lnTo>
                  <a:pt x="1593" y="526"/>
                </a:lnTo>
                <a:lnTo>
                  <a:pt x="1593" y="533"/>
                </a:lnTo>
                <a:lnTo>
                  <a:pt x="1593" y="536"/>
                </a:lnTo>
                <a:lnTo>
                  <a:pt x="1595" y="540"/>
                </a:lnTo>
                <a:lnTo>
                  <a:pt x="1597" y="541"/>
                </a:lnTo>
                <a:lnTo>
                  <a:pt x="1600" y="543"/>
                </a:lnTo>
                <a:lnTo>
                  <a:pt x="1604" y="545"/>
                </a:lnTo>
                <a:lnTo>
                  <a:pt x="1606" y="547"/>
                </a:lnTo>
                <a:lnTo>
                  <a:pt x="1607" y="548"/>
                </a:lnTo>
                <a:lnTo>
                  <a:pt x="1609" y="548"/>
                </a:lnTo>
                <a:lnTo>
                  <a:pt x="1613" y="548"/>
                </a:lnTo>
                <a:lnTo>
                  <a:pt x="1616" y="550"/>
                </a:lnTo>
                <a:lnTo>
                  <a:pt x="1618" y="571"/>
                </a:lnTo>
                <a:lnTo>
                  <a:pt x="1614" y="588"/>
                </a:lnTo>
                <a:lnTo>
                  <a:pt x="1607" y="608"/>
                </a:lnTo>
                <a:lnTo>
                  <a:pt x="1604" y="606"/>
                </a:lnTo>
                <a:lnTo>
                  <a:pt x="1602" y="604"/>
                </a:lnTo>
                <a:lnTo>
                  <a:pt x="1599" y="604"/>
                </a:lnTo>
                <a:lnTo>
                  <a:pt x="1593" y="602"/>
                </a:lnTo>
                <a:lnTo>
                  <a:pt x="1576" y="623"/>
                </a:lnTo>
                <a:lnTo>
                  <a:pt x="1560" y="644"/>
                </a:lnTo>
                <a:lnTo>
                  <a:pt x="1546" y="669"/>
                </a:lnTo>
                <a:lnTo>
                  <a:pt x="1553" y="670"/>
                </a:lnTo>
                <a:lnTo>
                  <a:pt x="1559" y="670"/>
                </a:lnTo>
                <a:lnTo>
                  <a:pt x="1564" y="674"/>
                </a:lnTo>
                <a:lnTo>
                  <a:pt x="1567" y="677"/>
                </a:lnTo>
                <a:lnTo>
                  <a:pt x="1569" y="684"/>
                </a:lnTo>
                <a:lnTo>
                  <a:pt x="1572" y="693"/>
                </a:lnTo>
                <a:lnTo>
                  <a:pt x="1574" y="702"/>
                </a:lnTo>
                <a:lnTo>
                  <a:pt x="1576" y="711"/>
                </a:lnTo>
                <a:lnTo>
                  <a:pt x="1581" y="718"/>
                </a:lnTo>
                <a:lnTo>
                  <a:pt x="1602" y="730"/>
                </a:lnTo>
                <a:lnTo>
                  <a:pt x="1628" y="735"/>
                </a:lnTo>
                <a:lnTo>
                  <a:pt x="1658" y="737"/>
                </a:lnTo>
                <a:lnTo>
                  <a:pt x="1663" y="733"/>
                </a:lnTo>
                <a:lnTo>
                  <a:pt x="1668" y="732"/>
                </a:lnTo>
                <a:lnTo>
                  <a:pt x="1675" y="730"/>
                </a:lnTo>
                <a:lnTo>
                  <a:pt x="1681" y="726"/>
                </a:lnTo>
                <a:lnTo>
                  <a:pt x="1691" y="716"/>
                </a:lnTo>
                <a:lnTo>
                  <a:pt x="1698" y="704"/>
                </a:lnTo>
                <a:lnTo>
                  <a:pt x="1705" y="693"/>
                </a:lnTo>
                <a:lnTo>
                  <a:pt x="1716" y="684"/>
                </a:lnTo>
                <a:lnTo>
                  <a:pt x="1730" y="677"/>
                </a:lnTo>
                <a:lnTo>
                  <a:pt x="1749" y="677"/>
                </a:lnTo>
                <a:lnTo>
                  <a:pt x="1773" y="681"/>
                </a:lnTo>
                <a:lnTo>
                  <a:pt x="1798" y="686"/>
                </a:lnTo>
                <a:lnTo>
                  <a:pt x="1824" y="695"/>
                </a:lnTo>
                <a:lnTo>
                  <a:pt x="1847" y="705"/>
                </a:lnTo>
                <a:lnTo>
                  <a:pt x="1869" y="714"/>
                </a:lnTo>
                <a:lnTo>
                  <a:pt x="1885" y="725"/>
                </a:lnTo>
                <a:lnTo>
                  <a:pt x="1895" y="733"/>
                </a:lnTo>
                <a:lnTo>
                  <a:pt x="1908" y="765"/>
                </a:lnTo>
                <a:lnTo>
                  <a:pt x="1920" y="761"/>
                </a:lnTo>
                <a:lnTo>
                  <a:pt x="1920" y="768"/>
                </a:lnTo>
                <a:lnTo>
                  <a:pt x="1923" y="772"/>
                </a:lnTo>
                <a:lnTo>
                  <a:pt x="1958" y="761"/>
                </a:lnTo>
                <a:lnTo>
                  <a:pt x="1974" y="766"/>
                </a:lnTo>
                <a:lnTo>
                  <a:pt x="1991" y="777"/>
                </a:lnTo>
                <a:lnTo>
                  <a:pt x="2007" y="784"/>
                </a:lnTo>
                <a:lnTo>
                  <a:pt x="2045" y="779"/>
                </a:lnTo>
                <a:lnTo>
                  <a:pt x="2058" y="787"/>
                </a:lnTo>
                <a:lnTo>
                  <a:pt x="2080" y="789"/>
                </a:lnTo>
                <a:lnTo>
                  <a:pt x="2103" y="786"/>
                </a:lnTo>
                <a:lnTo>
                  <a:pt x="2124" y="784"/>
                </a:lnTo>
                <a:lnTo>
                  <a:pt x="2145" y="787"/>
                </a:lnTo>
                <a:lnTo>
                  <a:pt x="2173" y="801"/>
                </a:lnTo>
                <a:lnTo>
                  <a:pt x="2197" y="821"/>
                </a:lnTo>
                <a:lnTo>
                  <a:pt x="2220" y="840"/>
                </a:lnTo>
                <a:lnTo>
                  <a:pt x="2243" y="859"/>
                </a:lnTo>
                <a:lnTo>
                  <a:pt x="2269" y="876"/>
                </a:lnTo>
                <a:lnTo>
                  <a:pt x="2283" y="880"/>
                </a:lnTo>
                <a:lnTo>
                  <a:pt x="2302" y="883"/>
                </a:lnTo>
                <a:lnTo>
                  <a:pt x="2327" y="887"/>
                </a:lnTo>
                <a:lnTo>
                  <a:pt x="2349" y="892"/>
                </a:lnTo>
                <a:lnTo>
                  <a:pt x="2367" y="897"/>
                </a:lnTo>
                <a:lnTo>
                  <a:pt x="2375" y="903"/>
                </a:lnTo>
                <a:lnTo>
                  <a:pt x="2382" y="918"/>
                </a:lnTo>
                <a:lnTo>
                  <a:pt x="2386" y="936"/>
                </a:lnTo>
                <a:lnTo>
                  <a:pt x="2391" y="953"/>
                </a:lnTo>
                <a:lnTo>
                  <a:pt x="2403" y="988"/>
                </a:lnTo>
                <a:lnTo>
                  <a:pt x="2407" y="1021"/>
                </a:lnTo>
                <a:lnTo>
                  <a:pt x="2405" y="1051"/>
                </a:lnTo>
                <a:lnTo>
                  <a:pt x="2396" y="1079"/>
                </a:lnTo>
                <a:lnTo>
                  <a:pt x="2384" y="1105"/>
                </a:lnTo>
                <a:lnTo>
                  <a:pt x="2368" y="1129"/>
                </a:lnTo>
                <a:lnTo>
                  <a:pt x="2349" y="1156"/>
                </a:lnTo>
                <a:lnTo>
                  <a:pt x="2292" y="1194"/>
                </a:lnTo>
                <a:lnTo>
                  <a:pt x="2281" y="1215"/>
                </a:lnTo>
                <a:lnTo>
                  <a:pt x="2272" y="1236"/>
                </a:lnTo>
                <a:lnTo>
                  <a:pt x="2265" y="1259"/>
                </a:lnTo>
                <a:lnTo>
                  <a:pt x="2257" y="1273"/>
                </a:lnTo>
                <a:lnTo>
                  <a:pt x="2246" y="1285"/>
                </a:lnTo>
                <a:lnTo>
                  <a:pt x="2237" y="1299"/>
                </a:lnTo>
                <a:lnTo>
                  <a:pt x="2218" y="1302"/>
                </a:lnTo>
                <a:lnTo>
                  <a:pt x="2215" y="1283"/>
                </a:lnTo>
                <a:lnTo>
                  <a:pt x="2208" y="1283"/>
                </a:lnTo>
                <a:lnTo>
                  <a:pt x="2208" y="1321"/>
                </a:lnTo>
                <a:lnTo>
                  <a:pt x="2199" y="1339"/>
                </a:lnTo>
                <a:lnTo>
                  <a:pt x="2197" y="1360"/>
                </a:lnTo>
                <a:lnTo>
                  <a:pt x="2201" y="1383"/>
                </a:lnTo>
                <a:lnTo>
                  <a:pt x="2204" y="1404"/>
                </a:lnTo>
                <a:lnTo>
                  <a:pt x="2211" y="1424"/>
                </a:lnTo>
                <a:lnTo>
                  <a:pt x="2215" y="1440"/>
                </a:lnTo>
                <a:lnTo>
                  <a:pt x="2215" y="1454"/>
                </a:lnTo>
                <a:lnTo>
                  <a:pt x="2211" y="1466"/>
                </a:lnTo>
                <a:lnTo>
                  <a:pt x="2206" y="1477"/>
                </a:lnTo>
                <a:lnTo>
                  <a:pt x="2203" y="1486"/>
                </a:lnTo>
                <a:lnTo>
                  <a:pt x="2208" y="1552"/>
                </a:lnTo>
                <a:lnTo>
                  <a:pt x="2196" y="1557"/>
                </a:lnTo>
                <a:lnTo>
                  <a:pt x="2187" y="1564"/>
                </a:lnTo>
                <a:lnTo>
                  <a:pt x="2182" y="1573"/>
                </a:lnTo>
                <a:lnTo>
                  <a:pt x="2180" y="1590"/>
                </a:lnTo>
                <a:lnTo>
                  <a:pt x="2189" y="1606"/>
                </a:lnTo>
                <a:lnTo>
                  <a:pt x="2192" y="1625"/>
                </a:lnTo>
                <a:lnTo>
                  <a:pt x="2180" y="1637"/>
                </a:lnTo>
                <a:lnTo>
                  <a:pt x="2176" y="1650"/>
                </a:lnTo>
                <a:lnTo>
                  <a:pt x="2171" y="1662"/>
                </a:lnTo>
                <a:lnTo>
                  <a:pt x="2164" y="1678"/>
                </a:lnTo>
                <a:lnTo>
                  <a:pt x="2157" y="1688"/>
                </a:lnTo>
                <a:lnTo>
                  <a:pt x="2152" y="1695"/>
                </a:lnTo>
                <a:lnTo>
                  <a:pt x="2145" y="1700"/>
                </a:lnTo>
                <a:lnTo>
                  <a:pt x="2141" y="1704"/>
                </a:lnTo>
                <a:lnTo>
                  <a:pt x="2138" y="1709"/>
                </a:lnTo>
                <a:lnTo>
                  <a:pt x="2136" y="1719"/>
                </a:lnTo>
                <a:lnTo>
                  <a:pt x="2136" y="1733"/>
                </a:lnTo>
                <a:lnTo>
                  <a:pt x="2138" y="1754"/>
                </a:lnTo>
                <a:lnTo>
                  <a:pt x="2112" y="1768"/>
                </a:lnTo>
                <a:lnTo>
                  <a:pt x="2087" y="1782"/>
                </a:lnTo>
                <a:lnTo>
                  <a:pt x="2091" y="1786"/>
                </a:lnTo>
                <a:lnTo>
                  <a:pt x="2093" y="1789"/>
                </a:lnTo>
                <a:lnTo>
                  <a:pt x="2093" y="1791"/>
                </a:lnTo>
                <a:lnTo>
                  <a:pt x="2093" y="1795"/>
                </a:lnTo>
                <a:lnTo>
                  <a:pt x="2093" y="1796"/>
                </a:lnTo>
                <a:lnTo>
                  <a:pt x="2075" y="1805"/>
                </a:lnTo>
                <a:lnTo>
                  <a:pt x="2058" y="1803"/>
                </a:lnTo>
                <a:lnTo>
                  <a:pt x="2040" y="1800"/>
                </a:lnTo>
                <a:lnTo>
                  <a:pt x="2026" y="1793"/>
                </a:lnTo>
                <a:lnTo>
                  <a:pt x="2018" y="1800"/>
                </a:lnTo>
                <a:lnTo>
                  <a:pt x="2004" y="1803"/>
                </a:lnTo>
                <a:lnTo>
                  <a:pt x="1988" y="1805"/>
                </a:lnTo>
                <a:lnTo>
                  <a:pt x="1972" y="1807"/>
                </a:lnTo>
                <a:lnTo>
                  <a:pt x="1958" y="1808"/>
                </a:lnTo>
                <a:lnTo>
                  <a:pt x="1955" y="1815"/>
                </a:lnTo>
                <a:lnTo>
                  <a:pt x="1948" y="1824"/>
                </a:lnTo>
                <a:lnTo>
                  <a:pt x="1939" y="1835"/>
                </a:lnTo>
                <a:lnTo>
                  <a:pt x="1930" y="1842"/>
                </a:lnTo>
                <a:lnTo>
                  <a:pt x="1923" y="1847"/>
                </a:lnTo>
                <a:lnTo>
                  <a:pt x="1892" y="1843"/>
                </a:lnTo>
                <a:lnTo>
                  <a:pt x="1881" y="1849"/>
                </a:lnTo>
                <a:lnTo>
                  <a:pt x="1867" y="1857"/>
                </a:lnTo>
                <a:lnTo>
                  <a:pt x="1850" y="1870"/>
                </a:lnTo>
                <a:lnTo>
                  <a:pt x="1833" y="1882"/>
                </a:lnTo>
                <a:lnTo>
                  <a:pt x="1820" y="1892"/>
                </a:lnTo>
                <a:lnTo>
                  <a:pt x="1812" y="1901"/>
                </a:lnTo>
                <a:lnTo>
                  <a:pt x="1808" y="1901"/>
                </a:lnTo>
                <a:lnTo>
                  <a:pt x="1805" y="1924"/>
                </a:lnTo>
                <a:lnTo>
                  <a:pt x="1801" y="1925"/>
                </a:lnTo>
                <a:lnTo>
                  <a:pt x="1798" y="1927"/>
                </a:lnTo>
                <a:lnTo>
                  <a:pt x="1796" y="1925"/>
                </a:lnTo>
                <a:lnTo>
                  <a:pt x="1794" y="1925"/>
                </a:lnTo>
                <a:lnTo>
                  <a:pt x="1792" y="1924"/>
                </a:lnTo>
                <a:lnTo>
                  <a:pt x="1789" y="1924"/>
                </a:lnTo>
                <a:lnTo>
                  <a:pt x="1787" y="1924"/>
                </a:lnTo>
                <a:lnTo>
                  <a:pt x="1784" y="1927"/>
                </a:lnTo>
                <a:lnTo>
                  <a:pt x="1780" y="1931"/>
                </a:lnTo>
                <a:lnTo>
                  <a:pt x="1785" y="1946"/>
                </a:lnTo>
                <a:lnTo>
                  <a:pt x="1784" y="1964"/>
                </a:lnTo>
                <a:lnTo>
                  <a:pt x="1780" y="1980"/>
                </a:lnTo>
                <a:lnTo>
                  <a:pt x="1780" y="1997"/>
                </a:lnTo>
                <a:lnTo>
                  <a:pt x="1784" y="2000"/>
                </a:lnTo>
                <a:lnTo>
                  <a:pt x="1787" y="2006"/>
                </a:lnTo>
                <a:lnTo>
                  <a:pt x="1791" y="2009"/>
                </a:lnTo>
                <a:lnTo>
                  <a:pt x="1794" y="2013"/>
                </a:lnTo>
                <a:lnTo>
                  <a:pt x="1798" y="2016"/>
                </a:lnTo>
                <a:lnTo>
                  <a:pt x="1799" y="2020"/>
                </a:lnTo>
                <a:lnTo>
                  <a:pt x="1792" y="2089"/>
                </a:lnTo>
                <a:lnTo>
                  <a:pt x="1773" y="2105"/>
                </a:lnTo>
                <a:lnTo>
                  <a:pt x="1757" y="2124"/>
                </a:lnTo>
                <a:lnTo>
                  <a:pt x="1747" y="2147"/>
                </a:lnTo>
                <a:lnTo>
                  <a:pt x="1738" y="2172"/>
                </a:lnTo>
                <a:lnTo>
                  <a:pt x="1728" y="2196"/>
                </a:lnTo>
                <a:lnTo>
                  <a:pt x="1716" y="2220"/>
                </a:lnTo>
                <a:lnTo>
                  <a:pt x="1707" y="2231"/>
                </a:lnTo>
                <a:lnTo>
                  <a:pt x="1695" y="2240"/>
                </a:lnTo>
                <a:lnTo>
                  <a:pt x="1684" y="2250"/>
                </a:lnTo>
                <a:lnTo>
                  <a:pt x="1681" y="2250"/>
                </a:lnTo>
                <a:lnTo>
                  <a:pt x="1681" y="2240"/>
                </a:lnTo>
                <a:lnTo>
                  <a:pt x="1698" y="2222"/>
                </a:lnTo>
                <a:lnTo>
                  <a:pt x="1712" y="2199"/>
                </a:lnTo>
                <a:lnTo>
                  <a:pt x="1719" y="2173"/>
                </a:lnTo>
                <a:lnTo>
                  <a:pt x="1716" y="2173"/>
                </a:lnTo>
                <a:lnTo>
                  <a:pt x="1716" y="2170"/>
                </a:lnTo>
                <a:lnTo>
                  <a:pt x="1709" y="2172"/>
                </a:lnTo>
                <a:lnTo>
                  <a:pt x="1700" y="2173"/>
                </a:lnTo>
                <a:lnTo>
                  <a:pt x="1689" y="2173"/>
                </a:lnTo>
                <a:lnTo>
                  <a:pt x="1688" y="2194"/>
                </a:lnTo>
                <a:lnTo>
                  <a:pt x="1682" y="2206"/>
                </a:lnTo>
                <a:lnTo>
                  <a:pt x="1677" y="2213"/>
                </a:lnTo>
                <a:lnTo>
                  <a:pt x="1670" y="2219"/>
                </a:lnTo>
                <a:lnTo>
                  <a:pt x="1663" y="2222"/>
                </a:lnTo>
                <a:lnTo>
                  <a:pt x="1658" y="2231"/>
                </a:lnTo>
                <a:lnTo>
                  <a:pt x="1655" y="2245"/>
                </a:lnTo>
                <a:lnTo>
                  <a:pt x="1655" y="2262"/>
                </a:lnTo>
                <a:lnTo>
                  <a:pt x="1658" y="2280"/>
                </a:lnTo>
                <a:lnTo>
                  <a:pt x="1658" y="2295"/>
                </a:lnTo>
                <a:lnTo>
                  <a:pt x="1655" y="2308"/>
                </a:lnTo>
                <a:lnTo>
                  <a:pt x="1649" y="2322"/>
                </a:lnTo>
                <a:lnTo>
                  <a:pt x="1642" y="2329"/>
                </a:lnTo>
                <a:lnTo>
                  <a:pt x="1635" y="2332"/>
                </a:lnTo>
                <a:lnTo>
                  <a:pt x="1628" y="2336"/>
                </a:lnTo>
                <a:lnTo>
                  <a:pt x="1620" y="2343"/>
                </a:lnTo>
                <a:lnTo>
                  <a:pt x="1620" y="2343"/>
                </a:lnTo>
                <a:lnTo>
                  <a:pt x="1621" y="2346"/>
                </a:lnTo>
                <a:lnTo>
                  <a:pt x="1623" y="2351"/>
                </a:lnTo>
                <a:lnTo>
                  <a:pt x="1623" y="2357"/>
                </a:lnTo>
                <a:lnTo>
                  <a:pt x="1623" y="2362"/>
                </a:lnTo>
                <a:lnTo>
                  <a:pt x="1625" y="2365"/>
                </a:lnTo>
                <a:lnTo>
                  <a:pt x="1623" y="2369"/>
                </a:lnTo>
                <a:lnTo>
                  <a:pt x="1621" y="2374"/>
                </a:lnTo>
                <a:lnTo>
                  <a:pt x="1618" y="2379"/>
                </a:lnTo>
                <a:lnTo>
                  <a:pt x="1614" y="2384"/>
                </a:lnTo>
                <a:lnTo>
                  <a:pt x="1609" y="2390"/>
                </a:lnTo>
                <a:lnTo>
                  <a:pt x="1606" y="2393"/>
                </a:lnTo>
                <a:lnTo>
                  <a:pt x="1600" y="2397"/>
                </a:lnTo>
                <a:lnTo>
                  <a:pt x="1579" y="2409"/>
                </a:lnTo>
                <a:lnTo>
                  <a:pt x="1555" y="2414"/>
                </a:lnTo>
                <a:lnTo>
                  <a:pt x="1529" y="2414"/>
                </a:lnTo>
                <a:lnTo>
                  <a:pt x="1501" y="2409"/>
                </a:lnTo>
                <a:lnTo>
                  <a:pt x="1471" y="2402"/>
                </a:lnTo>
                <a:lnTo>
                  <a:pt x="1442" y="2393"/>
                </a:lnTo>
                <a:lnTo>
                  <a:pt x="1415" y="2386"/>
                </a:lnTo>
                <a:lnTo>
                  <a:pt x="1389" y="2381"/>
                </a:lnTo>
                <a:lnTo>
                  <a:pt x="1389" y="2384"/>
                </a:lnTo>
                <a:lnTo>
                  <a:pt x="1393" y="2384"/>
                </a:lnTo>
                <a:lnTo>
                  <a:pt x="1393" y="2388"/>
                </a:lnTo>
                <a:lnTo>
                  <a:pt x="1410" y="2393"/>
                </a:lnTo>
                <a:lnTo>
                  <a:pt x="1426" y="2400"/>
                </a:lnTo>
                <a:lnTo>
                  <a:pt x="1442" y="2407"/>
                </a:lnTo>
                <a:lnTo>
                  <a:pt x="1454" y="2418"/>
                </a:lnTo>
                <a:lnTo>
                  <a:pt x="1463" y="2432"/>
                </a:lnTo>
                <a:lnTo>
                  <a:pt x="1464" y="2435"/>
                </a:lnTo>
                <a:lnTo>
                  <a:pt x="1464" y="2440"/>
                </a:lnTo>
                <a:lnTo>
                  <a:pt x="1464" y="2444"/>
                </a:lnTo>
                <a:lnTo>
                  <a:pt x="1463" y="2451"/>
                </a:lnTo>
                <a:lnTo>
                  <a:pt x="1463" y="2458"/>
                </a:lnTo>
                <a:lnTo>
                  <a:pt x="1475" y="2463"/>
                </a:lnTo>
                <a:lnTo>
                  <a:pt x="1489" y="2472"/>
                </a:lnTo>
                <a:lnTo>
                  <a:pt x="1501" y="2482"/>
                </a:lnTo>
                <a:lnTo>
                  <a:pt x="1508" y="2493"/>
                </a:lnTo>
                <a:lnTo>
                  <a:pt x="1503" y="2510"/>
                </a:lnTo>
                <a:lnTo>
                  <a:pt x="1496" y="2533"/>
                </a:lnTo>
                <a:lnTo>
                  <a:pt x="1489" y="2556"/>
                </a:lnTo>
                <a:lnTo>
                  <a:pt x="1478" y="2576"/>
                </a:lnTo>
                <a:lnTo>
                  <a:pt x="1461" y="2589"/>
                </a:lnTo>
                <a:lnTo>
                  <a:pt x="1436" y="2599"/>
                </a:lnTo>
                <a:lnTo>
                  <a:pt x="1407" y="2608"/>
                </a:lnTo>
                <a:lnTo>
                  <a:pt x="1373" y="2613"/>
                </a:lnTo>
                <a:lnTo>
                  <a:pt x="1339" y="2615"/>
                </a:lnTo>
                <a:lnTo>
                  <a:pt x="1305" y="2615"/>
                </a:lnTo>
                <a:lnTo>
                  <a:pt x="1274" y="2611"/>
                </a:lnTo>
                <a:lnTo>
                  <a:pt x="1274" y="2618"/>
                </a:lnTo>
                <a:lnTo>
                  <a:pt x="1279" y="2622"/>
                </a:lnTo>
                <a:lnTo>
                  <a:pt x="1284" y="2624"/>
                </a:lnTo>
                <a:lnTo>
                  <a:pt x="1288" y="2625"/>
                </a:lnTo>
                <a:lnTo>
                  <a:pt x="1290" y="2629"/>
                </a:lnTo>
                <a:lnTo>
                  <a:pt x="1291" y="2634"/>
                </a:lnTo>
                <a:lnTo>
                  <a:pt x="1293" y="2643"/>
                </a:lnTo>
                <a:lnTo>
                  <a:pt x="1295" y="2650"/>
                </a:lnTo>
                <a:lnTo>
                  <a:pt x="1293" y="2657"/>
                </a:lnTo>
                <a:lnTo>
                  <a:pt x="1290" y="2664"/>
                </a:lnTo>
                <a:lnTo>
                  <a:pt x="1288" y="2671"/>
                </a:lnTo>
                <a:lnTo>
                  <a:pt x="1290" y="2679"/>
                </a:lnTo>
                <a:lnTo>
                  <a:pt x="1293" y="2686"/>
                </a:lnTo>
                <a:lnTo>
                  <a:pt x="1298" y="2692"/>
                </a:lnTo>
                <a:lnTo>
                  <a:pt x="1302" y="2699"/>
                </a:lnTo>
                <a:lnTo>
                  <a:pt x="1305" y="2711"/>
                </a:lnTo>
                <a:lnTo>
                  <a:pt x="1288" y="2718"/>
                </a:lnTo>
                <a:lnTo>
                  <a:pt x="1271" y="2723"/>
                </a:lnTo>
                <a:lnTo>
                  <a:pt x="1250" y="2727"/>
                </a:lnTo>
                <a:lnTo>
                  <a:pt x="1223" y="2727"/>
                </a:lnTo>
                <a:lnTo>
                  <a:pt x="1215" y="2720"/>
                </a:lnTo>
                <a:lnTo>
                  <a:pt x="1202" y="2714"/>
                </a:lnTo>
                <a:lnTo>
                  <a:pt x="1187" y="2711"/>
                </a:lnTo>
                <a:lnTo>
                  <a:pt x="1175" y="2707"/>
                </a:lnTo>
                <a:lnTo>
                  <a:pt x="1175" y="2714"/>
                </a:lnTo>
                <a:lnTo>
                  <a:pt x="1187" y="2730"/>
                </a:lnTo>
                <a:lnTo>
                  <a:pt x="1197" y="2749"/>
                </a:lnTo>
                <a:lnTo>
                  <a:pt x="1197" y="2765"/>
                </a:lnTo>
                <a:lnTo>
                  <a:pt x="1201" y="2768"/>
                </a:lnTo>
                <a:lnTo>
                  <a:pt x="1204" y="2770"/>
                </a:lnTo>
                <a:lnTo>
                  <a:pt x="1208" y="2772"/>
                </a:lnTo>
                <a:lnTo>
                  <a:pt x="1211" y="2772"/>
                </a:lnTo>
                <a:lnTo>
                  <a:pt x="1213" y="2772"/>
                </a:lnTo>
                <a:lnTo>
                  <a:pt x="1216" y="2772"/>
                </a:lnTo>
                <a:lnTo>
                  <a:pt x="1218" y="2774"/>
                </a:lnTo>
                <a:lnTo>
                  <a:pt x="1220" y="2777"/>
                </a:lnTo>
                <a:lnTo>
                  <a:pt x="1223" y="2781"/>
                </a:lnTo>
                <a:lnTo>
                  <a:pt x="1223" y="2788"/>
                </a:lnTo>
                <a:lnTo>
                  <a:pt x="1222" y="2791"/>
                </a:lnTo>
                <a:lnTo>
                  <a:pt x="1222" y="2793"/>
                </a:lnTo>
                <a:lnTo>
                  <a:pt x="1222" y="2795"/>
                </a:lnTo>
                <a:lnTo>
                  <a:pt x="1222" y="2796"/>
                </a:lnTo>
                <a:lnTo>
                  <a:pt x="1223" y="2800"/>
                </a:lnTo>
                <a:lnTo>
                  <a:pt x="1223" y="2803"/>
                </a:lnTo>
                <a:lnTo>
                  <a:pt x="1236" y="2803"/>
                </a:lnTo>
                <a:lnTo>
                  <a:pt x="1234" y="2817"/>
                </a:lnTo>
                <a:lnTo>
                  <a:pt x="1229" y="2826"/>
                </a:lnTo>
                <a:lnTo>
                  <a:pt x="1223" y="2833"/>
                </a:lnTo>
                <a:lnTo>
                  <a:pt x="1220" y="2842"/>
                </a:lnTo>
                <a:lnTo>
                  <a:pt x="1222" y="2849"/>
                </a:lnTo>
                <a:lnTo>
                  <a:pt x="1227" y="2857"/>
                </a:lnTo>
                <a:lnTo>
                  <a:pt x="1232" y="2864"/>
                </a:lnTo>
                <a:lnTo>
                  <a:pt x="1236" y="2871"/>
                </a:lnTo>
                <a:lnTo>
                  <a:pt x="1236" y="2878"/>
                </a:lnTo>
                <a:lnTo>
                  <a:pt x="1236" y="2882"/>
                </a:lnTo>
                <a:lnTo>
                  <a:pt x="1234" y="2885"/>
                </a:lnTo>
                <a:lnTo>
                  <a:pt x="1232" y="2889"/>
                </a:lnTo>
                <a:lnTo>
                  <a:pt x="1230" y="2891"/>
                </a:lnTo>
                <a:lnTo>
                  <a:pt x="1229" y="2894"/>
                </a:lnTo>
                <a:lnTo>
                  <a:pt x="1229" y="2896"/>
                </a:lnTo>
                <a:lnTo>
                  <a:pt x="1229" y="2899"/>
                </a:lnTo>
                <a:lnTo>
                  <a:pt x="1229" y="2901"/>
                </a:lnTo>
                <a:lnTo>
                  <a:pt x="1230" y="2905"/>
                </a:lnTo>
                <a:lnTo>
                  <a:pt x="1232" y="2906"/>
                </a:lnTo>
                <a:lnTo>
                  <a:pt x="1234" y="2910"/>
                </a:lnTo>
                <a:lnTo>
                  <a:pt x="1236" y="2915"/>
                </a:lnTo>
                <a:lnTo>
                  <a:pt x="1202" y="2924"/>
                </a:lnTo>
                <a:lnTo>
                  <a:pt x="1175" y="2938"/>
                </a:lnTo>
                <a:lnTo>
                  <a:pt x="1173" y="2943"/>
                </a:lnTo>
                <a:lnTo>
                  <a:pt x="1171" y="2947"/>
                </a:lnTo>
                <a:lnTo>
                  <a:pt x="1169" y="2952"/>
                </a:lnTo>
                <a:lnTo>
                  <a:pt x="1168" y="2955"/>
                </a:lnTo>
                <a:lnTo>
                  <a:pt x="1166" y="2959"/>
                </a:lnTo>
                <a:lnTo>
                  <a:pt x="1166" y="2960"/>
                </a:lnTo>
                <a:lnTo>
                  <a:pt x="1176" y="2978"/>
                </a:lnTo>
                <a:lnTo>
                  <a:pt x="1190" y="2990"/>
                </a:lnTo>
                <a:lnTo>
                  <a:pt x="1209" y="2999"/>
                </a:lnTo>
                <a:lnTo>
                  <a:pt x="1232" y="3006"/>
                </a:lnTo>
                <a:lnTo>
                  <a:pt x="1255" y="3011"/>
                </a:lnTo>
                <a:lnTo>
                  <a:pt x="1277" y="3015"/>
                </a:lnTo>
                <a:lnTo>
                  <a:pt x="1286" y="3069"/>
                </a:lnTo>
                <a:lnTo>
                  <a:pt x="1271" y="3077"/>
                </a:lnTo>
                <a:lnTo>
                  <a:pt x="1255" y="3091"/>
                </a:lnTo>
                <a:lnTo>
                  <a:pt x="1243" y="3107"/>
                </a:lnTo>
                <a:lnTo>
                  <a:pt x="1236" y="3126"/>
                </a:lnTo>
                <a:lnTo>
                  <a:pt x="1241" y="3137"/>
                </a:lnTo>
                <a:lnTo>
                  <a:pt x="1243" y="3151"/>
                </a:lnTo>
                <a:lnTo>
                  <a:pt x="1243" y="3168"/>
                </a:lnTo>
                <a:lnTo>
                  <a:pt x="1229" y="3172"/>
                </a:lnTo>
                <a:lnTo>
                  <a:pt x="1218" y="3175"/>
                </a:lnTo>
                <a:lnTo>
                  <a:pt x="1204" y="3180"/>
                </a:lnTo>
                <a:lnTo>
                  <a:pt x="1204" y="3194"/>
                </a:lnTo>
                <a:lnTo>
                  <a:pt x="1213" y="3201"/>
                </a:lnTo>
                <a:lnTo>
                  <a:pt x="1223" y="3212"/>
                </a:lnTo>
                <a:lnTo>
                  <a:pt x="1234" y="3226"/>
                </a:lnTo>
                <a:lnTo>
                  <a:pt x="1246" y="3240"/>
                </a:lnTo>
                <a:lnTo>
                  <a:pt x="1255" y="3252"/>
                </a:lnTo>
                <a:lnTo>
                  <a:pt x="1258" y="3261"/>
                </a:lnTo>
                <a:lnTo>
                  <a:pt x="1253" y="3262"/>
                </a:lnTo>
                <a:lnTo>
                  <a:pt x="1250" y="3262"/>
                </a:lnTo>
                <a:lnTo>
                  <a:pt x="1243" y="3264"/>
                </a:lnTo>
                <a:lnTo>
                  <a:pt x="1236" y="3264"/>
                </a:lnTo>
                <a:lnTo>
                  <a:pt x="1234" y="3275"/>
                </a:lnTo>
                <a:lnTo>
                  <a:pt x="1230" y="3285"/>
                </a:lnTo>
                <a:lnTo>
                  <a:pt x="1229" y="3296"/>
                </a:lnTo>
                <a:lnTo>
                  <a:pt x="1222" y="3297"/>
                </a:lnTo>
                <a:lnTo>
                  <a:pt x="1215" y="3303"/>
                </a:lnTo>
                <a:lnTo>
                  <a:pt x="1209" y="3306"/>
                </a:lnTo>
                <a:lnTo>
                  <a:pt x="1204" y="3304"/>
                </a:lnTo>
                <a:lnTo>
                  <a:pt x="1201" y="3303"/>
                </a:lnTo>
                <a:lnTo>
                  <a:pt x="1199" y="3299"/>
                </a:lnTo>
                <a:lnTo>
                  <a:pt x="1197" y="3297"/>
                </a:lnTo>
                <a:lnTo>
                  <a:pt x="1194" y="3296"/>
                </a:lnTo>
                <a:lnTo>
                  <a:pt x="1194" y="3315"/>
                </a:lnTo>
                <a:lnTo>
                  <a:pt x="1202" y="3325"/>
                </a:lnTo>
                <a:lnTo>
                  <a:pt x="1208" y="3341"/>
                </a:lnTo>
                <a:lnTo>
                  <a:pt x="1209" y="3360"/>
                </a:lnTo>
                <a:lnTo>
                  <a:pt x="1188" y="3365"/>
                </a:lnTo>
                <a:lnTo>
                  <a:pt x="1171" y="3371"/>
                </a:lnTo>
                <a:lnTo>
                  <a:pt x="1152" y="3376"/>
                </a:lnTo>
                <a:lnTo>
                  <a:pt x="1152" y="3367"/>
                </a:lnTo>
                <a:lnTo>
                  <a:pt x="1150" y="3365"/>
                </a:lnTo>
                <a:lnTo>
                  <a:pt x="1148" y="3364"/>
                </a:lnTo>
                <a:lnTo>
                  <a:pt x="1148" y="3362"/>
                </a:lnTo>
                <a:lnTo>
                  <a:pt x="1148" y="3360"/>
                </a:lnTo>
                <a:lnTo>
                  <a:pt x="1147" y="3357"/>
                </a:lnTo>
                <a:lnTo>
                  <a:pt x="1134" y="3357"/>
                </a:lnTo>
                <a:lnTo>
                  <a:pt x="1126" y="3355"/>
                </a:lnTo>
                <a:lnTo>
                  <a:pt x="1117" y="3357"/>
                </a:lnTo>
                <a:lnTo>
                  <a:pt x="1105" y="3357"/>
                </a:lnTo>
                <a:lnTo>
                  <a:pt x="1099" y="3341"/>
                </a:lnTo>
                <a:lnTo>
                  <a:pt x="1091" y="3331"/>
                </a:lnTo>
                <a:lnTo>
                  <a:pt x="1080" y="3322"/>
                </a:lnTo>
                <a:lnTo>
                  <a:pt x="1063" y="3318"/>
                </a:lnTo>
                <a:lnTo>
                  <a:pt x="1063" y="3311"/>
                </a:lnTo>
                <a:lnTo>
                  <a:pt x="1063" y="3308"/>
                </a:lnTo>
                <a:lnTo>
                  <a:pt x="1065" y="3304"/>
                </a:lnTo>
                <a:lnTo>
                  <a:pt x="1065" y="3301"/>
                </a:lnTo>
                <a:lnTo>
                  <a:pt x="1063" y="3299"/>
                </a:lnTo>
                <a:lnTo>
                  <a:pt x="1058" y="3296"/>
                </a:lnTo>
                <a:lnTo>
                  <a:pt x="1052" y="3296"/>
                </a:lnTo>
                <a:lnTo>
                  <a:pt x="1049" y="3294"/>
                </a:lnTo>
                <a:lnTo>
                  <a:pt x="1044" y="3294"/>
                </a:lnTo>
                <a:lnTo>
                  <a:pt x="1040" y="3290"/>
                </a:lnTo>
                <a:lnTo>
                  <a:pt x="1037" y="3287"/>
                </a:lnTo>
                <a:lnTo>
                  <a:pt x="1033" y="3283"/>
                </a:lnTo>
                <a:lnTo>
                  <a:pt x="1033" y="3280"/>
                </a:lnTo>
                <a:lnTo>
                  <a:pt x="1033" y="3278"/>
                </a:lnTo>
                <a:lnTo>
                  <a:pt x="1033" y="3275"/>
                </a:lnTo>
                <a:lnTo>
                  <a:pt x="1033" y="3273"/>
                </a:lnTo>
                <a:lnTo>
                  <a:pt x="1033" y="3271"/>
                </a:lnTo>
                <a:lnTo>
                  <a:pt x="1031" y="3269"/>
                </a:lnTo>
                <a:lnTo>
                  <a:pt x="1028" y="3268"/>
                </a:lnTo>
                <a:lnTo>
                  <a:pt x="1024" y="3269"/>
                </a:lnTo>
                <a:lnTo>
                  <a:pt x="1019" y="3269"/>
                </a:lnTo>
                <a:lnTo>
                  <a:pt x="1016" y="3269"/>
                </a:lnTo>
                <a:lnTo>
                  <a:pt x="1012" y="3268"/>
                </a:lnTo>
                <a:lnTo>
                  <a:pt x="1007" y="3266"/>
                </a:lnTo>
                <a:lnTo>
                  <a:pt x="1002" y="3264"/>
                </a:lnTo>
                <a:lnTo>
                  <a:pt x="1002" y="3252"/>
                </a:lnTo>
                <a:lnTo>
                  <a:pt x="989" y="3252"/>
                </a:lnTo>
                <a:lnTo>
                  <a:pt x="991" y="3240"/>
                </a:lnTo>
                <a:lnTo>
                  <a:pt x="995" y="3233"/>
                </a:lnTo>
                <a:lnTo>
                  <a:pt x="1000" y="3226"/>
                </a:lnTo>
                <a:lnTo>
                  <a:pt x="1005" y="3217"/>
                </a:lnTo>
                <a:lnTo>
                  <a:pt x="986" y="3217"/>
                </a:lnTo>
                <a:lnTo>
                  <a:pt x="986" y="3214"/>
                </a:lnTo>
                <a:lnTo>
                  <a:pt x="983" y="3214"/>
                </a:lnTo>
                <a:lnTo>
                  <a:pt x="983" y="3219"/>
                </a:lnTo>
                <a:lnTo>
                  <a:pt x="981" y="3222"/>
                </a:lnTo>
                <a:lnTo>
                  <a:pt x="981" y="3224"/>
                </a:lnTo>
                <a:lnTo>
                  <a:pt x="981" y="3226"/>
                </a:lnTo>
                <a:lnTo>
                  <a:pt x="979" y="3226"/>
                </a:lnTo>
                <a:lnTo>
                  <a:pt x="977" y="3228"/>
                </a:lnTo>
                <a:lnTo>
                  <a:pt x="974" y="3229"/>
                </a:lnTo>
                <a:lnTo>
                  <a:pt x="962" y="3236"/>
                </a:lnTo>
                <a:lnTo>
                  <a:pt x="944" y="3241"/>
                </a:lnTo>
                <a:lnTo>
                  <a:pt x="948" y="3207"/>
                </a:lnTo>
                <a:lnTo>
                  <a:pt x="944" y="3198"/>
                </a:lnTo>
                <a:lnTo>
                  <a:pt x="941" y="3194"/>
                </a:lnTo>
                <a:lnTo>
                  <a:pt x="939" y="3193"/>
                </a:lnTo>
                <a:lnTo>
                  <a:pt x="939" y="3189"/>
                </a:lnTo>
                <a:lnTo>
                  <a:pt x="941" y="3184"/>
                </a:lnTo>
                <a:lnTo>
                  <a:pt x="944" y="3172"/>
                </a:lnTo>
                <a:lnTo>
                  <a:pt x="937" y="3168"/>
                </a:lnTo>
                <a:lnTo>
                  <a:pt x="932" y="3165"/>
                </a:lnTo>
                <a:lnTo>
                  <a:pt x="927" y="3159"/>
                </a:lnTo>
                <a:lnTo>
                  <a:pt x="921" y="3156"/>
                </a:lnTo>
                <a:lnTo>
                  <a:pt x="916" y="3152"/>
                </a:lnTo>
                <a:lnTo>
                  <a:pt x="883" y="3149"/>
                </a:lnTo>
                <a:lnTo>
                  <a:pt x="883" y="3140"/>
                </a:lnTo>
                <a:lnTo>
                  <a:pt x="878" y="3132"/>
                </a:lnTo>
                <a:lnTo>
                  <a:pt x="876" y="3123"/>
                </a:lnTo>
                <a:lnTo>
                  <a:pt x="880" y="3114"/>
                </a:lnTo>
                <a:lnTo>
                  <a:pt x="883" y="3105"/>
                </a:lnTo>
                <a:lnTo>
                  <a:pt x="887" y="3095"/>
                </a:lnTo>
                <a:lnTo>
                  <a:pt x="855" y="3098"/>
                </a:lnTo>
                <a:lnTo>
                  <a:pt x="852" y="3088"/>
                </a:lnTo>
                <a:lnTo>
                  <a:pt x="845" y="3072"/>
                </a:lnTo>
                <a:lnTo>
                  <a:pt x="845" y="3055"/>
                </a:lnTo>
                <a:lnTo>
                  <a:pt x="848" y="3037"/>
                </a:lnTo>
                <a:lnTo>
                  <a:pt x="853" y="3039"/>
                </a:lnTo>
                <a:lnTo>
                  <a:pt x="859" y="3039"/>
                </a:lnTo>
                <a:lnTo>
                  <a:pt x="862" y="3041"/>
                </a:lnTo>
                <a:lnTo>
                  <a:pt x="866" y="3043"/>
                </a:lnTo>
                <a:lnTo>
                  <a:pt x="871" y="3046"/>
                </a:lnTo>
                <a:lnTo>
                  <a:pt x="871" y="3022"/>
                </a:lnTo>
                <a:lnTo>
                  <a:pt x="867" y="3020"/>
                </a:lnTo>
                <a:lnTo>
                  <a:pt x="866" y="3016"/>
                </a:lnTo>
                <a:lnTo>
                  <a:pt x="862" y="3015"/>
                </a:lnTo>
                <a:lnTo>
                  <a:pt x="860" y="3013"/>
                </a:lnTo>
                <a:lnTo>
                  <a:pt x="855" y="3011"/>
                </a:lnTo>
                <a:lnTo>
                  <a:pt x="850" y="3008"/>
                </a:lnTo>
                <a:lnTo>
                  <a:pt x="843" y="3004"/>
                </a:lnTo>
                <a:lnTo>
                  <a:pt x="836" y="3002"/>
                </a:lnTo>
                <a:lnTo>
                  <a:pt x="829" y="2999"/>
                </a:lnTo>
                <a:lnTo>
                  <a:pt x="824" y="3008"/>
                </a:lnTo>
                <a:lnTo>
                  <a:pt x="817" y="3009"/>
                </a:lnTo>
                <a:lnTo>
                  <a:pt x="810" y="3009"/>
                </a:lnTo>
                <a:lnTo>
                  <a:pt x="797" y="3006"/>
                </a:lnTo>
                <a:lnTo>
                  <a:pt x="797" y="2983"/>
                </a:lnTo>
                <a:lnTo>
                  <a:pt x="803" y="2981"/>
                </a:lnTo>
                <a:lnTo>
                  <a:pt x="808" y="2978"/>
                </a:lnTo>
                <a:lnTo>
                  <a:pt x="811" y="2974"/>
                </a:lnTo>
                <a:lnTo>
                  <a:pt x="815" y="2971"/>
                </a:lnTo>
                <a:lnTo>
                  <a:pt x="817" y="2964"/>
                </a:lnTo>
                <a:lnTo>
                  <a:pt x="813" y="2953"/>
                </a:lnTo>
                <a:lnTo>
                  <a:pt x="815" y="2941"/>
                </a:lnTo>
                <a:lnTo>
                  <a:pt x="818" y="2926"/>
                </a:lnTo>
                <a:lnTo>
                  <a:pt x="820" y="2906"/>
                </a:lnTo>
                <a:lnTo>
                  <a:pt x="815" y="2906"/>
                </a:lnTo>
                <a:lnTo>
                  <a:pt x="808" y="2905"/>
                </a:lnTo>
                <a:lnTo>
                  <a:pt x="804" y="2903"/>
                </a:lnTo>
                <a:lnTo>
                  <a:pt x="801" y="2899"/>
                </a:lnTo>
                <a:lnTo>
                  <a:pt x="797" y="2896"/>
                </a:lnTo>
                <a:lnTo>
                  <a:pt x="796" y="2891"/>
                </a:lnTo>
                <a:lnTo>
                  <a:pt x="794" y="2884"/>
                </a:lnTo>
                <a:lnTo>
                  <a:pt x="797" y="2882"/>
                </a:lnTo>
                <a:lnTo>
                  <a:pt x="801" y="2880"/>
                </a:lnTo>
                <a:lnTo>
                  <a:pt x="803" y="2880"/>
                </a:lnTo>
                <a:lnTo>
                  <a:pt x="804" y="2878"/>
                </a:lnTo>
                <a:lnTo>
                  <a:pt x="808" y="2877"/>
                </a:lnTo>
                <a:lnTo>
                  <a:pt x="813" y="2877"/>
                </a:lnTo>
                <a:lnTo>
                  <a:pt x="813" y="2861"/>
                </a:lnTo>
                <a:lnTo>
                  <a:pt x="832" y="2861"/>
                </a:lnTo>
                <a:lnTo>
                  <a:pt x="832" y="2864"/>
                </a:lnTo>
                <a:lnTo>
                  <a:pt x="836" y="2864"/>
                </a:lnTo>
                <a:lnTo>
                  <a:pt x="836" y="2870"/>
                </a:lnTo>
                <a:lnTo>
                  <a:pt x="836" y="2873"/>
                </a:lnTo>
                <a:lnTo>
                  <a:pt x="836" y="2875"/>
                </a:lnTo>
                <a:lnTo>
                  <a:pt x="834" y="2877"/>
                </a:lnTo>
                <a:lnTo>
                  <a:pt x="836" y="2878"/>
                </a:lnTo>
                <a:lnTo>
                  <a:pt x="836" y="2880"/>
                </a:lnTo>
                <a:lnTo>
                  <a:pt x="839" y="2884"/>
                </a:lnTo>
                <a:lnTo>
                  <a:pt x="843" y="2885"/>
                </a:lnTo>
                <a:lnTo>
                  <a:pt x="846" y="2885"/>
                </a:lnTo>
                <a:lnTo>
                  <a:pt x="850" y="2887"/>
                </a:lnTo>
                <a:lnTo>
                  <a:pt x="855" y="2887"/>
                </a:lnTo>
                <a:lnTo>
                  <a:pt x="855" y="2880"/>
                </a:lnTo>
                <a:lnTo>
                  <a:pt x="855" y="2871"/>
                </a:lnTo>
                <a:lnTo>
                  <a:pt x="852" y="2856"/>
                </a:lnTo>
                <a:lnTo>
                  <a:pt x="846" y="2837"/>
                </a:lnTo>
                <a:lnTo>
                  <a:pt x="839" y="2816"/>
                </a:lnTo>
                <a:lnTo>
                  <a:pt x="832" y="2795"/>
                </a:lnTo>
                <a:lnTo>
                  <a:pt x="825" y="2774"/>
                </a:lnTo>
                <a:lnTo>
                  <a:pt x="818" y="2760"/>
                </a:lnTo>
                <a:lnTo>
                  <a:pt x="813" y="2749"/>
                </a:lnTo>
                <a:lnTo>
                  <a:pt x="813" y="2756"/>
                </a:lnTo>
                <a:lnTo>
                  <a:pt x="808" y="2763"/>
                </a:lnTo>
                <a:lnTo>
                  <a:pt x="803" y="2774"/>
                </a:lnTo>
                <a:lnTo>
                  <a:pt x="801" y="2782"/>
                </a:lnTo>
                <a:lnTo>
                  <a:pt x="801" y="2788"/>
                </a:lnTo>
                <a:lnTo>
                  <a:pt x="810" y="2796"/>
                </a:lnTo>
                <a:lnTo>
                  <a:pt x="815" y="2803"/>
                </a:lnTo>
                <a:lnTo>
                  <a:pt x="820" y="2814"/>
                </a:lnTo>
                <a:lnTo>
                  <a:pt x="820" y="2830"/>
                </a:lnTo>
                <a:lnTo>
                  <a:pt x="813" y="2830"/>
                </a:lnTo>
                <a:lnTo>
                  <a:pt x="804" y="2833"/>
                </a:lnTo>
                <a:lnTo>
                  <a:pt x="794" y="2835"/>
                </a:lnTo>
                <a:lnTo>
                  <a:pt x="782" y="2835"/>
                </a:lnTo>
                <a:lnTo>
                  <a:pt x="780" y="2824"/>
                </a:lnTo>
                <a:lnTo>
                  <a:pt x="778" y="2816"/>
                </a:lnTo>
                <a:lnTo>
                  <a:pt x="775" y="2803"/>
                </a:lnTo>
                <a:lnTo>
                  <a:pt x="773" y="2800"/>
                </a:lnTo>
                <a:lnTo>
                  <a:pt x="770" y="2796"/>
                </a:lnTo>
                <a:lnTo>
                  <a:pt x="764" y="2791"/>
                </a:lnTo>
                <a:lnTo>
                  <a:pt x="761" y="2788"/>
                </a:lnTo>
                <a:lnTo>
                  <a:pt x="759" y="2784"/>
                </a:lnTo>
                <a:lnTo>
                  <a:pt x="761" y="2774"/>
                </a:lnTo>
                <a:lnTo>
                  <a:pt x="764" y="2763"/>
                </a:lnTo>
                <a:lnTo>
                  <a:pt x="763" y="2749"/>
                </a:lnTo>
                <a:lnTo>
                  <a:pt x="761" y="2746"/>
                </a:lnTo>
                <a:lnTo>
                  <a:pt x="757" y="2742"/>
                </a:lnTo>
                <a:lnTo>
                  <a:pt x="754" y="2741"/>
                </a:lnTo>
                <a:lnTo>
                  <a:pt x="750" y="2739"/>
                </a:lnTo>
                <a:lnTo>
                  <a:pt x="747" y="2737"/>
                </a:lnTo>
                <a:lnTo>
                  <a:pt x="743" y="2734"/>
                </a:lnTo>
                <a:lnTo>
                  <a:pt x="743" y="2692"/>
                </a:lnTo>
                <a:lnTo>
                  <a:pt x="736" y="2688"/>
                </a:lnTo>
                <a:lnTo>
                  <a:pt x="740" y="2634"/>
                </a:lnTo>
                <a:lnTo>
                  <a:pt x="738" y="2629"/>
                </a:lnTo>
                <a:lnTo>
                  <a:pt x="733" y="2624"/>
                </a:lnTo>
                <a:lnTo>
                  <a:pt x="729" y="2620"/>
                </a:lnTo>
                <a:lnTo>
                  <a:pt x="724" y="2615"/>
                </a:lnTo>
                <a:lnTo>
                  <a:pt x="721" y="2611"/>
                </a:lnTo>
                <a:lnTo>
                  <a:pt x="708" y="2592"/>
                </a:lnTo>
                <a:lnTo>
                  <a:pt x="698" y="2568"/>
                </a:lnTo>
                <a:lnTo>
                  <a:pt x="689" y="2542"/>
                </a:lnTo>
                <a:lnTo>
                  <a:pt x="686" y="2515"/>
                </a:lnTo>
                <a:lnTo>
                  <a:pt x="701" y="2515"/>
                </a:lnTo>
                <a:lnTo>
                  <a:pt x="705" y="2498"/>
                </a:lnTo>
                <a:lnTo>
                  <a:pt x="707" y="2475"/>
                </a:lnTo>
                <a:lnTo>
                  <a:pt x="707" y="2453"/>
                </a:lnTo>
                <a:lnTo>
                  <a:pt x="705" y="2432"/>
                </a:lnTo>
                <a:lnTo>
                  <a:pt x="714" y="2414"/>
                </a:lnTo>
                <a:lnTo>
                  <a:pt x="717" y="2395"/>
                </a:lnTo>
                <a:lnTo>
                  <a:pt x="717" y="2374"/>
                </a:lnTo>
                <a:lnTo>
                  <a:pt x="715" y="2353"/>
                </a:lnTo>
                <a:lnTo>
                  <a:pt x="714" y="2332"/>
                </a:lnTo>
                <a:lnTo>
                  <a:pt x="714" y="2316"/>
                </a:lnTo>
                <a:lnTo>
                  <a:pt x="715" y="2306"/>
                </a:lnTo>
                <a:lnTo>
                  <a:pt x="719" y="2295"/>
                </a:lnTo>
                <a:lnTo>
                  <a:pt x="717" y="2285"/>
                </a:lnTo>
                <a:lnTo>
                  <a:pt x="703" y="2254"/>
                </a:lnTo>
                <a:lnTo>
                  <a:pt x="688" y="2222"/>
                </a:lnTo>
                <a:lnTo>
                  <a:pt x="675" y="2189"/>
                </a:lnTo>
                <a:lnTo>
                  <a:pt x="674" y="2175"/>
                </a:lnTo>
                <a:lnTo>
                  <a:pt x="677" y="2166"/>
                </a:lnTo>
                <a:lnTo>
                  <a:pt x="682" y="2158"/>
                </a:lnTo>
                <a:lnTo>
                  <a:pt x="684" y="2147"/>
                </a:lnTo>
                <a:lnTo>
                  <a:pt x="682" y="2135"/>
                </a:lnTo>
                <a:lnTo>
                  <a:pt x="679" y="2128"/>
                </a:lnTo>
                <a:lnTo>
                  <a:pt x="672" y="2123"/>
                </a:lnTo>
                <a:lnTo>
                  <a:pt x="667" y="2116"/>
                </a:lnTo>
                <a:lnTo>
                  <a:pt x="663" y="2109"/>
                </a:lnTo>
                <a:lnTo>
                  <a:pt x="663" y="2096"/>
                </a:lnTo>
                <a:lnTo>
                  <a:pt x="665" y="2095"/>
                </a:lnTo>
                <a:lnTo>
                  <a:pt x="667" y="2091"/>
                </a:lnTo>
                <a:lnTo>
                  <a:pt x="668" y="2089"/>
                </a:lnTo>
                <a:lnTo>
                  <a:pt x="672" y="2086"/>
                </a:lnTo>
                <a:lnTo>
                  <a:pt x="674" y="2083"/>
                </a:lnTo>
                <a:lnTo>
                  <a:pt x="675" y="2081"/>
                </a:lnTo>
                <a:lnTo>
                  <a:pt x="679" y="1959"/>
                </a:lnTo>
                <a:lnTo>
                  <a:pt x="675" y="1950"/>
                </a:lnTo>
                <a:lnTo>
                  <a:pt x="670" y="1939"/>
                </a:lnTo>
                <a:lnTo>
                  <a:pt x="672" y="1924"/>
                </a:lnTo>
                <a:lnTo>
                  <a:pt x="672" y="1922"/>
                </a:lnTo>
                <a:lnTo>
                  <a:pt x="674" y="1920"/>
                </a:lnTo>
                <a:lnTo>
                  <a:pt x="675" y="1920"/>
                </a:lnTo>
                <a:lnTo>
                  <a:pt x="677" y="1918"/>
                </a:lnTo>
                <a:lnTo>
                  <a:pt x="679" y="1917"/>
                </a:lnTo>
                <a:lnTo>
                  <a:pt x="679" y="1913"/>
                </a:lnTo>
                <a:lnTo>
                  <a:pt x="679" y="1908"/>
                </a:lnTo>
                <a:lnTo>
                  <a:pt x="677" y="1906"/>
                </a:lnTo>
                <a:lnTo>
                  <a:pt x="675" y="1904"/>
                </a:lnTo>
                <a:lnTo>
                  <a:pt x="674" y="1901"/>
                </a:lnTo>
                <a:lnTo>
                  <a:pt x="670" y="1897"/>
                </a:lnTo>
                <a:lnTo>
                  <a:pt x="668" y="1896"/>
                </a:lnTo>
                <a:lnTo>
                  <a:pt x="667" y="1894"/>
                </a:lnTo>
                <a:lnTo>
                  <a:pt x="667" y="1836"/>
                </a:lnTo>
                <a:lnTo>
                  <a:pt x="661" y="1828"/>
                </a:lnTo>
                <a:lnTo>
                  <a:pt x="656" y="1819"/>
                </a:lnTo>
                <a:lnTo>
                  <a:pt x="653" y="1805"/>
                </a:lnTo>
                <a:lnTo>
                  <a:pt x="661" y="1796"/>
                </a:lnTo>
                <a:lnTo>
                  <a:pt x="667" y="1784"/>
                </a:lnTo>
                <a:lnTo>
                  <a:pt x="668" y="1768"/>
                </a:lnTo>
                <a:lnTo>
                  <a:pt x="668" y="1751"/>
                </a:lnTo>
                <a:lnTo>
                  <a:pt x="668" y="1733"/>
                </a:lnTo>
                <a:lnTo>
                  <a:pt x="667" y="1716"/>
                </a:lnTo>
                <a:lnTo>
                  <a:pt x="663" y="1709"/>
                </a:lnTo>
                <a:lnTo>
                  <a:pt x="660" y="1692"/>
                </a:lnTo>
                <a:lnTo>
                  <a:pt x="654" y="1671"/>
                </a:lnTo>
                <a:lnTo>
                  <a:pt x="647" y="1644"/>
                </a:lnTo>
                <a:lnTo>
                  <a:pt x="642" y="1620"/>
                </a:lnTo>
                <a:lnTo>
                  <a:pt x="639" y="1597"/>
                </a:lnTo>
                <a:lnTo>
                  <a:pt x="635" y="1578"/>
                </a:lnTo>
                <a:lnTo>
                  <a:pt x="633" y="1568"/>
                </a:lnTo>
                <a:lnTo>
                  <a:pt x="611" y="1555"/>
                </a:lnTo>
                <a:lnTo>
                  <a:pt x="592" y="1540"/>
                </a:lnTo>
                <a:lnTo>
                  <a:pt x="576" y="1526"/>
                </a:lnTo>
                <a:lnTo>
                  <a:pt x="558" y="1510"/>
                </a:lnTo>
                <a:lnTo>
                  <a:pt x="541" y="1498"/>
                </a:lnTo>
                <a:lnTo>
                  <a:pt x="516" y="1487"/>
                </a:lnTo>
                <a:lnTo>
                  <a:pt x="490" y="1480"/>
                </a:lnTo>
                <a:lnTo>
                  <a:pt x="462" y="1473"/>
                </a:lnTo>
                <a:lnTo>
                  <a:pt x="441" y="1463"/>
                </a:lnTo>
                <a:lnTo>
                  <a:pt x="436" y="1459"/>
                </a:lnTo>
                <a:lnTo>
                  <a:pt x="433" y="1454"/>
                </a:lnTo>
                <a:lnTo>
                  <a:pt x="427" y="1449"/>
                </a:lnTo>
                <a:lnTo>
                  <a:pt x="422" y="1444"/>
                </a:lnTo>
                <a:lnTo>
                  <a:pt x="417" y="1440"/>
                </a:lnTo>
                <a:lnTo>
                  <a:pt x="405" y="1435"/>
                </a:lnTo>
                <a:lnTo>
                  <a:pt x="393" y="1433"/>
                </a:lnTo>
                <a:lnTo>
                  <a:pt x="379" y="1430"/>
                </a:lnTo>
                <a:lnTo>
                  <a:pt x="368" y="1424"/>
                </a:lnTo>
                <a:lnTo>
                  <a:pt x="365" y="1409"/>
                </a:lnTo>
                <a:lnTo>
                  <a:pt x="349" y="1397"/>
                </a:lnTo>
                <a:lnTo>
                  <a:pt x="333" y="1383"/>
                </a:lnTo>
                <a:lnTo>
                  <a:pt x="302" y="1356"/>
                </a:lnTo>
                <a:lnTo>
                  <a:pt x="298" y="1309"/>
                </a:lnTo>
                <a:lnTo>
                  <a:pt x="290" y="1295"/>
                </a:lnTo>
                <a:lnTo>
                  <a:pt x="277" y="1283"/>
                </a:lnTo>
                <a:lnTo>
                  <a:pt x="263" y="1271"/>
                </a:lnTo>
                <a:lnTo>
                  <a:pt x="253" y="1259"/>
                </a:lnTo>
                <a:lnTo>
                  <a:pt x="249" y="1250"/>
                </a:lnTo>
                <a:lnTo>
                  <a:pt x="248" y="1239"/>
                </a:lnTo>
                <a:lnTo>
                  <a:pt x="244" y="1229"/>
                </a:lnTo>
                <a:lnTo>
                  <a:pt x="242" y="1225"/>
                </a:lnTo>
                <a:lnTo>
                  <a:pt x="239" y="1222"/>
                </a:lnTo>
                <a:lnTo>
                  <a:pt x="234" y="1220"/>
                </a:lnTo>
                <a:lnTo>
                  <a:pt x="228" y="1219"/>
                </a:lnTo>
                <a:lnTo>
                  <a:pt x="225" y="1217"/>
                </a:lnTo>
                <a:lnTo>
                  <a:pt x="221" y="1213"/>
                </a:lnTo>
                <a:lnTo>
                  <a:pt x="218" y="1208"/>
                </a:lnTo>
                <a:lnTo>
                  <a:pt x="216" y="1203"/>
                </a:lnTo>
                <a:lnTo>
                  <a:pt x="215" y="1198"/>
                </a:lnTo>
                <a:lnTo>
                  <a:pt x="213" y="1192"/>
                </a:lnTo>
                <a:lnTo>
                  <a:pt x="211" y="1187"/>
                </a:lnTo>
                <a:lnTo>
                  <a:pt x="199" y="1182"/>
                </a:lnTo>
                <a:lnTo>
                  <a:pt x="195" y="1159"/>
                </a:lnTo>
                <a:lnTo>
                  <a:pt x="185" y="1142"/>
                </a:lnTo>
                <a:lnTo>
                  <a:pt x="171" y="1124"/>
                </a:lnTo>
                <a:lnTo>
                  <a:pt x="160" y="1107"/>
                </a:lnTo>
                <a:lnTo>
                  <a:pt x="157" y="1095"/>
                </a:lnTo>
                <a:lnTo>
                  <a:pt x="157" y="1086"/>
                </a:lnTo>
                <a:lnTo>
                  <a:pt x="153" y="1075"/>
                </a:lnTo>
                <a:lnTo>
                  <a:pt x="139" y="1060"/>
                </a:lnTo>
                <a:lnTo>
                  <a:pt x="124" y="1047"/>
                </a:lnTo>
                <a:lnTo>
                  <a:pt x="110" y="1033"/>
                </a:lnTo>
                <a:lnTo>
                  <a:pt x="101" y="1018"/>
                </a:lnTo>
                <a:lnTo>
                  <a:pt x="92" y="1000"/>
                </a:lnTo>
                <a:lnTo>
                  <a:pt x="80" y="983"/>
                </a:lnTo>
                <a:lnTo>
                  <a:pt x="68" y="972"/>
                </a:lnTo>
                <a:lnTo>
                  <a:pt x="56" y="965"/>
                </a:lnTo>
                <a:lnTo>
                  <a:pt x="45" y="962"/>
                </a:lnTo>
                <a:lnTo>
                  <a:pt x="35" y="958"/>
                </a:lnTo>
                <a:lnTo>
                  <a:pt x="26" y="951"/>
                </a:lnTo>
                <a:lnTo>
                  <a:pt x="19" y="943"/>
                </a:lnTo>
                <a:lnTo>
                  <a:pt x="14" y="929"/>
                </a:lnTo>
                <a:lnTo>
                  <a:pt x="19" y="918"/>
                </a:lnTo>
                <a:lnTo>
                  <a:pt x="16" y="908"/>
                </a:lnTo>
                <a:lnTo>
                  <a:pt x="9" y="896"/>
                </a:lnTo>
                <a:lnTo>
                  <a:pt x="2" y="882"/>
                </a:lnTo>
                <a:lnTo>
                  <a:pt x="0" y="868"/>
                </a:lnTo>
                <a:lnTo>
                  <a:pt x="3" y="852"/>
                </a:lnTo>
                <a:lnTo>
                  <a:pt x="14" y="833"/>
                </a:lnTo>
                <a:lnTo>
                  <a:pt x="29" y="815"/>
                </a:lnTo>
                <a:lnTo>
                  <a:pt x="50" y="801"/>
                </a:lnTo>
                <a:lnTo>
                  <a:pt x="71" y="791"/>
                </a:lnTo>
                <a:lnTo>
                  <a:pt x="77" y="772"/>
                </a:lnTo>
                <a:lnTo>
                  <a:pt x="64" y="772"/>
                </a:lnTo>
                <a:lnTo>
                  <a:pt x="52" y="777"/>
                </a:lnTo>
                <a:lnTo>
                  <a:pt x="42" y="775"/>
                </a:lnTo>
                <a:lnTo>
                  <a:pt x="31" y="770"/>
                </a:lnTo>
                <a:lnTo>
                  <a:pt x="21" y="765"/>
                </a:lnTo>
                <a:lnTo>
                  <a:pt x="10" y="761"/>
                </a:lnTo>
                <a:lnTo>
                  <a:pt x="10" y="733"/>
                </a:lnTo>
                <a:lnTo>
                  <a:pt x="16" y="733"/>
                </a:lnTo>
                <a:lnTo>
                  <a:pt x="17" y="732"/>
                </a:lnTo>
                <a:lnTo>
                  <a:pt x="19" y="732"/>
                </a:lnTo>
                <a:lnTo>
                  <a:pt x="19" y="732"/>
                </a:lnTo>
                <a:lnTo>
                  <a:pt x="19" y="732"/>
                </a:lnTo>
                <a:lnTo>
                  <a:pt x="21" y="730"/>
                </a:lnTo>
                <a:lnTo>
                  <a:pt x="23" y="726"/>
                </a:lnTo>
                <a:lnTo>
                  <a:pt x="17" y="714"/>
                </a:lnTo>
                <a:lnTo>
                  <a:pt x="14" y="698"/>
                </a:lnTo>
                <a:lnTo>
                  <a:pt x="14" y="679"/>
                </a:lnTo>
                <a:lnTo>
                  <a:pt x="21" y="674"/>
                </a:lnTo>
                <a:lnTo>
                  <a:pt x="29" y="663"/>
                </a:lnTo>
                <a:lnTo>
                  <a:pt x="40" y="651"/>
                </a:lnTo>
                <a:lnTo>
                  <a:pt x="49" y="637"/>
                </a:lnTo>
                <a:lnTo>
                  <a:pt x="57" y="625"/>
                </a:lnTo>
                <a:lnTo>
                  <a:pt x="61" y="618"/>
                </a:lnTo>
                <a:lnTo>
                  <a:pt x="63" y="604"/>
                </a:lnTo>
                <a:lnTo>
                  <a:pt x="64" y="594"/>
                </a:lnTo>
                <a:lnTo>
                  <a:pt x="68" y="583"/>
                </a:lnTo>
                <a:lnTo>
                  <a:pt x="80" y="578"/>
                </a:lnTo>
                <a:lnTo>
                  <a:pt x="92" y="574"/>
                </a:lnTo>
                <a:lnTo>
                  <a:pt x="106" y="571"/>
                </a:lnTo>
                <a:lnTo>
                  <a:pt x="119" y="564"/>
                </a:lnTo>
                <a:lnTo>
                  <a:pt x="124" y="555"/>
                </a:lnTo>
                <a:lnTo>
                  <a:pt x="131" y="543"/>
                </a:lnTo>
                <a:lnTo>
                  <a:pt x="139" y="529"/>
                </a:lnTo>
                <a:lnTo>
                  <a:pt x="146" y="517"/>
                </a:lnTo>
                <a:lnTo>
                  <a:pt x="153" y="510"/>
                </a:lnTo>
                <a:lnTo>
                  <a:pt x="167" y="505"/>
                </a:lnTo>
                <a:lnTo>
                  <a:pt x="187" y="503"/>
                </a:lnTo>
                <a:lnTo>
                  <a:pt x="195" y="482"/>
                </a:lnTo>
                <a:lnTo>
                  <a:pt x="206" y="463"/>
                </a:lnTo>
                <a:lnTo>
                  <a:pt x="218" y="445"/>
                </a:lnTo>
                <a:lnTo>
                  <a:pt x="211" y="433"/>
                </a:lnTo>
                <a:lnTo>
                  <a:pt x="208" y="414"/>
                </a:lnTo>
                <a:lnTo>
                  <a:pt x="206" y="391"/>
                </a:lnTo>
                <a:lnTo>
                  <a:pt x="206" y="367"/>
                </a:lnTo>
                <a:lnTo>
                  <a:pt x="206" y="346"/>
                </a:lnTo>
                <a:lnTo>
                  <a:pt x="211" y="346"/>
                </a:lnTo>
                <a:lnTo>
                  <a:pt x="213" y="344"/>
                </a:lnTo>
                <a:lnTo>
                  <a:pt x="215" y="344"/>
                </a:lnTo>
                <a:lnTo>
                  <a:pt x="216" y="342"/>
                </a:lnTo>
                <a:lnTo>
                  <a:pt x="218" y="342"/>
                </a:lnTo>
                <a:lnTo>
                  <a:pt x="209" y="332"/>
                </a:lnTo>
                <a:lnTo>
                  <a:pt x="208" y="323"/>
                </a:lnTo>
                <a:lnTo>
                  <a:pt x="211" y="318"/>
                </a:lnTo>
                <a:lnTo>
                  <a:pt x="213" y="313"/>
                </a:lnTo>
                <a:lnTo>
                  <a:pt x="215" y="307"/>
                </a:lnTo>
                <a:lnTo>
                  <a:pt x="209" y="297"/>
                </a:lnTo>
                <a:lnTo>
                  <a:pt x="202" y="288"/>
                </a:lnTo>
                <a:lnTo>
                  <a:pt x="195" y="278"/>
                </a:lnTo>
                <a:lnTo>
                  <a:pt x="192" y="265"/>
                </a:lnTo>
                <a:lnTo>
                  <a:pt x="213" y="248"/>
                </a:lnTo>
                <a:lnTo>
                  <a:pt x="230" y="227"/>
                </a:lnTo>
                <a:lnTo>
                  <a:pt x="225" y="225"/>
                </a:lnTo>
                <a:lnTo>
                  <a:pt x="223" y="224"/>
                </a:lnTo>
                <a:lnTo>
                  <a:pt x="221" y="224"/>
                </a:lnTo>
                <a:lnTo>
                  <a:pt x="220" y="222"/>
                </a:lnTo>
                <a:lnTo>
                  <a:pt x="220" y="220"/>
                </a:lnTo>
                <a:lnTo>
                  <a:pt x="220" y="217"/>
                </a:lnTo>
                <a:lnTo>
                  <a:pt x="218" y="211"/>
                </a:lnTo>
                <a:lnTo>
                  <a:pt x="220" y="208"/>
                </a:lnTo>
                <a:lnTo>
                  <a:pt x="223" y="203"/>
                </a:lnTo>
                <a:lnTo>
                  <a:pt x="225" y="199"/>
                </a:lnTo>
                <a:lnTo>
                  <a:pt x="228" y="199"/>
                </a:lnTo>
                <a:lnTo>
                  <a:pt x="228" y="197"/>
                </a:lnTo>
                <a:lnTo>
                  <a:pt x="230" y="197"/>
                </a:lnTo>
                <a:lnTo>
                  <a:pt x="234" y="197"/>
                </a:lnTo>
                <a:lnTo>
                  <a:pt x="237" y="196"/>
                </a:lnTo>
                <a:lnTo>
                  <a:pt x="239" y="201"/>
                </a:lnTo>
                <a:lnTo>
                  <a:pt x="241" y="204"/>
                </a:lnTo>
                <a:lnTo>
                  <a:pt x="242" y="210"/>
                </a:lnTo>
                <a:lnTo>
                  <a:pt x="244" y="215"/>
                </a:lnTo>
                <a:lnTo>
                  <a:pt x="249" y="215"/>
                </a:lnTo>
                <a:lnTo>
                  <a:pt x="244" y="196"/>
                </a:lnTo>
                <a:lnTo>
                  <a:pt x="256" y="196"/>
                </a:lnTo>
                <a:lnTo>
                  <a:pt x="256" y="183"/>
                </a:lnTo>
                <a:lnTo>
                  <a:pt x="272" y="183"/>
                </a:lnTo>
                <a:lnTo>
                  <a:pt x="277" y="171"/>
                </a:lnTo>
                <a:lnTo>
                  <a:pt x="286" y="163"/>
                </a:lnTo>
                <a:lnTo>
                  <a:pt x="295" y="154"/>
                </a:lnTo>
                <a:lnTo>
                  <a:pt x="311" y="154"/>
                </a:lnTo>
                <a:lnTo>
                  <a:pt x="312" y="138"/>
                </a:lnTo>
                <a:lnTo>
                  <a:pt x="314" y="126"/>
                </a:lnTo>
                <a:lnTo>
                  <a:pt x="316" y="115"/>
                </a:lnTo>
                <a:lnTo>
                  <a:pt x="317" y="100"/>
                </a:lnTo>
                <a:lnTo>
                  <a:pt x="328" y="91"/>
                </a:lnTo>
                <a:lnTo>
                  <a:pt x="337" y="82"/>
                </a:lnTo>
                <a:lnTo>
                  <a:pt x="347" y="75"/>
                </a:lnTo>
                <a:lnTo>
                  <a:pt x="359" y="72"/>
                </a:lnTo>
                <a:lnTo>
                  <a:pt x="379" y="68"/>
                </a:lnTo>
                <a:lnTo>
                  <a:pt x="380" y="73"/>
                </a:lnTo>
                <a:lnTo>
                  <a:pt x="380" y="75"/>
                </a:lnTo>
                <a:lnTo>
                  <a:pt x="380" y="77"/>
                </a:lnTo>
                <a:lnTo>
                  <a:pt x="382" y="79"/>
                </a:lnTo>
                <a:lnTo>
                  <a:pt x="384" y="80"/>
                </a:lnTo>
                <a:lnTo>
                  <a:pt x="384" y="77"/>
                </a:lnTo>
                <a:lnTo>
                  <a:pt x="389" y="68"/>
                </a:lnTo>
                <a:lnTo>
                  <a:pt x="393" y="61"/>
                </a:lnTo>
                <a:lnTo>
                  <a:pt x="396" y="58"/>
                </a:lnTo>
                <a:lnTo>
                  <a:pt x="403" y="54"/>
                </a:lnTo>
                <a:lnTo>
                  <a:pt x="417" y="54"/>
                </a:lnTo>
                <a:lnTo>
                  <a:pt x="426" y="54"/>
                </a:lnTo>
                <a:lnTo>
                  <a:pt x="440" y="51"/>
                </a:lnTo>
                <a:lnTo>
                  <a:pt x="455" y="46"/>
                </a:lnTo>
                <a:lnTo>
                  <a:pt x="471" y="39"/>
                </a:lnTo>
                <a:lnTo>
                  <a:pt x="483" y="32"/>
                </a:lnTo>
                <a:lnTo>
                  <a:pt x="490" y="26"/>
                </a:lnTo>
                <a:lnTo>
                  <a:pt x="492" y="23"/>
                </a:lnTo>
                <a:lnTo>
                  <a:pt x="494" y="19"/>
                </a:lnTo>
                <a:lnTo>
                  <a:pt x="494" y="14"/>
                </a:lnTo>
                <a:lnTo>
                  <a:pt x="496" y="11"/>
                </a:lnTo>
                <a:lnTo>
                  <a:pt x="499" y="7"/>
                </a:lnTo>
                <a:lnTo>
                  <a:pt x="511" y="2"/>
                </a:lnTo>
                <a:lnTo>
                  <a:pt x="527" y="0"/>
                </a:ln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9" name="Group 8"/>
          <p:cNvGrpSpPr/>
          <p:nvPr/>
        </p:nvGrpSpPr>
        <p:grpSpPr>
          <a:xfrm>
            <a:off x="6212037" y="911547"/>
            <a:ext cx="624015" cy="624015"/>
            <a:chOff x="5364088" y="2787774"/>
            <a:chExt cx="914400" cy="914400"/>
          </a:xfrm>
          <a:solidFill>
            <a:schemeClr val="bg1"/>
          </a:solidFill>
        </p:grpSpPr>
        <p:sp>
          <p:nvSpPr>
            <p:cNvPr id="10" name="Oval 9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Block Arc 14"/>
          <p:cNvSpPr/>
          <p:nvPr/>
        </p:nvSpPr>
        <p:spPr>
          <a:xfrm rot="16200000">
            <a:off x="6392949" y="1101750"/>
            <a:ext cx="259314" cy="259483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212037" y="2249141"/>
            <a:ext cx="624015" cy="624015"/>
            <a:chOff x="5364088" y="2787774"/>
            <a:chExt cx="914400" cy="914400"/>
          </a:xfrm>
          <a:solidFill>
            <a:schemeClr val="bg1"/>
          </a:solidFill>
        </p:grpSpPr>
        <p:sp>
          <p:nvSpPr>
            <p:cNvPr id="14" name="Oval 13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212037" y="3607939"/>
            <a:ext cx="624015" cy="624015"/>
            <a:chOff x="5364088" y="2787774"/>
            <a:chExt cx="914400" cy="914400"/>
          </a:xfrm>
          <a:solidFill>
            <a:schemeClr val="bg1"/>
          </a:solidFill>
        </p:grpSpPr>
        <p:sp>
          <p:nvSpPr>
            <p:cNvPr id="17" name="Oval 16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004370" y="699542"/>
            <a:ext cx="1872208" cy="1048024"/>
            <a:chOff x="803640" y="3362835"/>
            <a:chExt cx="2059657" cy="1048024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" name="Rectangle 36"/>
          <p:cNvSpPr/>
          <p:nvPr/>
        </p:nvSpPr>
        <p:spPr>
          <a:xfrm>
            <a:off x="6403369" y="2454608"/>
            <a:ext cx="249318" cy="20841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ounded Rectangle 27"/>
          <p:cNvSpPr/>
          <p:nvPr/>
        </p:nvSpPr>
        <p:spPr>
          <a:xfrm>
            <a:off x="6390213" y="3801513"/>
            <a:ext cx="270085" cy="20746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4" name="Group 23"/>
          <p:cNvGrpSpPr/>
          <p:nvPr/>
        </p:nvGrpSpPr>
        <p:grpSpPr>
          <a:xfrm>
            <a:off x="7004370" y="2037136"/>
            <a:ext cx="1872208" cy="1048024"/>
            <a:chOff x="803640" y="3362835"/>
            <a:chExt cx="2059657" cy="1048024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004370" y="3395934"/>
            <a:ext cx="1872208" cy="1048024"/>
            <a:chOff x="803640" y="3362835"/>
            <a:chExt cx="2059657" cy="1048024"/>
          </a:xfrm>
        </p:grpSpPr>
        <p:sp>
          <p:nvSpPr>
            <p:cNvPr id="28" name="TextBox 27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2944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Freeform 3"/>
          <p:cNvSpPr/>
          <p:nvPr/>
        </p:nvSpPr>
        <p:spPr>
          <a:xfrm>
            <a:off x="2457814" y="2198212"/>
            <a:ext cx="890050" cy="718338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865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984807"/>
                </a:solidFill>
              </a:rPr>
              <a:t>Columns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Rectangle 7"/>
          <p:cNvSpPr/>
          <p:nvPr/>
        </p:nvSpPr>
        <p:spPr>
          <a:xfrm>
            <a:off x="1924055" y="1203598"/>
            <a:ext cx="2215898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5079060" y="1203598"/>
            <a:ext cx="3525387" cy="46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36124" y="1203598"/>
            <a:ext cx="540000" cy="4680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85668" y="1203598"/>
            <a:ext cx="540000" cy="46800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20072" y="1283709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51721" y="1280541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80162" y="1707654"/>
            <a:ext cx="20882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984807"/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</a:r>
          </a:p>
          <a:p>
            <a:endParaRPr lang="en-US" altLang="ko-KR" sz="1200" dirty="0">
              <a:solidFill>
                <a:srgbClr val="984807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sz="1200" dirty="0">
                <a:solidFill>
                  <a:srgbClr val="984807"/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  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48064" y="1707654"/>
            <a:ext cx="34563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984807"/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 </a:t>
            </a:r>
          </a:p>
          <a:p>
            <a:endParaRPr lang="en-US" altLang="ko-KR" sz="1200" dirty="0">
              <a:solidFill>
                <a:srgbClr val="984807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sz="1200" dirty="0">
                <a:solidFill>
                  <a:srgbClr val="984807"/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</a:t>
            </a:r>
          </a:p>
          <a:p>
            <a:endParaRPr lang="en-US" altLang="ko-KR" sz="1200" dirty="0">
              <a:solidFill>
                <a:srgbClr val="984807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sz="1200" dirty="0">
                <a:solidFill>
                  <a:srgbClr val="984807"/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 You can simply impress your audience and add a unique zing.</a:t>
            </a:r>
          </a:p>
        </p:txBody>
      </p:sp>
    </p:spTree>
    <p:extLst>
      <p:ext uri="{BB962C8B-B14F-4D97-AF65-F5344CB8AC3E}">
        <p14:creationId xmlns:p14="http://schemas.microsoft.com/office/powerpoint/2010/main" val="1222102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984807"/>
                </a:solidFill>
              </a:rPr>
              <a:t>Columns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/>
        </p:nvSpPr>
        <p:spPr>
          <a:xfrm>
            <a:off x="1924055" y="1203598"/>
            <a:ext cx="2215898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5092266" y="1203598"/>
            <a:ext cx="3525387" cy="46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58799" y="1203597"/>
            <a:ext cx="533164" cy="4680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21880" y="1203597"/>
            <a:ext cx="533164" cy="46800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0072" y="1283709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51721" y="1280541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0162" y="1707654"/>
            <a:ext cx="2088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You can simply impress your audience and add a unique zing. Get a modern PowerPoint  Presentation that is beautifully designed.  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48064" y="1707654"/>
            <a:ext cx="3456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You can simply impress your audience and add a unique zing and appeal to your Presentations.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24055" y="2859782"/>
            <a:ext cx="2215898" cy="46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/>
        </p:nvSpPr>
        <p:spPr>
          <a:xfrm>
            <a:off x="5092266" y="2859782"/>
            <a:ext cx="3525387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358799" y="2859781"/>
            <a:ext cx="533164" cy="46800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21880" y="2859781"/>
            <a:ext cx="533164" cy="4680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33278" y="2939893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64927" y="2936725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93368" y="3363838"/>
            <a:ext cx="20882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</a:t>
            </a:r>
          </a:p>
          <a:p>
            <a:r>
              <a:rPr lang="en-US" altLang="ko-KR" sz="12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   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61270" y="3363838"/>
            <a:ext cx="34563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2289059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481F227-B4DE-4818-96DF-BB4E96210055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D79CA49-CC1E-48F5-BDDF-76C47C5EB07F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C0C3E86-9421-44B7-B89C-E1B7B4848329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BCF98B1-7EBA-43E7-B792-3E51852664D5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66" name="Freeform 47">
            <a:extLst>
              <a:ext uri="{FF2B5EF4-FFF2-40B4-BE49-F238E27FC236}">
                <a16:creationId xmlns:a16="http://schemas.microsoft.com/office/drawing/2014/main" id="{B5728748-DD28-4019-9770-A67F8830510F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Freeform 48">
            <a:extLst>
              <a:ext uri="{FF2B5EF4-FFF2-40B4-BE49-F238E27FC236}">
                <a16:creationId xmlns:a16="http://schemas.microsoft.com/office/drawing/2014/main" id="{36DA5961-3DB6-4F4B-B907-EC8DE4E912BA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Freeform 49">
            <a:extLst>
              <a:ext uri="{FF2B5EF4-FFF2-40B4-BE49-F238E27FC236}">
                <a16:creationId xmlns:a16="http://schemas.microsoft.com/office/drawing/2014/main" id="{35B959BC-94E8-44D5-80D4-A51A0622F79B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Freeform 50">
            <a:extLst>
              <a:ext uri="{FF2B5EF4-FFF2-40B4-BE49-F238E27FC236}">
                <a16:creationId xmlns:a16="http://schemas.microsoft.com/office/drawing/2014/main" id="{4B14E4A3-D4C2-4E10-8564-8ECCAE0AF828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Teardrop 9">
            <a:extLst>
              <a:ext uri="{FF2B5EF4-FFF2-40B4-BE49-F238E27FC236}">
                <a16:creationId xmlns:a16="http://schemas.microsoft.com/office/drawing/2014/main" id="{4F0C8138-9B5A-48BA-A78E-C19AA109126D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Freeform 97">
            <a:extLst>
              <a:ext uri="{FF2B5EF4-FFF2-40B4-BE49-F238E27FC236}">
                <a16:creationId xmlns:a16="http://schemas.microsoft.com/office/drawing/2014/main" id="{D38318EE-4884-48A9-965B-CBA12D09A83A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Donut 22">
            <a:extLst>
              <a:ext uri="{FF2B5EF4-FFF2-40B4-BE49-F238E27FC236}">
                <a16:creationId xmlns:a16="http://schemas.microsoft.com/office/drawing/2014/main" id="{CBC8FF0F-0B50-4C8B-B753-8973AB3CFFEE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Freeform 99">
            <a:extLst>
              <a:ext uri="{FF2B5EF4-FFF2-40B4-BE49-F238E27FC236}">
                <a16:creationId xmlns:a16="http://schemas.microsoft.com/office/drawing/2014/main" id="{801ABCAA-CF5E-4215-8992-C1C17E9C33A8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Oval 10">
            <a:extLst>
              <a:ext uri="{FF2B5EF4-FFF2-40B4-BE49-F238E27FC236}">
                <a16:creationId xmlns:a16="http://schemas.microsoft.com/office/drawing/2014/main" id="{054F05C7-437B-4E5E-8773-508EF5698002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Freeform 101">
            <a:extLst>
              <a:ext uri="{FF2B5EF4-FFF2-40B4-BE49-F238E27FC236}">
                <a16:creationId xmlns:a16="http://schemas.microsoft.com/office/drawing/2014/main" id="{35C67C88-B52F-4776-824C-96F97E5C4CC4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Group 102">
            <a:extLst>
              <a:ext uri="{FF2B5EF4-FFF2-40B4-BE49-F238E27FC236}">
                <a16:creationId xmlns:a16="http://schemas.microsoft.com/office/drawing/2014/main" id="{5B5D758C-8D94-4DB6-A32A-773D47E90164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79" name="Freeform 103">
              <a:extLst>
                <a:ext uri="{FF2B5EF4-FFF2-40B4-BE49-F238E27FC236}">
                  <a16:creationId xmlns:a16="http://schemas.microsoft.com/office/drawing/2014/main" id="{5C2DBA4A-84C2-454E-934A-95A76B80AE99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Freeform 104">
              <a:extLst>
                <a:ext uri="{FF2B5EF4-FFF2-40B4-BE49-F238E27FC236}">
                  <a16:creationId xmlns:a16="http://schemas.microsoft.com/office/drawing/2014/main" id="{06285853-FA50-416C-BA8A-DA2B9507EF31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Freeform 105">
              <a:extLst>
                <a:ext uri="{FF2B5EF4-FFF2-40B4-BE49-F238E27FC236}">
                  <a16:creationId xmlns:a16="http://schemas.microsoft.com/office/drawing/2014/main" id="{068A0291-69F2-498F-A0C1-2F72B9FBBAB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Freeform 106">
              <a:extLst>
                <a:ext uri="{FF2B5EF4-FFF2-40B4-BE49-F238E27FC236}">
                  <a16:creationId xmlns:a16="http://schemas.microsoft.com/office/drawing/2014/main" id="{E8A947B3-554E-425B-877B-E4E0A8F99534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Freeform 107">
            <a:extLst>
              <a:ext uri="{FF2B5EF4-FFF2-40B4-BE49-F238E27FC236}">
                <a16:creationId xmlns:a16="http://schemas.microsoft.com/office/drawing/2014/main" id="{46808C1D-099F-4861-86F9-FD275F1AF52C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Freeform 108">
            <a:extLst>
              <a:ext uri="{FF2B5EF4-FFF2-40B4-BE49-F238E27FC236}">
                <a16:creationId xmlns:a16="http://schemas.microsoft.com/office/drawing/2014/main" id="{FAA883C5-278A-4A54-AC8B-C3CFA91BE0FE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Oval 8">
            <a:extLst>
              <a:ext uri="{FF2B5EF4-FFF2-40B4-BE49-F238E27FC236}">
                <a16:creationId xmlns:a16="http://schemas.microsoft.com/office/drawing/2014/main" id="{060350B9-AB34-417D-A42A-6CF7F174E987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Group 110">
            <a:extLst>
              <a:ext uri="{FF2B5EF4-FFF2-40B4-BE49-F238E27FC236}">
                <a16:creationId xmlns:a16="http://schemas.microsoft.com/office/drawing/2014/main" id="{71325EF2-1FF9-46A8-A120-7B9802D1E7CC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87" name="Freeform 111">
              <a:extLst>
                <a:ext uri="{FF2B5EF4-FFF2-40B4-BE49-F238E27FC236}">
                  <a16:creationId xmlns:a16="http://schemas.microsoft.com/office/drawing/2014/main" id="{4A36AE82-21F2-4C37-97BA-77135B2D805F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Oval 37">
              <a:extLst>
                <a:ext uri="{FF2B5EF4-FFF2-40B4-BE49-F238E27FC236}">
                  <a16:creationId xmlns:a16="http://schemas.microsoft.com/office/drawing/2014/main" id="{E1ECE11F-9CD7-41AC-8DD8-42253E68812D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Rectangle 19">
            <a:extLst>
              <a:ext uri="{FF2B5EF4-FFF2-40B4-BE49-F238E27FC236}">
                <a16:creationId xmlns:a16="http://schemas.microsoft.com/office/drawing/2014/main" id="{20F75902-CC4A-407C-97F8-D9FFFB7828E5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Freeform 114">
            <a:extLst>
              <a:ext uri="{FF2B5EF4-FFF2-40B4-BE49-F238E27FC236}">
                <a16:creationId xmlns:a16="http://schemas.microsoft.com/office/drawing/2014/main" id="{651B01FE-FBCA-4319-977B-70936A0664E7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Rounded Rectangle 31">
            <a:extLst>
              <a:ext uri="{FF2B5EF4-FFF2-40B4-BE49-F238E27FC236}">
                <a16:creationId xmlns:a16="http://schemas.microsoft.com/office/drawing/2014/main" id="{B72A96D8-5B30-48F4-8B63-39CC4E338A6E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Oval 47">
            <a:extLst>
              <a:ext uri="{FF2B5EF4-FFF2-40B4-BE49-F238E27FC236}">
                <a16:creationId xmlns:a16="http://schemas.microsoft.com/office/drawing/2014/main" id="{E6A494DE-AA50-4A11-938E-A756CAE64C04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Oval 50">
            <a:extLst>
              <a:ext uri="{FF2B5EF4-FFF2-40B4-BE49-F238E27FC236}">
                <a16:creationId xmlns:a16="http://schemas.microsoft.com/office/drawing/2014/main" id="{040BAB72-2312-468D-9CBC-C38626D5E99E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Heart 17">
            <a:extLst>
              <a:ext uri="{FF2B5EF4-FFF2-40B4-BE49-F238E27FC236}">
                <a16:creationId xmlns:a16="http://schemas.microsoft.com/office/drawing/2014/main" id="{AB238353-782D-47FA-8460-8CE32AC534AF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Rounded Rectangle 25">
            <a:extLst>
              <a:ext uri="{FF2B5EF4-FFF2-40B4-BE49-F238E27FC236}">
                <a16:creationId xmlns:a16="http://schemas.microsoft.com/office/drawing/2014/main" id="{17470D29-DADB-44D0-909D-FBEAE443D486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Chord 32">
            <a:extLst>
              <a:ext uri="{FF2B5EF4-FFF2-40B4-BE49-F238E27FC236}">
                <a16:creationId xmlns:a16="http://schemas.microsoft.com/office/drawing/2014/main" id="{4CE386A7-D62A-4278-B80F-7F4998757C5C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Rounded Rectangle 40">
            <a:extLst>
              <a:ext uri="{FF2B5EF4-FFF2-40B4-BE49-F238E27FC236}">
                <a16:creationId xmlns:a16="http://schemas.microsoft.com/office/drawing/2014/main" id="{8003FD86-70F6-4918-B2C0-190EC713ACD6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Rounded Rectangle 7">
            <a:extLst>
              <a:ext uri="{FF2B5EF4-FFF2-40B4-BE49-F238E27FC236}">
                <a16:creationId xmlns:a16="http://schemas.microsoft.com/office/drawing/2014/main" id="{0246C634-9251-4A66-9DB7-F1780A373089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Rounded Rectangle 17">
            <a:extLst>
              <a:ext uri="{FF2B5EF4-FFF2-40B4-BE49-F238E27FC236}">
                <a16:creationId xmlns:a16="http://schemas.microsoft.com/office/drawing/2014/main" id="{4A6D72B0-6B87-4805-809B-45F2B696C4BC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Oval 21">
            <a:extLst>
              <a:ext uri="{FF2B5EF4-FFF2-40B4-BE49-F238E27FC236}">
                <a16:creationId xmlns:a16="http://schemas.microsoft.com/office/drawing/2014/main" id="{26C497EE-FA2E-421D-8BB1-CDF0D79D053C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Oval 25">
            <a:extLst>
              <a:ext uri="{FF2B5EF4-FFF2-40B4-BE49-F238E27FC236}">
                <a16:creationId xmlns:a16="http://schemas.microsoft.com/office/drawing/2014/main" id="{C75429AD-CD0A-48DA-ACCD-DC72559DCCFE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Block Arc 20">
            <a:extLst>
              <a:ext uri="{FF2B5EF4-FFF2-40B4-BE49-F238E27FC236}">
                <a16:creationId xmlns:a16="http://schemas.microsoft.com/office/drawing/2014/main" id="{D190E7B2-D998-4C18-9251-91F38883AF39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Block Arc 11">
            <a:extLst>
              <a:ext uri="{FF2B5EF4-FFF2-40B4-BE49-F238E27FC236}">
                <a16:creationId xmlns:a16="http://schemas.microsoft.com/office/drawing/2014/main" id="{74522063-BC6F-444C-82A5-A909AE6C859D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Rectangle 21">
            <a:extLst>
              <a:ext uri="{FF2B5EF4-FFF2-40B4-BE49-F238E27FC236}">
                <a16:creationId xmlns:a16="http://schemas.microsoft.com/office/drawing/2014/main" id="{E92DA76E-4110-4C96-A4D2-CBF548038DD9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Round Same Side Corner Rectangle 8">
            <a:extLst>
              <a:ext uri="{FF2B5EF4-FFF2-40B4-BE49-F238E27FC236}">
                <a16:creationId xmlns:a16="http://schemas.microsoft.com/office/drawing/2014/main" id="{0B435098-CAB1-4BF4-8C45-7C45A0A0FC88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Rounded Rectangle 51">
            <a:extLst>
              <a:ext uri="{FF2B5EF4-FFF2-40B4-BE49-F238E27FC236}">
                <a16:creationId xmlns:a16="http://schemas.microsoft.com/office/drawing/2014/main" id="{7986F51A-A4AF-4337-890C-D85016BC68AE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Isosceles Triangle 5">
            <a:extLst>
              <a:ext uri="{FF2B5EF4-FFF2-40B4-BE49-F238E27FC236}">
                <a16:creationId xmlns:a16="http://schemas.microsoft.com/office/drawing/2014/main" id="{35EBD456-4AE0-4BBB-914F-9DA461BE95C3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rapezoid 22">
            <a:extLst>
              <a:ext uri="{FF2B5EF4-FFF2-40B4-BE49-F238E27FC236}">
                <a16:creationId xmlns:a16="http://schemas.microsoft.com/office/drawing/2014/main" id="{6E7C8C1D-16C9-487A-8DCD-4DA138D0A971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Rounded Rectangle 20">
            <a:extLst>
              <a:ext uri="{FF2B5EF4-FFF2-40B4-BE49-F238E27FC236}">
                <a16:creationId xmlns:a16="http://schemas.microsoft.com/office/drawing/2014/main" id="{2AC57A0A-7022-4F6D-B6B7-48DECCE7ECB0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rapezoid 28">
            <a:extLst>
              <a:ext uri="{FF2B5EF4-FFF2-40B4-BE49-F238E27FC236}">
                <a16:creationId xmlns:a16="http://schemas.microsoft.com/office/drawing/2014/main" id="{0749219F-DCC0-4C1C-BED2-200D2BFD78C9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Rounded Rectangle 2">
            <a:extLst>
              <a:ext uri="{FF2B5EF4-FFF2-40B4-BE49-F238E27FC236}">
                <a16:creationId xmlns:a16="http://schemas.microsoft.com/office/drawing/2014/main" id="{2246687E-BAE1-4EDB-BE1B-89FCB0BCBC37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2" name="Rounded Rectangle 8">
            <a:extLst>
              <a:ext uri="{FF2B5EF4-FFF2-40B4-BE49-F238E27FC236}">
                <a16:creationId xmlns:a16="http://schemas.microsoft.com/office/drawing/2014/main" id="{C91195F6-8709-4596-A0F1-2BF158782AFC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Rounded Rectangle 2">
            <a:extLst>
              <a:ext uri="{FF2B5EF4-FFF2-40B4-BE49-F238E27FC236}">
                <a16:creationId xmlns:a16="http://schemas.microsoft.com/office/drawing/2014/main" id="{580DA0A1-CB42-4D4C-8C7E-63EFD63ED816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Rounded Rectangle 3">
            <a:extLst>
              <a:ext uri="{FF2B5EF4-FFF2-40B4-BE49-F238E27FC236}">
                <a16:creationId xmlns:a16="http://schemas.microsoft.com/office/drawing/2014/main" id="{42D8B421-E5F4-4BE6-92F3-79A672F0A500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Rounded Rectangle 10">
            <a:extLst>
              <a:ext uri="{FF2B5EF4-FFF2-40B4-BE49-F238E27FC236}">
                <a16:creationId xmlns:a16="http://schemas.microsoft.com/office/drawing/2014/main" id="{E1627C29-CFE7-4A01-AF63-CB2B6503F62F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Block Arc 6">
            <a:extLst>
              <a:ext uri="{FF2B5EF4-FFF2-40B4-BE49-F238E27FC236}">
                <a16:creationId xmlns:a16="http://schemas.microsoft.com/office/drawing/2014/main" id="{63ED46E6-9EA5-4068-BF04-3AA22282D864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Left Arrow 1">
            <a:extLst>
              <a:ext uri="{FF2B5EF4-FFF2-40B4-BE49-F238E27FC236}">
                <a16:creationId xmlns:a16="http://schemas.microsoft.com/office/drawing/2014/main" id="{9E49BAC5-A782-44AC-A1ED-BB034261F1C6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Oval 35">
            <a:extLst>
              <a:ext uri="{FF2B5EF4-FFF2-40B4-BE49-F238E27FC236}">
                <a16:creationId xmlns:a16="http://schemas.microsoft.com/office/drawing/2014/main" id="{02403335-391D-4306-953A-090E1F04FE16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4E86700-4BB6-4C05-89D3-E20CC645505A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DA4A9C-0B16-49E2-A231-AEA227FD67E0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923E54A-6213-436A-B7EA-052BD1550D22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41D853F-441A-41DE-B786-01AE22F5ECFA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79" name="Isosceles Triangle 68">
            <a:extLst>
              <a:ext uri="{FF2B5EF4-FFF2-40B4-BE49-F238E27FC236}">
                <a16:creationId xmlns:a16="http://schemas.microsoft.com/office/drawing/2014/main" id="{B0C17136-6EA5-4DFE-9166-803F14BED5A4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Rectangle 9">
            <a:extLst>
              <a:ext uri="{FF2B5EF4-FFF2-40B4-BE49-F238E27FC236}">
                <a16:creationId xmlns:a16="http://schemas.microsoft.com/office/drawing/2014/main" id="{8E909F6F-BE31-4B88-A85C-C9F6D9DB20EE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Isosceles Triangle 8">
            <a:extLst>
              <a:ext uri="{FF2B5EF4-FFF2-40B4-BE49-F238E27FC236}">
                <a16:creationId xmlns:a16="http://schemas.microsoft.com/office/drawing/2014/main" id="{DE9688BD-15D6-4EAE-9FE7-8B7D6E8FF667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Donut 8">
            <a:extLst>
              <a:ext uri="{FF2B5EF4-FFF2-40B4-BE49-F238E27FC236}">
                <a16:creationId xmlns:a16="http://schemas.microsoft.com/office/drawing/2014/main" id="{45CEDB3C-061C-46B2-9F4A-D62E06B6A499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Freeform 18">
            <a:extLst>
              <a:ext uri="{FF2B5EF4-FFF2-40B4-BE49-F238E27FC236}">
                <a16:creationId xmlns:a16="http://schemas.microsoft.com/office/drawing/2014/main" id="{193C9E61-EFE3-4A2D-82C6-7ADC018A5EF5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Oval 7">
            <a:extLst>
              <a:ext uri="{FF2B5EF4-FFF2-40B4-BE49-F238E27FC236}">
                <a16:creationId xmlns:a16="http://schemas.microsoft.com/office/drawing/2014/main" id="{2033CDC8-B5E9-4C44-8F47-1B7EBB3999FE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Freeform 20">
            <a:extLst>
              <a:ext uri="{FF2B5EF4-FFF2-40B4-BE49-F238E27FC236}">
                <a16:creationId xmlns:a16="http://schemas.microsoft.com/office/drawing/2014/main" id="{78B19501-F2F8-41C1-83D1-B4BC4D0D84A0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Rounded Rectangle 25">
            <a:extLst>
              <a:ext uri="{FF2B5EF4-FFF2-40B4-BE49-F238E27FC236}">
                <a16:creationId xmlns:a16="http://schemas.microsoft.com/office/drawing/2014/main" id="{8C65BB47-0364-4F5F-9295-03CE1963A0BA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Block Arc 41">
            <a:extLst>
              <a:ext uri="{FF2B5EF4-FFF2-40B4-BE49-F238E27FC236}">
                <a16:creationId xmlns:a16="http://schemas.microsoft.com/office/drawing/2014/main" id="{7B4264F8-5265-4708-B85F-5C62A357A856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Round Same Side Corner Rectangle 11">
            <a:extLst>
              <a:ext uri="{FF2B5EF4-FFF2-40B4-BE49-F238E27FC236}">
                <a16:creationId xmlns:a16="http://schemas.microsoft.com/office/drawing/2014/main" id="{4D302BFB-45E6-4D1C-9CC3-C3B4AAE1EBA4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Donut 39">
            <a:extLst>
              <a:ext uri="{FF2B5EF4-FFF2-40B4-BE49-F238E27FC236}">
                <a16:creationId xmlns:a16="http://schemas.microsoft.com/office/drawing/2014/main" id="{D2FC6727-1F0E-4636-89A6-33E9E994CE25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Freeform 25">
            <a:extLst>
              <a:ext uri="{FF2B5EF4-FFF2-40B4-BE49-F238E27FC236}">
                <a16:creationId xmlns:a16="http://schemas.microsoft.com/office/drawing/2014/main" id="{C39A0C33-5F28-4B2D-8D97-C571597E51F8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Rectangle 36">
            <a:extLst>
              <a:ext uri="{FF2B5EF4-FFF2-40B4-BE49-F238E27FC236}">
                <a16:creationId xmlns:a16="http://schemas.microsoft.com/office/drawing/2014/main" id="{4BF694B2-9797-465C-AA9E-A2FA6BB2CC84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Rounded Rectangle 27">
            <a:extLst>
              <a:ext uri="{FF2B5EF4-FFF2-40B4-BE49-F238E27FC236}">
                <a16:creationId xmlns:a16="http://schemas.microsoft.com/office/drawing/2014/main" id="{A7948F75-09DA-43A6-B3EC-649026B897C0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Rounded Rectangle 7">
            <a:extLst>
              <a:ext uri="{FF2B5EF4-FFF2-40B4-BE49-F238E27FC236}">
                <a16:creationId xmlns:a16="http://schemas.microsoft.com/office/drawing/2014/main" id="{E554CE3F-D454-4EB6-9038-3DFC656AC94E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Chord 15">
            <a:extLst>
              <a:ext uri="{FF2B5EF4-FFF2-40B4-BE49-F238E27FC236}">
                <a16:creationId xmlns:a16="http://schemas.microsoft.com/office/drawing/2014/main" id="{D88C23E4-FDF3-4CCB-BDD5-FD7681D6C5D1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Rectangle 16">
            <a:extLst>
              <a:ext uri="{FF2B5EF4-FFF2-40B4-BE49-F238E27FC236}">
                <a16:creationId xmlns:a16="http://schemas.microsoft.com/office/drawing/2014/main" id="{094299D7-A3BF-4473-8903-34908E1FAD5A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Rounded Rectangle 6">
            <a:extLst>
              <a:ext uri="{FF2B5EF4-FFF2-40B4-BE49-F238E27FC236}">
                <a16:creationId xmlns:a16="http://schemas.microsoft.com/office/drawing/2014/main" id="{CD3C17FE-2B17-4968-AD92-54055DF381C7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Rounded Rectangle 6">
            <a:extLst>
              <a:ext uri="{FF2B5EF4-FFF2-40B4-BE49-F238E27FC236}">
                <a16:creationId xmlns:a16="http://schemas.microsoft.com/office/drawing/2014/main" id="{483E6547-D463-4CB5-86CB-DC9A29AB1ED0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Rounded Rectangle 6">
            <a:extLst>
              <a:ext uri="{FF2B5EF4-FFF2-40B4-BE49-F238E27FC236}">
                <a16:creationId xmlns:a16="http://schemas.microsoft.com/office/drawing/2014/main" id="{97505779-84BA-4522-9BA7-FC4A51B79C16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Rounded Rectangle 6">
            <a:extLst>
              <a:ext uri="{FF2B5EF4-FFF2-40B4-BE49-F238E27FC236}">
                <a16:creationId xmlns:a16="http://schemas.microsoft.com/office/drawing/2014/main" id="{3996A3F0-EA31-4AAB-ACED-1A5B14F3E47B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Teardrop 6">
            <a:extLst>
              <a:ext uri="{FF2B5EF4-FFF2-40B4-BE49-F238E27FC236}">
                <a16:creationId xmlns:a16="http://schemas.microsoft.com/office/drawing/2014/main" id="{81C7705B-F55D-432B-B39F-5643950623C8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1" name="Donut 24">
            <a:extLst>
              <a:ext uri="{FF2B5EF4-FFF2-40B4-BE49-F238E27FC236}">
                <a16:creationId xmlns:a16="http://schemas.microsoft.com/office/drawing/2014/main" id="{D7F9DAD9-2F6D-4AF8-B0E1-5F3FD9ED0072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Chord 38">
            <a:extLst>
              <a:ext uri="{FF2B5EF4-FFF2-40B4-BE49-F238E27FC236}">
                <a16:creationId xmlns:a16="http://schemas.microsoft.com/office/drawing/2014/main" id="{FBAB5EFE-C98B-43C2-B850-CA71B0502E66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Heart 38">
            <a:extLst>
              <a:ext uri="{FF2B5EF4-FFF2-40B4-BE49-F238E27FC236}">
                <a16:creationId xmlns:a16="http://schemas.microsoft.com/office/drawing/2014/main" id="{5DCCA368-FBF9-42CA-8A4C-796403A61C48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Round Same Side Corner Rectangle 19">
            <a:extLst>
              <a:ext uri="{FF2B5EF4-FFF2-40B4-BE49-F238E27FC236}">
                <a16:creationId xmlns:a16="http://schemas.microsoft.com/office/drawing/2014/main" id="{7057CC23-18E2-4959-AC73-32DAEF1D6B9F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Rectangle 23">
            <a:extLst>
              <a:ext uri="{FF2B5EF4-FFF2-40B4-BE49-F238E27FC236}">
                <a16:creationId xmlns:a16="http://schemas.microsoft.com/office/drawing/2014/main" id="{F0007593-38A9-43C4-B02F-063F338BE0A9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Oval 31">
            <a:extLst>
              <a:ext uri="{FF2B5EF4-FFF2-40B4-BE49-F238E27FC236}">
                <a16:creationId xmlns:a16="http://schemas.microsoft.com/office/drawing/2014/main" id="{295F46B0-0B65-484C-AC46-3237D902A8D6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Rectangle 23">
            <a:extLst>
              <a:ext uri="{FF2B5EF4-FFF2-40B4-BE49-F238E27FC236}">
                <a16:creationId xmlns:a16="http://schemas.microsoft.com/office/drawing/2014/main" id="{72FF36F2-869E-47AC-9305-AE1394028AC1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Oval 31">
            <a:extLst>
              <a:ext uri="{FF2B5EF4-FFF2-40B4-BE49-F238E27FC236}">
                <a16:creationId xmlns:a16="http://schemas.microsoft.com/office/drawing/2014/main" id="{3195335D-A8F6-4A84-AF0A-72B4C8AAD420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ardrop 17">
            <a:extLst>
              <a:ext uri="{FF2B5EF4-FFF2-40B4-BE49-F238E27FC236}">
                <a16:creationId xmlns:a16="http://schemas.microsoft.com/office/drawing/2014/main" id="{1A7446C4-191D-4762-A202-2E2A5609BD15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Rectangle 23">
            <a:extLst>
              <a:ext uri="{FF2B5EF4-FFF2-40B4-BE49-F238E27FC236}">
                <a16:creationId xmlns:a16="http://schemas.microsoft.com/office/drawing/2014/main" id="{748E45A1-68B9-4652-9380-8A673CDA1106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Round Same Side Corner Rectangle 8">
            <a:extLst>
              <a:ext uri="{FF2B5EF4-FFF2-40B4-BE49-F238E27FC236}">
                <a16:creationId xmlns:a16="http://schemas.microsoft.com/office/drawing/2014/main" id="{119AC5CF-C49F-4681-A5FA-BDA65CF4059D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Round Same Side Corner Rectangle 20">
            <a:extLst>
              <a:ext uri="{FF2B5EF4-FFF2-40B4-BE49-F238E27FC236}">
                <a16:creationId xmlns:a16="http://schemas.microsoft.com/office/drawing/2014/main" id="{FD8764B6-135C-4686-96E6-2AD6B2C3F0B1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Donut 87">
            <a:extLst>
              <a:ext uri="{FF2B5EF4-FFF2-40B4-BE49-F238E27FC236}">
                <a16:creationId xmlns:a16="http://schemas.microsoft.com/office/drawing/2014/main" id="{5ADA883B-D7A7-4076-8211-0621E6A9C6D1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Donut 90">
            <a:extLst>
              <a:ext uri="{FF2B5EF4-FFF2-40B4-BE49-F238E27FC236}">
                <a16:creationId xmlns:a16="http://schemas.microsoft.com/office/drawing/2014/main" id="{0F05CFE8-CE85-4CB9-BFDC-6C973147C201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Oval 6">
            <a:extLst>
              <a:ext uri="{FF2B5EF4-FFF2-40B4-BE49-F238E27FC236}">
                <a16:creationId xmlns:a16="http://schemas.microsoft.com/office/drawing/2014/main" id="{8AF75CB5-5B07-4830-BBD6-98532486BD52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Block Arc 25">
            <a:extLst>
              <a:ext uri="{FF2B5EF4-FFF2-40B4-BE49-F238E27FC236}">
                <a16:creationId xmlns:a16="http://schemas.microsoft.com/office/drawing/2014/main" id="{ECE1524A-B465-475D-B3C1-E5C852290B13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Block Arc 31">
            <a:extLst>
              <a:ext uri="{FF2B5EF4-FFF2-40B4-BE49-F238E27FC236}">
                <a16:creationId xmlns:a16="http://schemas.microsoft.com/office/drawing/2014/main" id="{4EDB23D8-C30E-4086-87A1-989321D4036A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Freeform 53">
            <a:extLst>
              <a:ext uri="{FF2B5EF4-FFF2-40B4-BE49-F238E27FC236}">
                <a16:creationId xmlns:a16="http://schemas.microsoft.com/office/drawing/2014/main" id="{5C8DA8B0-084E-41EC-B89F-17D13E00DEC9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Block Arc 10">
            <a:extLst>
              <a:ext uri="{FF2B5EF4-FFF2-40B4-BE49-F238E27FC236}">
                <a16:creationId xmlns:a16="http://schemas.microsoft.com/office/drawing/2014/main" id="{209E105F-09F9-4753-AAB1-7DEFBA6B02E1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0" name="Freeform 55">
            <a:extLst>
              <a:ext uri="{FF2B5EF4-FFF2-40B4-BE49-F238E27FC236}">
                <a16:creationId xmlns:a16="http://schemas.microsoft.com/office/drawing/2014/main" id="{2950A699-F4E1-4ED9-9FBB-B365C1B6D72A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Round Same Side Corner Rectangle 36">
            <a:extLst>
              <a:ext uri="{FF2B5EF4-FFF2-40B4-BE49-F238E27FC236}">
                <a16:creationId xmlns:a16="http://schemas.microsoft.com/office/drawing/2014/main" id="{12B86AC7-D3F6-423E-ABB7-6CF598B9BFAB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Oval 21">
            <a:extLst>
              <a:ext uri="{FF2B5EF4-FFF2-40B4-BE49-F238E27FC236}">
                <a16:creationId xmlns:a16="http://schemas.microsoft.com/office/drawing/2014/main" id="{41FAD7E3-705D-4DF2-9A03-1E7D25CA9EB6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3" name="Oval 32">
            <a:extLst>
              <a:ext uri="{FF2B5EF4-FFF2-40B4-BE49-F238E27FC236}">
                <a16:creationId xmlns:a16="http://schemas.microsoft.com/office/drawing/2014/main" id="{DD1C8450-A088-4BCA-A866-741333A481FE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BF818FD-F79B-46BB-A874-B9E2C88F37FD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F3B766-056E-4F06-9737-D0BAF1F0AFE3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F3993FA-6B05-44CD-9EF8-67C5CC30EA1A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1F1CC30-FBE0-47C7-B74A-892183166E3F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Freeform 47">
            <a:extLst>
              <a:ext uri="{FF2B5EF4-FFF2-40B4-BE49-F238E27FC236}">
                <a16:creationId xmlns:a16="http://schemas.microsoft.com/office/drawing/2014/main" id="{D31F16BC-4DF0-4E2A-8198-4DDA06FB33B1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Freeform 48">
            <a:extLst>
              <a:ext uri="{FF2B5EF4-FFF2-40B4-BE49-F238E27FC236}">
                <a16:creationId xmlns:a16="http://schemas.microsoft.com/office/drawing/2014/main" id="{28379414-C97E-4BEA-80E6-6179FAFAD049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Freeform 49">
            <a:extLst>
              <a:ext uri="{FF2B5EF4-FFF2-40B4-BE49-F238E27FC236}">
                <a16:creationId xmlns:a16="http://schemas.microsoft.com/office/drawing/2014/main" id="{4108491B-DB1E-436A-A669-85AEDB55A93A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Freeform 50">
            <a:extLst>
              <a:ext uri="{FF2B5EF4-FFF2-40B4-BE49-F238E27FC236}">
                <a16:creationId xmlns:a16="http://schemas.microsoft.com/office/drawing/2014/main" id="{D80C4823-C238-4FA9-971B-CC504C9DDA64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Teardrop 9">
            <a:extLst>
              <a:ext uri="{FF2B5EF4-FFF2-40B4-BE49-F238E27FC236}">
                <a16:creationId xmlns:a16="http://schemas.microsoft.com/office/drawing/2014/main" id="{E01EC486-4D1B-40EF-985D-4C543BFE850B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Freeform 97">
            <a:extLst>
              <a:ext uri="{FF2B5EF4-FFF2-40B4-BE49-F238E27FC236}">
                <a16:creationId xmlns:a16="http://schemas.microsoft.com/office/drawing/2014/main" id="{64FC8827-C6B7-485B-A60B-C6BC30ADBDE1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Donut 22">
            <a:extLst>
              <a:ext uri="{FF2B5EF4-FFF2-40B4-BE49-F238E27FC236}">
                <a16:creationId xmlns:a16="http://schemas.microsoft.com/office/drawing/2014/main" id="{B1ACF796-AAE4-486A-87F5-16C598499EF8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Freeform 99">
            <a:extLst>
              <a:ext uri="{FF2B5EF4-FFF2-40B4-BE49-F238E27FC236}">
                <a16:creationId xmlns:a16="http://schemas.microsoft.com/office/drawing/2014/main" id="{74E91F2C-2CA5-493A-A812-AC5619473898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Oval 10">
            <a:extLst>
              <a:ext uri="{FF2B5EF4-FFF2-40B4-BE49-F238E27FC236}">
                <a16:creationId xmlns:a16="http://schemas.microsoft.com/office/drawing/2014/main" id="{DE1BDC9E-393E-45B2-A2E0-5D02C0410A27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Freeform 101">
            <a:extLst>
              <a:ext uri="{FF2B5EF4-FFF2-40B4-BE49-F238E27FC236}">
                <a16:creationId xmlns:a16="http://schemas.microsoft.com/office/drawing/2014/main" id="{367A5A1B-B78F-4F9B-BFE3-E9F8F816B09B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Group 102">
            <a:extLst>
              <a:ext uri="{FF2B5EF4-FFF2-40B4-BE49-F238E27FC236}">
                <a16:creationId xmlns:a16="http://schemas.microsoft.com/office/drawing/2014/main" id="{DAF040A0-09FD-4EDF-B7A2-577CA37EBC6D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8" name="Freeform 103">
              <a:extLst>
                <a:ext uri="{FF2B5EF4-FFF2-40B4-BE49-F238E27FC236}">
                  <a16:creationId xmlns:a16="http://schemas.microsoft.com/office/drawing/2014/main" id="{B7F8CF00-80CA-49C6-AA5D-64E0317865B1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Freeform 104">
              <a:extLst>
                <a:ext uri="{FF2B5EF4-FFF2-40B4-BE49-F238E27FC236}">
                  <a16:creationId xmlns:a16="http://schemas.microsoft.com/office/drawing/2014/main" id="{5E59D1FF-359C-4812-9385-F1C215019885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Freeform 105">
              <a:extLst>
                <a:ext uri="{FF2B5EF4-FFF2-40B4-BE49-F238E27FC236}">
                  <a16:creationId xmlns:a16="http://schemas.microsoft.com/office/drawing/2014/main" id="{86A96271-2CC7-433C-BC62-32279E35FEF5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Freeform 106">
              <a:extLst>
                <a:ext uri="{FF2B5EF4-FFF2-40B4-BE49-F238E27FC236}">
                  <a16:creationId xmlns:a16="http://schemas.microsoft.com/office/drawing/2014/main" id="{641C2327-977B-43DD-97F0-2DB40174F9FC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Freeform 107">
            <a:extLst>
              <a:ext uri="{FF2B5EF4-FFF2-40B4-BE49-F238E27FC236}">
                <a16:creationId xmlns:a16="http://schemas.microsoft.com/office/drawing/2014/main" id="{64EBFF22-AC9B-4F3A-B304-96085A48E97D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Freeform 108">
            <a:extLst>
              <a:ext uri="{FF2B5EF4-FFF2-40B4-BE49-F238E27FC236}">
                <a16:creationId xmlns:a16="http://schemas.microsoft.com/office/drawing/2014/main" id="{A4D8B065-F792-448C-84CF-E0115A57F83F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C3714BF3-96DD-4F50-AA28-C6EEA3BB7A83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5" name="Group 110">
            <a:extLst>
              <a:ext uri="{FF2B5EF4-FFF2-40B4-BE49-F238E27FC236}">
                <a16:creationId xmlns:a16="http://schemas.microsoft.com/office/drawing/2014/main" id="{EDC91D68-4F50-47AE-8921-3A4749829974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126" name="Freeform 111">
              <a:extLst>
                <a:ext uri="{FF2B5EF4-FFF2-40B4-BE49-F238E27FC236}">
                  <a16:creationId xmlns:a16="http://schemas.microsoft.com/office/drawing/2014/main" id="{5A9FB8C0-48EE-49F0-BAF4-7A1E693992B5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Oval 37">
              <a:extLst>
                <a:ext uri="{FF2B5EF4-FFF2-40B4-BE49-F238E27FC236}">
                  <a16:creationId xmlns:a16="http://schemas.microsoft.com/office/drawing/2014/main" id="{B737C613-5EB3-4318-A26D-B5544F5DBE82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8" name="Rectangle 19">
            <a:extLst>
              <a:ext uri="{FF2B5EF4-FFF2-40B4-BE49-F238E27FC236}">
                <a16:creationId xmlns:a16="http://schemas.microsoft.com/office/drawing/2014/main" id="{4CAB5CB1-E20F-4BC0-9752-4166AF58749E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Freeform 114">
            <a:extLst>
              <a:ext uri="{FF2B5EF4-FFF2-40B4-BE49-F238E27FC236}">
                <a16:creationId xmlns:a16="http://schemas.microsoft.com/office/drawing/2014/main" id="{B76317FC-64A4-4F80-A890-0F6FF75049DA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Rounded Rectangle 31">
            <a:extLst>
              <a:ext uri="{FF2B5EF4-FFF2-40B4-BE49-F238E27FC236}">
                <a16:creationId xmlns:a16="http://schemas.microsoft.com/office/drawing/2014/main" id="{E64E188C-57A7-4962-B50D-F010F9BE5D40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Oval 47">
            <a:extLst>
              <a:ext uri="{FF2B5EF4-FFF2-40B4-BE49-F238E27FC236}">
                <a16:creationId xmlns:a16="http://schemas.microsoft.com/office/drawing/2014/main" id="{68019E13-85C2-4B05-B1C4-D37D7CAF9AD5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Oval 50">
            <a:extLst>
              <a:ext uri="{FF2B5EF4-FFF2-40B4-BE49-F238E27FC236}">
                <a16:creationId xmlns:a16="http://schemas.microsoft.com/office/drawing/2014/main" id="{B8F31DD9-D8B2-4664-82AF-8B20FF448D1B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Heart 17">
            <a:extLst>
              <a:ext uri="{FF2B5EF4-FFF2-40B4-BE49-F238E27FC236}">
                <a16:creationId xmlns:a16="http://schemas.microsoft.com/office/drawing/2014/main" id="{71FAFC53-B167-4D42-99A9-B29387690524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Rounded Rectangle 25">
            <a:extLst>
              <a:ext uri="{FF2B5EF4-FFF2-40B4-BE49-F238E27FC236}">
                <a16:creationId xmlns:a16="http://schemas.microsoft.com/office/drawing/2014/main" id="{C6873F85-2FAC-4B86-A831-3011629FBF92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Chord 32">
            <a:extLst>
              <a:ext uri="{FF2B5EF4-FFF2-40B4-BE49-F238E27FC236}">
                <a16:creationId xmlns:a16="http://schemas.microsoft.com/office/drawing/2014/main" id="{C720B230-C914-48B1-9E62-51E84AFE2434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Rounded Rectangle 40">
            <a:extLst>
              <a:ext uri="{FF2B5EF4-FFF2-40B4-BE49-F238E27FC236}">
                <a16:creationId xmlns:a16="http://schemas.microsoft.com/office/drawing/2014/main" id="{E36BDCEB-2AFE-46F0-AAC9-A26EDAAAF65C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Rounded Rectangle 7">
            <a:extLst>
              <a:ext uri="{FF2B5EF4-FFF2-40B4-BE49-F238E27FC236}">
                <a16:creationId xmlns:a16="http://schemas.microsoft.com/office/drawing/2014/main" id="{595AAB22-BFD7-4F52-BBEB-367FB5BD853B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8" name="Rounded Rectangle 17">
            <a:extLst>
              <a:ext uri="{FF2B5EF4-FFF2-40B4-BE49-F238E27FC236}">
                <a16:creationId xmlns:a16="http://schemas.microsoft.com/office/drawing/2014/main" id="{903C3876-2779-46D6-AAC9-70B0C44C5975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Oval 21">
            <a:extLst>
              <a:ext uri="{FF2B5EF4-FFF2-40B4-BE49-F238E27FC236}">
                <a16:creationId xmlns:a16="http://schemas.microsoft.com/office/drawing/2014/main" id="{C33CFEF2-D989-4C7F-B7A1-0CD63453700E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Oval 25">
            <a:extLst>
              <a:ext uri="{FF2B5EF4-FFF2-40B4-BE49-F238E27FC236}">
                <a16:creationId xmlns:a16="http://schemas.microsoft.com/office/drawing/2014/main" id="{AD309A1F-2E02-46F3-83B8-102D513B072F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Block Arc 20">
            <a:extLst>
              <a:ext uri="{FF2B5EF4-FFF2-40B4-BE49-F238E27FC236}">
                <a16:creationId xmlns:a16="http://schemas.microsoft.com/office/drawing/2014/main" id="{D632882E-23A2-4111-8D50-491E29020AE9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Block Arc 11">
            <a:extLst>
              <a:ext uri="{FF2B5EF4-FFF2-40B4-BE49-F238E27FC236}">
                <a16:creationId xmlns:a16="http://schemas.microsoft.com/office/drawing/2014/main" id="{12B1DC6B-8BD6-4EE7-83E2-1E3A742A416B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Rectangle 21">
            <a:extLst>
              <a:ext uri="{FF2B5EF4-FFF2-40B4-BE49-F238E27FC236}">
                <a16:creationId xmlns:a16="http://schemas.microsoft.com/office/drawing/2014/main" id="{F228977C-4732-4BDF-9BAE-568D047A1B7E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Round Same Side Corner Rectangle 8">
            <a:extLst>
              <a:ext uri="{FF2B5EF4-FFF2-40B4-BE49-F238E27FC236}">
                <a16:creationId xmlns:a16="http://schemas.microsoft.com/office/drawing/2014/main" id="{E5FDFF09-D439-4D67-A662-5183B2581880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Rounded Rectangle 51">
            <a:extLst>
              <a:ext uri="{FF2B5EF4-FFF2-40B4-BE49-F238E27FC236}">
                <a16:creationId xmlns:a16="http://schemas.microsoft.com/office/drawing/2014/main" id="{C017557B-FC3B-4744-8C5A-D0CEE688ED09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Isosceles Triangle 5">
            <a:extLst>
              <a:ext uri="{FF2B5EF4-FFF2-40B4-BE49-F238E27FC236}">
                <a16:creationId xmlns:a16="http://schemas.microsoft.com/office/drawing/2014/main" id="{316AF177-3AB6-4754-8BE8-5FD01BDFCC9A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Trapezoid 22">
            <a:extLst>
              <a:ext uri="{FF2B5EF4-FFF2-40B4-BE49-F238E27FC236}">
                <a16:creationId xmlns:a16="http://schemas.microsoft.com/office/drawing/2014/main" id="{44EDDB30-746D-4258-A000-D8BBBA2CC5B2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Rounded Rectangle 20">
            <a:extLst>
              <a:ext uri="{FF2B5EF4-FFF2-40B4-BE49-F238E27FC236}">
                <a16:creationId xmlns:a16="http://schemas.microsoft.com/office/drawing/2014/main" id="{BF9C4B35-FEEA-4242-A37B-AECB8DBB9F81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rapezoid 28">
            <a:extLst>
              <a:ext uri="{FF2B5EF4-FFF2-40B4-BE49-F238E27FC236}">
                <a16:creationId xmlns:a16="http://schemas.microsoft.com/office/drawing/2014/main" id="{0F81CF84-4E02-4993-928D-FD7D7879089E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0" name="Rounded Rectangle 2">
            <a:extLst>
              <a:ext uri="{FF2B5EF4-FFF2-40B4-BE49-F238E27FC236}">
                <a16:creationId xmlns:a16="http://schemas.microsoft.com/office/drawing/2014/main" id="{CBA7479C-B430-4102-9141-B22B3C3E99EF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1" name="Rounded Rectangle 8">
            <a:extLst>
              <a:ext uri="{FF2B5EF4-FFF2-40B4-BE49-F238E27FC236}">
                <a16:creationId xmlns:a16="http://schemas.microsoft.com/office/drawing/2014/main" id="{0D8680F6-5A6C-4273-8815-27591B00789C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2" name="Rounded Rectangle 2">
            <a:extLst>
              <a:ext uri="{FF2B5EF4-FFF2-40B4-BE49-F238E27FC236}">
                <a16:creationId xmlns:a16="http://schemas.microsoft.com/office/drawing/2014/main" id="{B109BF87-497C-46B4-A70E-A1E976210648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" name="Rounded Rectangle 3">
            <a:extLst>
              <a:ext uri="{FF2B5EF4-FFF2-40B4-BE49-F238E27FC236}">
                <a16:creationId xmlns:a16="http://schemas.microsoft.com/office/drawing/2014/main" id="{26C5CFE0-21DF-4D8B-98B4-8133879CFF61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Rounded Rectangle 10">
            <a:extLst>
              <a:ext uri="{FF2B5EF4-FFF2-40B4-BE49-F238E27FC236}">
                <a16:creationId xmlns:a16="http://schemas.microsoft.com/office/drawing/2014/main" id="{421AB9C3-477D-42F4-A9C0-B0B5B6E4F32A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Block Arc 6">
            <a:extLst>
              <a:ext uri="{FF2B5EF4-FFF2-40B4-BE49-F238E27FC236}">
                <a16:creationId xmlns:a16="http://schemas.microsoft.com/office/drawing/2014/main" id="{3EBC6641-3728-4AC8-9DF7-5528E5CC9C32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Left Arrow 1">
            <a:extLst>
              <a:ext uri="{FF2B5EF4-FFF2-40B4-BE49-F238E27FC236}">
                <a16:creationId xmlns:a16="http://schemas.microsoft.com/office/drawing/2014/main" id="{E5560534-4B18-459B-89CF-5290D5450BE3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Oval 35">
            <a:extLst>
              <a:ext uri="{FF2B5EF4-FFF2-40B4-BE49-F238E27FC236}">
                <a16:creationId xmlns:a16="http://schemas.microsoft.com/office/drawing/2014/main" id="{D01822A1-A924-440E-A875-BCAC9A2A1ED4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957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Welcome!!</a:t>
            </a:r>
            <a:endParaRPr lang="ko-KR" alt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051720" y="2774630"/>
            <a:ext cx="5040264" cy="288032"/>
          </a:xfrm>
        </p:spPr>
        <p:txBody>
          <a:bodyPr/>
          <a:lstStyle/>
          <a:p>
            <a:pPr lvl="0"/>
            <a:r>
              <a:rPr lang="en-US" altLang="ko-KR" sz="2000" dirty="0"/>
              <a:t>Insert the title of your subtitle Here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47664" y="3147814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grpSp>
        <p:nvGrpSpPr>
          <p:cNvPr id="15" name="Group 14"/>
          <p:cNvGrpSpPr/>
          <p:nvPr/>
        </p:nvGrpSpPr>
        <p:grpSpPr>
          <a:xfrm rot="5400000">
            <a:off x="4265794" y="1399744"/>
            <a:ext cx="612413" cy="612413"/>
            <a:chOff x="7740552" y="3628849"/>
            <a:chExt cx="1800000" cy="1800000"/>
          </a:xfrm>
          <a:solidFill>
            <a:schemeClr val="accent1"/>
          </a:solidFill>
        </p:grpSpPr>
        <p:sp>
          <p:nvSpPr>
            <p:cNvPr id="16" name="Rectangle 15"/>
            <p:cNvSpPr/>
            <p:nvPr/>
          </p:nvSpPr>
          <p:spPr>
            <a:xfrm>
              <a:off x="7740552" y="3628849"/>
              <a:ext cx="216000" cy="18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Rectangle 16"/>
            <p:cNvSpPr/>
            <p:nvPr/>
          </p:nvSpPr>
          <p:spPr>
            <a:xfrm rot="5400000">
              <a:off x="8542684" y="4618860"/>
              <a:ext cx="216000" cy="14028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Rectangle 17"/>
            <p:cNvSpPr/>
            <p:nvPr/>
          </p:nvSpPr>
          <p:spPr>
            <a:xfrm rot="5400000">
              <a:off x="8542684" y="3035407"/>
              <a:ext cx="216000" cy="14028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ectangle 18"/>
            <p:cNvSpPr/>
            <p:nvPr/>
          </p:nvSpPr>
          <p:spPr>
            <a:xfrm rot="5400000">
              <a:off x="8636896" y="3732921"/>
              <a:ext cx="216000" cy="15913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324552" y="3628849"/>
              <a:ext cx="216000" cy="6118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324552" y="4816437"/>
              <a:ext cx="216000" cy="6118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ectangle 21"/>
            <p:cNvSpPr/>
            <p:nvPr/>
          </p:nvSpPr>
          <p:spPr>
            <a:xfrm rot="5400000">
              <a:off x="8751744" y="3559910"/>
              <a:ext cx="216000" cy="11456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8751748" y="4351635"/>
              <a:ext cx="216000" cy="1145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/>
              <a:t>Our Services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347614"/>
            <a:ext cx="9144000" cy="1728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Block Arc 14"/>
          <p:cNvSpPr/>
          <p:nvPr/>
        </p:nvSpPr>
        <p:spPr>
          <a:xfrm rot="16200000">
            <a:off x="7302969" y="1720663"/>
            <a:ext cx="639006" cy="639427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rapezoid 22"/>
          <p:cNvSpPr/>
          <p:nvPr/>
        </p:nvSpPr>
        <p:spPr>
          <a:xfrm>
            <a:off x="3134792" y="1827838"/>
            <a:ext cx="835578" cy="425076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Freeform 7"/>
          <p:cNvSpPr/>
          <p:nvPr/>
        </p:nvSpPr>
        <p:spPr>
          <a:xfrm>
            <a:off x="5283072" y="1677938"/>
            <a:ext cx="706984" cy="724876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ounded Rectangle 25"/>
          <p:cNvSpPr/>
          <p:nvPr/>
        </p:nvSpPr>
        <p:spPr>
          <a:xfrm>
            <a:off x="1164382" y="1799378"/>
            <a:ext cx="657708" cy="481996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1810" y="2582783"/>
            <a:ext cx="1322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17968" y="2582783"/>
            <a:ext cx="1322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74889" y="2582783"/>
            <a:ext cx="1322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61046" y="2582783"/>
            <a:ext cx="1322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3525" y="3324929"/>
            <a:ext cx="1899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2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86603" y="3324929"/>
            <a:ext cx="1899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2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29681" y="3324929"/>
            <a:ext cx="1899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2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72760" y="3324929"/>
            <a:ext cx="1899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200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645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그림 개체 틀 17">
            <a:extLst>
              <a:ext uri="{FF2B5EF4-FFF2-40B4-BE49-F238E27FC236}">
                <a16:creationId xmlns:a16="http://schemas.microsoft.com/office/drawing/2014/main" id="{F9D2101F-2462-4354-BA88-0A15171FAA3E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E8633E3D-D38D-443B-83E0-73BB77C4437C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Team Layout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563888" y="3455940"/>
            <a:ext cx="2016224" cy="1181664"/>
            <a:chOff x="251520" y="3350185"/>
            <a:chExt cx="1656184" cy="1181664"/>
          </a:xfrm>
        </p:grpSpPr>
        <p:grpSp>
          <p:nvGrpSpPr>
            <p:cNvPr id="10" name="Group 9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12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accent1"/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13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dirty="0">
                    <a:solidFill>
                      <a:schemeClr val="accent1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51520" y="3885518"/>
              <a:ext cx="16561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544108" y="3363607"/>
            <a:ext cx="1440160" cy="1366330"/>
            <a:chOff x="251520" y="3350185"/>
            <a:chExt cx="1656184" cy="1366330"/>
          </a:xfrm>
        </p:grpSpPr>
        <p:grpSp>
          <p:nvGrpSpPr>
            <p:cNvPr id="26" name="Group 25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28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accent1"/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29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dirty="0">
                    <a:solidFill>
                      <a:schemeClr val="accent1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948264" y="3363607"/>
            <a:ext cx="1440160" cy="1366330"/>
            <a:chOff x="251520" y="3350185"/>
            <a:chExt cx="1656184" cy="1366330"/>
          </a:xfrm>
        </p:grpSpPr>
        <p:grpSp>
          <p:nvGrpSpPr>
            <p:cNvPr id="31" name="Group 30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33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accent1"/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34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dirty="0">
                    <a:solidFill>
                      <a:schemeClr val="accent1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19572" y="3363607"/>
            <a:ext cx="1440160" cy="1366330"/>
            <a:chOff x="251520" y="3350185"/>
            <a:chExt cx="1656184" cy="1366330"/>
          </a:xfrm>
        </p:grpSpPr>
        <p:grpSp>
          <p:nvGrpSpPr>
            <p:cNvPr id="36" name="Group 35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38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accent1"/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39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dirty="0">
                    <a:solidFill>
                      <a:schemeClr val="accent1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123728" y="3363607"/>
            <a:ext cx="1440160" cy="1366330"/>
            <a:chOff x="251520" y="3350185"/>
            <a:chExt cx="1656184" cy="1366330"/>
          </a:xfrm>
        </p:grpSpPr>
        <p:grpSp>
          <p:nvGrpSpPr>
            <p:cNvPr id="41" name="Group 40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43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accent1"/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44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dirty="0">
                    <a:solidFill>
                      <a:schemeClr val="accent1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C69D83AA-75F8-4281-BE4B-649B7CDD4259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37D7713C-187A-455F-9F39-C775125A8112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A96CA4FC-0399-47EA-A3ED-1D77EBB1D0F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909109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/>
        </p:nvSpPr>
        <p:spPr>
          <a:xfrm>
            <a:off x="2176686" y="2406648"/>
            <a:ext cx="162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592510" y="1696093"/>
            <a:ext cx="1620000" cy="540000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5345038" y="2406648"/>
            <a:ext cx="162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3760862" y="1696093"/>
            <a:ext cx="1620000" cy="540000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6929214" y="1696093"/>
            <a:ext cx="1620000" cy="540000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038537" y="1827594"/>
            <a:ext cx="1401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70184" y="1827594"/>
            <a:ext cx="1401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1831" y="1827594"/>
            <a:ext cx="1401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54360" y="2538148"/>
            <a:ext cx="1401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86007" y="2538148"/>
            <a:ext cx="1401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4933" y="128053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2015</a:t>
            </a:r>
            <a:endParaRPr lang="ko-KR" altLang="en-US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13871" y="201186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2016</a:t>
            </a:r>
            <a:endParaRPr lang="ko-KR" altLang="en-US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02809" y="128053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2017</a:t>
            </a:r>
            <a:endParaRPr lang="ko-KR" altLang="en-US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91747" y="201186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2018</a:t>
            </a:r>
            <a:endParaRPr lang="ko-KR" altLang="en-US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80687" y="128053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2019</a:t>
            </a:r>
            <a:endParaRPr lang="ko-KR" altLang="en-US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6402" y="2333900"/>
            <a:ext cx="1413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200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75340" y="3067415"/>
            <a:ext cx="1413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64278" y="2333900"/>
            <a:ext cx="1413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200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53216" y="3067415"/>
            <a:ext cx="1413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42156" y="2333900"/>
            <a:ext cx="1413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200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351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438450" y="1412511"/>
            <a:ext cx="360040" cy="360040"/>
            <a:chOff x="3655815" y="1383618"/>
            <a:chExt cx="360040" cy="360040"/>
          </a:xfrm>
        </p:grpSpPr>
        <p:sp>
          <p:nvSpPr>
            <p:cNvPr id="4" name="Oval 3"/>
            <p:cNvSpPr/>
            <p:nvPr/>
          </p:nvSpPr>
          <p:spPr>
            <a:xfrm>
              <a:off x="3691819" y="1419622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655815" y="1383618"/>
              <a:ext cx="360040" cy="36004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14886" y="1412511"/>
            <a:ext cx="360040" cy="360040"/>
            <a:chOff x="3655815" y="1383618"/>
            <a:chExt cx="360040" cy="360040"/>
          </a:xfrm>
        </p:grpSpPr>
        <p:sp>
          <p:nvSpPr>
            <p:cNvPr id="9" name="Oval 8"/>
            <p:cNvSpPr/>
            <p:nvPr/>
          </p:nvSpPr>
          <p:spPr>
            <a:xfrm>
              <a:off x="3709835" y="1437638"/>
              <a:ext cx="252000" cy="252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655815" y="1383618"/>
              <a:ext cx="360040" cy="360040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91322" y="1412511"/>
            <a:ext cx="360040" cy="360040"/>
            <a:chOff x="3655815" y="1383618"/>
            <a:chExt cx="360040" cy="360040"/>
          </a:xfrm>
        </p:grpSpPr>
        <p:sp>
          <p:nvSpPr>
            <p:cNvPr id="12" name="Oval 11"/>
            <p:cNvSpPr/>
            <p:nvPr/>
          </p:nvSpPr>
          <p:spPr>
            <a:xfrm>
              <a:off x="3691819" y="1419622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55815" y="1383618"/>
              <a:ext cx="360040" cy="36004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867758" y="1412511"/>
            <a:ext cx="360040" cy="360040"/>
            <a:chOff x="3655815" y="1383618"/>
            <a:chExt cx="360040" cy="360040"/>
          </a:xfrm>
        </p:grpSpPr>
        <p:sp>
          <p:nvSpPr>
            <p:cNvPr id="15" name="Oval 14"/>
            <p:cNvSpPr/>
            <p:nvPr/>
          </p:nvSpPr>
          <p:spPr>
            <a:xfrm>
              <a:off x="3709835" y="1437638"/>
              <a:ext cx="252000" cy="252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655815" y="1383618"/>
              <a:ext cx="360040" cy="360040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344194" y="1412511"/>
            <a:ext cx="360040" cy="360040"/>
            <a:chOff x="3655815" y="1383618"/>
            <a:chExt cx="360040" cy="360040"/>
          </a:xfrm>
        </p:grpSpPr>
        <p:sp>
          <p:nvSpPr>
            <p:cNvPr id="18" name="Oval 17"/>
            <p:cNvSpPr/>
            <p:nvPr/>
          </p:nvSpPr>
          <p:spPr>
            <a:xfrm>
              <a:off x="3691819" y="1419622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3655815" y="1383618"/>
              <a:ext cx="360040" cy="36004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7" name="Oval 6"/>
          <p:cNvSpPr/>
          <p:nvPr/>
        </p:nvSpPr>
        <p:spPr>
          <a:xfrm>
            <a:off x="1003853" y="2455346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2606031" y="2455346"/>
            <a:ext cx="720080" cy="72008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4208209" y="2455346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Oval 22"/>
          <p:cNvSpPr/>
          <p:nvPr/>
        </p:nvSpPr>
        <p:spPr>
          <a:xfrm>
            <a:off x="5810387" y="2455346"/>
            <a:ext cx="720080" cy="72008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Oval 23"/>
          <p:cNvSpPr/>
          <p:nvPr/>
        </p:nvSpPr>
        <p:spPr>
          <a:xfrm>
            <a:off x="7412565" y="2455346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5" name="Group 24"/>
          <p:cNvGrpSpPr/>
          <p:nvPr/>
        </p:nvGrpSpPr>
        <p:grpSpPr>
          <a:xfrm>
            <a:off x="611560" y="3395934"/>
            <a:ext cx="1504666" cy="1048024"/>
            <a:chOff x="803640" y="3362835"/>
            <a:chExt cx="2059657" cy="1048024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213738" y="3395934"/>
            <a:ext cx="1504666" cy="1048024"/>
            <a:chOff x="803640" y="3362835"/>
            <a:chExt cx="2059657" cy="1048024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815916" y="3395934"/>
            <a:ext cx="1504666" cy="1048024"/>
            <a:chOff x="803640" y="3362835"/>
            <a:chExt cx="2059657" cy="1048024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418094" y="3395934"/>
            <a:ext cx="1504666" cy="1048024"/>
            <a:chOff x="803640" y="3362835"/>
            <a:chExt cx="2059657" cy="1048024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020272" y="3395934"/>
            <a:ext cx="1504666" cy="1048024"/>
            <a:chOff x="803640" y="3362835"/>
            <a:chExt cx="2059657" cy="1048024"/>
          </a:xfrm>
        </p:grpSpPr>
        <p:sp>
          <p:nvSpPr>
            <p:cNvPr id="38" name="TextBox 37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40" name="Rectangle 36"/>
          <p:cNvSpPr/>
          <p:nvPr/>
        </p:nvSpPr>
        <p:spPr>
          <a:xfrm>
            <a:off x="1212010" y="2678803"/>
            <a:ext cx="303765" cy="25392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Teardrop 6"/>
          <p:cNvSpPr/>
          <p:nvPr/>
        </p:nvSpPr>
        <p:spPr>
          <a:xfrm rot="8100000">
            <a:off x="4424356" y="2676769"/>
            <a:ext cx="293279" cy="2932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Rectangle 16"/>
          <p:cNvSpPr/>
          <p:nvPr/>
        </p:nvSpPr>
        <p:spPr>
          <a:xfrm rot="2700000">
            <a:off x="7660790" y="2593032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Rounded Rectangle 27"/>
          <p:cNvSpPr/>
          <p:nvPr/>
        </p:nvSpPr>
        <p:spPr>
          <a:xfrm>
            <a:off x="2801536" y="2689001"/>
            <a:ext cx="329069" cy="25276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Oval 7"/>
          <p:cNvSpPr/>
          <p:nvPr/>
        </p:nvSpPr>
        <p:spPr>
          <a:xfrm>
            <a:off x="6020489" y="2665448"/>
            <a:ext cx="299876" cy="29987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7" name="Elbow Connector 46"/>
          <p:cNvCxnSpPr>
            <a:stCxn id="5" idx="2"/>
            <a:endCxn id="7" idx="0"/>
          </p:cNvCxnSpPr>
          <p:nvPr/>
        </p:nvCxnSpPr>
        <p:spPr>
          <a:xfrm rot="10800000" flipV="1">
            <a:off x="1363894" y="1592530"/>
            <a:ext cx="2074557" cy="862815"/>
          </a:xfrm>
          <a:prstGeom prst="bentConnector2">
            <a:avLst/>
          </a:prstGeom>
          <a:ln w="254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9" idx="6"/>
            <a:endCxn id="24" idx="0"/>
          </p:cNvCxnSpPr>
          <p:nvPr/>
        </p:nvCxnSpPr>
        <p:spPr>
          <a:xfrm>
            <a:off x="5704234" y="1592531"/>
            <a:ext cx="2068371" cy="862815"/>
          </a:xfrm>
          <a:prstGeom prst="bentConnector2">
            <a:avLst/>
          </a:prstGeom>
          <a:ln w="254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0" idx="4"/>
            <a:endCxn id="21" idx="0"/>
          </p:cNvCxnSpPr>
          <p:nvPr/>
        </p:nvCxnSpPr>
        <p:spPr>
          <a:xfrm rot="5400000">
            <a:off x="3189092" y="1549531"/>
            <a:ext cx="682795" cy="1128835"/>
          </a:xfrm>
          <a:prstGeom prst="bentConnector3">
            <a:avLst/>
          </a:prstGeom>
          <a:ln w="2540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6" idx="4"/>
            <a:endCxn id="23" idx="0"/>
          </p:cNvCxnSpPr>
          <p:nvPr/>
        </p:nvCxnSpPr>
        <p:spPr>
          <a:xfrm rot="16200000" flipH="1">
            <a:off x="5267705" y="1552623"/>
            <a:ext cx="682795" cy="1122649"/>
          </a:xfrm>
          <a:prstGeom prst="bentConnector3">
            <a:avLst/>
          </a:prstGeom>
          <a:ln w="2540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3" idx="4"/>
            <a:endCxn id="22" idx="0"/>
          </p:cNvCxnSpPr>
          <p:nvPr/>
        </p:nvCxnSpPr>
        <p:spPr>
          <a:xfrm flipH="1">
            <a:off x="4568249" y="1772551"/>
            <a:ext cx="3093" cy="682795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635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A420B3-8F44-4DA1-B3E3-CED9D0760E0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Rectangle 5"/>
          <p:cNvSpPr/>
          <p:nvPr/>
        </p:nvSpPr>
        <p:spPr>
          <a:xfrm>
            <a:off x="0" y="4011910"/>
            <a:ext cx="9144000" cy="936104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499347" y="4188179"/>
            <a:ext cx="5395237" cy="57606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sp>
        <p:nvSpPr>
          <p:cNvPr id="8" name="Oval 7"/>
          <p:cNvSpPr/>
          <p:nvPr/>
        </p:nvSpPr>
        <p:spPr>
          <a:xfrm>
            <a:off x="5508104" y="1791179"/>
            <a:ext cx="485364" cy="485364"/>
          </a:xfrm>
          <a:prstGeom prst="ellipse">
            <a:avLst/>
          </a:prstGeom>
          <a:solidFill>
            <a:schemeClr val="accent1"/>
          </a:solidFill>
          <a:ln>
            <a:solidFill>
              <a:srgbClr val="9848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5508104" y="915566"/>
            <a:ext cx="485364" cy="485364"/>
          </a:xfrm>
          <a:prstGeom prst="ellipse">
            <a:avLst/>
          </a:prstGeom>
          <a:solidFill>
            <a:schemeClr val="accent1"/>
          </a:solidFill>
          <a:ln>
            <a:solidFill>
              <a:srgbClr val="9848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16"/>
          <p:cNvSpPr/>
          <p:nvPr/>
        </p:nvSpPr>
        <p:spPr>
          <a:xfrm rot="2700000">
            <a:off x="5659248" y="994139"/>
            <a:ext cx="183076" cy="32822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Parallelogram 15"/>
          <p:cNvSpPr/>
          <p:nvPr/>
        </p:nvSpPr>
        <p:spPr>
          <a:xfrm rot="16200000">
            <a:off x="5617943" y="1887558"/>
            <a:ext cx="265687" cy="287596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5508104" y="2666791"/>
            <a:ext cx="485364" cy="485364"/>
          </a:xfrm>
          <a:prstGeom prst="ellipse">
            <a:avLst/>
          </a:prstGeom>
          <a:solidFill>
            <a:schemeClr val="accent1"/>
          </a:solidFill>
          <a:ln>
            <a:solidFill>
              <a:srgbClr val="9848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9"/>
          <p:cNvSpPr/>
          <p:nvPr/>
        </p:nvSpPr>
        <p:spPr>
          <a:xfrm>
            <a:off x="5629962" y="2796370"/>
            <a:ext cx="241648" cy="22620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110228" y="827834"/>
            <a:ext cx="2406310" cy="678692"/>
            <a:chOff x="803640" y="3362835"/>
            <a:chExt cx="2059657" cy="678692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110228" y="1703446"/>
            <a:ext cx="2397682" cy="678692"/>
            <a:chOff x="803640" y="3362835"/>
            <a:chExt cx="2059657" cy="678692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110228" y="2579058"/>
            <a:ext cx="2397682" cy="678692"/>
            <a:chOff x="803640" y="3362835"/>
            <a:chExt cx="2059657" cy="678692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277000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84807"/>
      </a:accent1>
      <a:accent2>
        <a:srgbClr val="EFE0CA"/>
      </a:accent2>
      <a:accent3>
        <a:srgbClr val="984807"/>
      </a:accent3>
      <a:accent4>
        <a:srgbClr val="EFE0CA"/>
      </a:accent4>
      <a:accent5>
        <a:srgbClr val="984807"/>
      </a:accent5>
      <a:accent6>
        <a:srgbClr val="EFE0CA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84807"/>
      </a:accent1>
      <a:accent2>
        <a:srgbClr val="EFE0CA"/>
      </a:accent2>
      <a:accent3>
        <a:srgbClr val="984807"/>
      </a:accent3>
      <a:accent4>
        <a:srgbClr val="EFE0CA"/>
      </a:accent4>
      <a:accent5>
        <a:srgbClr val="984807"/>
      </a:accent5>
      <a:accent6>
        <a:srgbClr val="EFE0CA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84807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84807"/>
      </a:accent1>
      <a:accent2>
        <a:srgbClr val="EFE0CA"/>
      </a:accent2>
      <a:accent3>
        <a:srgbClr val="984807"/>
      </a:accent3>
      <a:accent4>
        <a:srgbClr val="EFE0CA"/>
      </a:accent4>
      <a:accent5>
        <a:srgbClr val="984807"/>
      </a:accent5>
      <a:accent6>
        <a:srgbClr val="EFE0CA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2707</Words>
  <Application>Microsoft Office PowerPoint</Application>
  <PresentationFormat>화면 슬라이드 쇼(16:9)</PresentationFormat>
  <Paragraphs>364</Paragraphs>
  <Slides>35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Arial Unicode MS</vt:lpstr>
      <vt:lpstr>맑은 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WIN7</cp:lastModifiedBy>
  <cp:revision>87</cp:revision>
  <dcterms:created xsi:type="dcterms:W3CDTF">2016-12-05T23:26:54Z</dcterms:created>
  <dcterms:modified xsi:type="dcterms:W3CDTF">2018-07-16T08:03:12Z</dcterms:modified>
</cp:coreProperties>
</file>