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459111"/>
            <a:ext cx="417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483518"/>
            <a:ext cx="4176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6692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3367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2015-10-09T21:08:41Z</dcterms:modified>
</cp:coreProperties>
</file>