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13833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10975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9147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2014-07-20T05:50:04Z</dcterms:modified>
</cp:coreProperties>
</file>