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4049" y="4123407"/>
            <a:ext cx="385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04048" y="3147814"/>
            <a:ext cx="3851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59823" y="31975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855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2014-06-04T12:47:24Z</dcterms:modified>
</cp:coreProperties>
</file>