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8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4096" y="1887215"/>
            <a:ext cx="47880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accent3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864096" y="735087"/>
            <a:ext cx="478802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6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864096" y="6597932"/>
            <a:ext cx="82799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6276083"/>
            <a:ext cx="1301512" cy="32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Standard (4:3)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  <a:p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Standard (4:3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)</a:t>
            </a:r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needs. 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338</Words>
  <Application>Microsoft Office PowerPoint</Application>
  <PresentationFormat>On-screen Show (4:3)</PresentationFormat>
  <Paragraphs>23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26</cp:revision>
  <dcterms:created xsi:type="dcterms:W3CDTF">2014-04-01T16:35:38Z</dcterms:created>
  <dcterms:modified xsi:type="dcterms:W3CDTF">2015-01-17T13:04:57Z</dcterms:modified>
</cp:coreProperties>
</file>