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4981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52260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76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2015-12-06T11:20:56Z</dcterms:modified>
</cp:coreProperties>
</file>