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640" y="0"/>
            <a:ext cx="781236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676" y="1200151"/>
            <a:ext cx="7031124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8393" y="337549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28392" y="239990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10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63688" y="1131590"/>
            <a:ext cx="692311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105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2015-11-07T21:54:12Z</dcterms:modified>
</cp:coreProperties>
</file>