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 flipH="1">
            <a:off x="1750213" y="2996952"/>
            <a:ext cx="7393785" cy="1440160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0"/>
                </a:schemeClr>
              </a:gs>
              <a:gs pos="27000">
                <a:schemeClr val="bg1">
                  <a:lumMod val="95000"/>
                  <a:alpha val="0"/>
                </a:schemeClr>
              </a:gs>
              <a:gs pos="61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61246"/>
            <a:ext cx="89297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Presentation Title</a:t>
            </a:r>
            <a:endParaRPr lang="en-US" altLang="ko-K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33258"/>
            <a:ext cx="8929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Free Powerpoint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Template Design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72008" y="6577300"/>
            <a:ext cx="1547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Arial" pitchFamily="34" charset="0"/>
                <a:cs typeface="Arial" pitchFamily="34" charset="0"/>
              </a:rPr>
              <a:t>ALLPPT.com _ Free PPT</a:t>
            </a:r>
            <a:endParaRPr lang="ko-KR" altLang="en-US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87624" y="6264315"/>
            <a:ext cx="77420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latin typeface="HY중고딕" pitchFamily="18" charset="-127"/>
                <a:ea typeface="HY중고딕" pitchFamily="18" charset="-127"/>
              </a:rPr>
              <a:t>BT</a:t>
            </a:r>
            <a:r>
              <a:rPr lang="en-US" altLang="ko-KR" sz="1400" b="1" dirty="0" err="1" smtClean="0">
                <a:latin typeface="HY중고딕" pitchFamily="18" charset="-127"/>
                <a:ea typeface="HY중고딕" pitchFamily="18" charset="-127"/>
              </a:rPr>
              <a:t>Templates</a:t>
            </a:r>
            <a:r>
              <a:rPr lang="en-US" altLang="ko-KR" sz="1200" b="1" dirty="0" smtClean="0">
                <a:latin typeface="HY중고딕" pitchFamily="18" charset="-127"/>
                <a:ea typeface="HY중고딕" pitchFamily="18" charset="-127"/>
              </a:rPr>
              <a:t>_ 100</a:t>
            </a:r>
            <a:r>
              <a:rPr lang="ko-KR" altLang="en-US" sz="1200" b="1" dirty="0" smtClean="0">
                <a:latin typeface="HY중고딕" pitchFamily="18" charset="-127"/>
                <a:ea typeface="HY중고딕" pitchFamily="18" charset="-127"/>
              </a:rPr>
              <a:t>원대 </a:t>
            </a:r>
            <a:r>
              <a:rPr lang="en-US" altLang="ko-KR" sz="1200" b="1" dirty="0" smtClean="0">
                <a:latin typeface="HY중고딕" pitchFamily="18" charset="-127"/>
                <a:ea typeface="HY중고딕" pitchFamily="18" charset="-127"/>
              </a:rPr>
              <a:t>PPT</a:t>
            </a:r>
            <a:r>
              <a:rPr lang="ko-KR" altLang="en-US" sz="1200" b="1" dirty="0" smtClean="0">
                <a:latin typeface="HY중고딕" pitchFamily="18" charset="-127"/>
                <a:ea typeface="HY중고딕" pitchFamily="18" charset="-127"/>
              </a:rPr>
              <a:t>디자인</a:t>
            </a:r>
            <a:r>
              <a:rPr lang="en-US" altLang="ko-KR" sz="1200" b="1" dirty="0" smtClean="0">
                <a:latin typeface="HY중고딕" pitchFamily="18" charset="-127"/>
                <a:ea typeface="HY중고딕" pitchFamily="18" charset="-127"/>
              </a:rPr>
              <a:t>_www.bizdesign.net</a:t>
            </a:r>
            <a:endParaRPr lang="en-US" altLang="ko-KR" sz="2400" b="1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67398" y="214290"/>
            <a:ext cx="79766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</a:rPr>
              <a:t>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828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1750213" y="2996952"/>
            <a:ext cx="7393785" cy="1440160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0"/>
                </a:schemeClr>
              </a:gs>
              <a:gs pos="27000">
                <a:schemeClr val="bg1">
                  <a:lumMod val="95000"/>
                  <a:alpha val="0"/>
                </a:schemeClr>
              </a:gs>
              <a:gs pos="61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61246"/>
            <a:ext cx="89297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  <a:endParaRPr lang="en-US" altLang="ko-K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833258"/>
            <a:ext cx="8929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Free Powerpoint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Template Design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hlinkClick r:id="rId3"/>
          </p:cNvPr>
          <p:cNvSpPr txBox="1"/>
          <p:nvPr/>
        </p:nvSpPr>
        <p:spPr>
          <a:xfrm>
            <a:off x="72008" y="6577300"/>
            <a:ext cx="1547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Arial" pitchFamily="34" charset="0"/>
                <a:cs typeface="Arial" pitchFamily="34" charset="0"/>
              </a:rPr>
              <a:t>ALLPPT.com _ Free PPT</a:t>
            </a:r>
            <a:endParaRPr lang="ko-KR" alt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31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Floral Pattern Powerpoint Template Design</dc:title>
  <dc:creator>ALLPPT.com</dc:creator>
  <cp:lastModifiedBy>Registered User</cp:lastModifiedBy>
  <cp:revision>49</cp:revision>
  <dcterms:created xsi:type="dcterms:W3CDTF">2010-08-30T08:21:49Z</dcterms:created>
  <dcterms:modified xsi:type="dcterms:W3CDTF">2014-02-03T06:12:37Z</dcterms:modified>
</cp:coreProperties>
</file>