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2612554" y="612304"/>
            <a:ext cx="3903662" cy="3903662"/>
            <a:chOff x="2199928" y="1056928"/>
            <a:chExt cx="4896544" cy="4896544"/>
          </a:xfrm>
        </p:grpSpPr>
        <p:sp>
          <p:nvSpPr>
            <p:cNvPr id="3" name="Oval 2"/>
            <p:cNvSpPr/>
            <p:nvPr userDrawn="1"/>
          </p:nvSpPr>
          <p:spPr>
            <a:xfrm>
              <a:off x="2199928" y="1056928"/>
              <a:ext cx="4896544" cy="489654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2276128" y="1133128"/>
              <a:ext cx="4744144" cy="4744144"/>
            </a:xfrm>
            <a:prstGeom prst="ellipse">
              <a:avLst/>
            </a:prstGeom>
            <a:noFill/>
            <a:ln>
              <a:solidFill>
                <a:schemeClr val="bg1">
                  <a:alpha val="64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170179" y="2648320"/>
            <a:ext cx="47880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2170179" y="1673633"/>
            <a:ext cx="478802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19" name="TextBox 18">
            <a:hlinkClick r:id="rId2"/>
          </p:cNvPr>
          <p:cNvSpPr txBox="1"/>
          <p:nvPr/>
        </p:nvSpPr>
        <p:spPr>
          <a:xfrm>
            <a:off x="0" y="487658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098233" y="3198096"/>
            <a:ext cx="967412" cy="237750"/>
            <a:chOff x="3275856" y="1242391"/>
            <a:chExt cx="1656184" cy="407020"/>
          </a:xfrm>
        </p:grpSpPr>
        <p:sp>
          <p:nvSpPr>
            <p:cNvPr id="21" name="Rounded Rectangle 20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pic>
          <p:nvPicPr>
            <p:cNvPr id="22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2016-03-22T05:52:24Z</dcterms:modified>
</cp:coreProperties>
</file>