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free-powerpoint-templates-design.com/free-powerpoint-templates-desig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028384" y="138718"/>
            <a:ext cx="937514" cy="230402"/>
            <a:chOff x="3275856" y="1242391"/>
            <a:chExt cx="1656184" cy="407020"/>
          </a:xfrm>
        </p:grpSpPr>
        <p:sp>
          <p:nvSpPr>
            <p:cNvPr id="9" name="Rounded Rectangle 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>
            <a:hlinkClick r:id="rId4"/>
          </p:cNvPr>
          <p:cNvSpPr txBox="1"/>
          <p:nvPr/>
        </p:nvSpPr>
        <p:spPr>
          <a:xfrm>
            <a:off x="0" y="489182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4445416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"/>
          <p:cNvSpPr txBox="1">
            <a:spLocks noChangeArrowheads="1"/>
          </p:cNvSpPr>
          <p:nvPr/>
        </p:nvSpPr>
        <p:spPr bwMode="auto">
          <a:xfrm>
            <a:off x="0" y="3869352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290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28</cp:revision>
  <dcterms:created xsi:type="dcterms:W3CDTF">2014-04-01T16:27:38Z</dcterms:created>
  <dcterms:modified xsi:type="dcterms:W3CDTF">2016-04-12T00:29:56Z</dcterms:modified>
</cp:coreProperties>
</file>