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600" y="0"/>
            <a:ext cx="81724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98382" y="1131590"/>
            <a:ext cx="7594097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308726" y="1808261"/>
            <a:ext cx="7594097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7" y="2579370"/>
            <a:ext cx="3312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9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9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915816" y="1707654"/>
            <a:ext cx="33123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103243" y="3141056"/>
            <a:ext cx="937514" cy="230402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2016-03-22T05:32:47Z</dcterms:modified>
</cp:coreProperties>
</file>