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ree-powerpoint-templates-design.com/free-powerpoint-templates-desig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67494"/>
            <a:ext cx="1301512" cy="3218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3780646"/>
            <a:ext cx="9144000" cy="1152128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hlinkClick r:id="rId4"/>
          </p:cNvPr>
          <p:cNvSpPr txBox="1"/>
          <p:nvPr/>
        </p:nvSpPr>
        <p:spPr>
          <a:xfrm>
            <a:off x="0" y="492230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391911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bg2">
                  <a:lumMod val="9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389779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280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2015-12-23T08:31:27Z</dcterms:modified>
</cp:coreProperties>
</file>