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08" y="-7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216"/>
            <a:ext cx="6948264" cy="857250"/>
          </a:xfrm>
          <a:prstGeom prst="rect">
            <a:avLst/>
          </a:prstGeo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F8C5CDB-1AEF-4522-8EAF-CE1F4E5D863E}" type="datetimeFigureOut">
              <a:rPr lang="ko-KR" altLang="en-US" smtClean="0"/>
              <a:t>2014-12-02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5552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  <a:prstGeom prst="rect">
            <a:avLst/>
          </a:prstGeo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F8C5CDB-1AEF-4522-8EAF-CE1F4E5D863E}" type="datetimeFigureOut">
              <a:rPr lang="ko-KR" altLang="en-US" smtClean="0"/>
              <a:t>2014-12-02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033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/>
            </a:lvl1pPr>
          </a:lstStyle>
          <a:p>
            <a:r>
              <a:rPr lang="en-US" altLang="ko-KR" dirty="0" smtClean="0"/>
              <a:t> Click to edit title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ko-KR" dirty="0" smtClean="0"/>
              <a:t>Click to edit title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F8C5CDB-1AEF-4522-8EAF-CE1F4E5D863E}" type="datetimeFigureOut">
              <a:rPr lang="ko-KR" altLang="en-US" smtClean="0"/>
              <a:t>2014-12-02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806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6948264" cy="884466"/>
          </a:xfrm>
          <a:prstGeom prst="rect">
            <a:avLst/>
          </a:prstGeom>
        </p:spPr>
        <p:txBody>
          <a:bodyPr anchor="ctr"/>
          <a:lstStyle>
            <a:lvl1pPr algn="l">
              <a:defRPr/>
            </a:lvl1pPr>
          </a:lstStyle>
          <a:p>
            <a:r>
              <a:rPr lang="en-US" altLang="ko-KR" dirty="0" smtClean="0"/>
              <a:t>Click to edit title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F8C5CDB-1AEF-4522-8EAF-CE1F4E5D863E}" type="datetimeFigureOut">
              <a:rPr lang="ko-KR" altLang="en-US" smtClean="0"/>
              <a:t>2014-12-02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6615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/>
          <a:lstStyle>
            <a:lvl1pPr algn="l">
              <a:defRPr/>
            </a:lvl1pPr>
          </a:lstStyle>
          <a:p>
            <a:r>
              <a:rPr lang="en-US" altLang="ko-KR" dirty="0" smtClean="0"/>
              <a:t>Click to edit title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F8C5CDB-1AEF-4522-8EAF-CE1F4E5D863E}" type="datetimeFigureOut">
              <a:rPr lang="ko-KR" altLang="en-US" smtClean="0"/>
              <a:t>2014-12-02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7851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216"/>
            <a:ext cx="6948264" cy="857250"/>
          </a:xfrm>
          <a:prstGeom prst="rect">
            <a:avLst/>
          </a:prstGeo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F8C5CDB-1AEF-4522-8EAF-CE1F4E5D863E}" type="datetimeFigureOut">
              <a:rPr lang="ko-KR" altLang="en-US" smtClean="0"/>
              <a:t>2014-12-02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6104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F8C5CDB-1AEF-4522-8EAF-CE1F4E5D863E}" type="datetimeFigureOut">
              <a:rPr lang="ko-KR" altLang="en-US" smtClean="0"/>
              <a:t>2014-12-02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7280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F8C5CDB-1AEF-4522-8EAF-CE1F4E5D863E}" type="datetimeFigureOut">
              <a:rPr lang="ko-KR" altLang="en-US" smtClean="0"/>
              <a:t>2014-12-02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7004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F8C5CDB-1AEF-4522-8EAF-CE1F4E5D863E}" type="datetimeFigureOut">
              <a:rPr lang="ko-KR" altLang="en-US" smtClean="0"/>
              <a:t>2014-12-02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59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hlinkClick r:id="rId2"/>
          </p:cNvPr>
          <p:cNvSpPr txBox="1"/>
          <p:nvPr/>
        </p:nvSpPr>
        <p:spPr>
          <a:xfrm>
            <a:off x="0" y="4844068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23828" y="2622720"/>
            <a:ext cx="3132348" cy="356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1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1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1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1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1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1"/>
          <p:cNvSpPr txBox="1">
            <a:spLocks noChangeArrowheads="1"/>
          </p:cNvSpPr>
          <p:nvPr/>
        </p:nvSpPr>
        <p:spPr bwMode="auto">
          <a:xfrm>
            <a:off x="3023828" y="1922404"/>
            <a:ext cx="313234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</a:t>
            </a:r>
          </a:p>
          <a:p>
            <a:pPr algn="ctr"/>
            <a:r>
              <a:rPr lang="en-US" altLang="ko-KR" sz="20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PPT TEMPLATES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8282" y="3073366"/>
            <a:ext cx="883440" cy="218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sz="4000" dirty="0" smtClean="0">
                <a:solidFill>
                  <a:schemeClr val="tx2">
                    <a:lumMod val="75000"/>
                  </a:schemeClr>
                </a:solidFill>
              </a:rPr>
              <a:t> Click to add title</a:t>
            </a:r>
            <a:endParaRPr lang="ko-KR" altLang="en-US" sz="4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131590"/>
            <a:ext cx="8229600" cy="3394472"/>
          </a:xfrm>
        </p:spPr>
        <p:txBody>
          <a:bodyPr>
            <a:normAutofit lnSpcReduction="10000"/>
          </a:bodyPr>
          <a:lstStyle/>
          <a:p>
            <a:r>
              <a:rPr lang="en-US" altLang="ko-KR" sz="2800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Widescreen 16:9</a:t>
            </a:r>
          </a:p>
          <a:p>
            <a:pPr>
              <a:buFont typeface="Wingdings" pitchFamily="2" charset="2"/>
              <a:buChar char="ü"/>
            </a:pPr>
            <a:r>
              <a:rPr lang="en-US" altLang="ko-KR" sz="2000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sz="2000" dirty="0">
              <a:solidFill>
                <a:schemeClr val="tx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altLang="ko-KR" sz="2000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This </a:t>
            </a:r>
            <a:r>
              <a:rPr lang="en-US" altLang="ko-KR" sz="2000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sz="2000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  <a:endParaRPr lang="ko-KR" altLang="en-US" sz="2000" dirty="0">
              <a:solidFill>
                <a:schemeClr val="tx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467</TotalTime>
  <Words>106</Words>
  <Application>Microsoft Office PowerPoint</Application>
  <PresentationFormat>On-screen Show (16:9)</PresentationFormat>
  <Paragraphs>10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 Click to add title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WIN7</cp:lastModifiedBy>
  <cp:revision>16</cp:revision>
  <dcterms:created xsi:type="dcterms:W3CDTF">2014-04-01T16:27:38Z</dcterms:created>
  <dcterms:modified xsi:type="dcterms:W3CDTF">2014-12-02T10:41:51Z</dcterms:modified>
</cp:coreProperties>
</file>