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071546" cy="107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4914" y="339236"/>
            <a:ext cx="642942" cy="642942"/>
            <a:chOff x="142844" y="928670"/>
            <a:chExt cx="1285884" cy="1285884"/>
          </a:xfrm>
        </p:grpSpPr>
        <p:sp>
          <p:nvSpPr>
            <p:cNvPr id="9" name="L 도형 8"/>
            <p:cNvSpPr/>
            <p:nvPr/>
          </p:nvSpPr>
          <p:spPr>
            <a:xfrm>
              <a:off x="142844" y="928670"/>
              <a:ext cx="1285884" cy="1285884"/>
            </a:xfrm>
            <a:prstGeom prst="corner">
              <a:avLst>
                <a:gd name="adj1" fmla="val 24902"/>
                <a:gd name="adj2" fmla="val 278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65776" y="1005608"/>
              <a:ext cx="357190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0" y="6264315"/>
            <a:ext cx="9144000" cy="6023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357686" y="1785926"/>
            <a:ext cx="39959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TEMPLATES</a:t>
            </a:r>
            <a:endParaRPr lang="en-US" altLang="ko-K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1303" y="3154078"/>
            <a:ext cx="2382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kumimoji="0"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39044" y="5590981"/>
            <a:ext cx="2214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LOGO</a:t>
            </a:r>
            <a:endParaRPr lang="en-US" altLang="ko-KR" sz="36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BIZDESIGN TEMPLATES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714480" y="2339500"/>
            <a:ext cx="6356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Squares and Aroww PowerPoint Templates Design-pptx</dc:title>
  <dc:creator>ALLPPT.COM</dc:creator>
  <cp:lastModifiedBy>Registered User</cp:lastModifiedBy>
  <cp:revision>10</cp:revision>
  <dcterms:created xsi:type="dcterms:W3CDTF">2012-06-16T11:05:46Z</dcterms:created>
  <dcterms:modified xsi:type="dcterms:W3CDTF">2014-02-13T17:28:12Z</dcterms:modified>
</cp:coreProperties>
</file>