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9" y="1601852"/>
            <a:ext cx="48600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83568" y="699542"/>
            <a:ext cx="48600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380312" y="4371950"/>
            <a:ext cx="1080120" cy="261610"/>
          </a:xfrm>
          <a:prstGeom prst="rect">
            <a:avLst/>
          </a:prstGeom>
          <a:solidFill>
            <a:schemeClr val="bg1">
              <a:alpha val="2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25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7</cp:revision>
  <dcterms:created xsi:type="dcterms:W3CDTF">2014-04-01T16:27:38Z</dcterms:created>
  <dcterms:modified xsi:type="dcterms:W3CDTF">2014-04-12T01:25:42Z</dcterms:modified>
</cp:coreProperties>
</file>