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>
        <p:scale>
          <a:sx n="100" d="100"/>
          <a:sy n="100" d="100"/>
        </p:scale>
        <p:origin x="-893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5" y="128970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31411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94791" y="454700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2016-04-04T05:40:34Z</dcterms:modified>
</cp:coreProperties>
</file>