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832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7076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7692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2015-08-09T05:22:01Z</dcterms:modified>
</cp:coreProperties>
</file>