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52126" y="954651"/>
            <a:ext cx="4439748" cy="3267886"/>
            <a:chOff x="1907704" y="1459898"/>
            <a:chExt cx="5328592" cy="3922120"/>
          </a:xfrm>
        </p:grpSpPr>
        <p:sp>
          <p:nvSpPr>
            <p:cNvPr id="9" name="Rectangle 1"/>
            <p:cNvSpPr/>
            <p:nvPr/>
          </p:nvSpPr>
          <p:spPr>
            <a:xfrm>
              <a:off x="2026972" y="1556793"/>
              <a:ext cx="5065308" cy="3728330"/>
            </a:xfrm>
            <a:custGeom>
              <a:avLst/>
              <a:gdLst/>
              <a:ahLst/>
              <a:cxnLst/>
              <a:rect l="l" t="t" r="r" b="b"/>
              <a:pathLst>
                <a:path w="4464496" h="4464497">
                  <a:moveTo>
                    <a:pt x="1087670" y="0"/>
                  </a:moveTo>
                  <a:lnTo>
                    <a:pt x="2209558" y="0"/>
                  </a:lnTo>
                  <a:lnTo>
                    <a:pt x="2254939" y="0"/>
                  </a:lnTo>
                  <a:lnTo>
                    <a:pt x="3376827" y="0"/>
                  </a:lnTo>
                  <a:cubicBezTo>
                    <a:pt x="3376827" y="221413"/>
                    <a:pt x="3556317" y="400903"/>
                    <a:pt x="3777730" y="400903"/>
                  </a:cubicBezTo>
                  <a:cubicBezTo>
                    <a:pt x="3779832" y="400903"/>
                    <a:pt x="3781931" y="400887"/>
                    <a:pt x="3784017" y="400269"/>
                  </a:cubicBezTo>
                  <a:lnTo>
                    <a:pt x="3784017" y="683477"/>
                  </a:lnTo>
                  <a:lnTo>
                    <a:pt x="4064227" y="683477"/>
                  </a:lnTo>
                  <a:cubicBezTo>
                    <a:pt x="4063609" y="685563"/>
                    <a:pt x="4063593" y="687662"/>
                    <a:pt x="4063593" y="689764"/>
                  </a:cubicBezTo>
                  <a:cubicBezTo>
                    <a:pt x="4063593" y="911177"/>
                    <a:pt x="4243083" y="1090667"/>
                    <a:pt x="4464496" y="1090667"/>
                  </a:cubicBezTo>
                  <a:lnTo>
                    <a:pt x="4464496" y="2212555"/>
                  </a:lnTo>
                  <a:lnTo>
                    <a:pt x="4464496" y="2257936"/>
                  </a:lnTo>
                  <a:lnTo>
                    <a:pt x="4464496" y="3379824"/>
                  </a:lnTo>
                  <a:cubicBezTo>
                    <a:pt x="4243083" y="3379824"/>
                    <a:pt x="4063593" y="3559314"/>
                    <a:pt x="4063593" y="3780727"/>
                  </a:cubicBezTo>
                  <a:cubicBezTo>
                    <a:pt x="4063593" y="3782829"/>
                    <a:pt x="4063609" y="3784928"/>
                    <a:pt x="4064227" y="3787014"/>
                  </a:cubicBezTo>
                  <a:lnTo>
                    <a:pt x="3784016" y="3787014"/>
                  </a:lnTo>
                  <a:lnTo>
                    <a:pt x="3784016" y="4064228"/>
                  </a:lnTo>
                  <a:cubicBezTo>
                    <a:pt x="3781930" y="4063610"/>
                    <a:pt x="3779831" y="4063594"/>
                    <a:pt x="3777729" y="4063594"/>
                  </a:cubicBezTo>
                  <a:cubicBezTo>
                    <a:pt x="3556316" y="4063594"/>
                    <a:pt x="3376826" y="4243084"/>
                    <a:pt x="3376826" y="4464497"/>
                  </a:cubicBezTo>
                  <a:lnTo>
                    <a:pt x="2254940" y="4464497"/>
                  </a:lnTo>
                  <a:lnTo>
                    <a:pt x="2209557" y="4464497"/>
                  </a:lnTo>
                  <a:lnTo>
                    <a:pt x="1087671" y="4464497"/>
                  </a:lnTo>
                  <a:cubicBezTo>
                    <a:pt x="1087671" y="4243084"/>
                    <a:pt x="908181" y="4063594"/>
                    <a:pt x="686768" y="4063594"/>
                  </a:cubicBezTo>
                  <a:cubicBezTo>
                    <a:pt x="684666" y="4063594"/>
                    <a:pt x="682567" y="4063610"/>
                    <a:pt x="680481" y="4064228"/>
                  </a:cubicBezTo>
                  <a:lnTo>
                    <a:pt x="680481" y="3787013"/>
                  </a:lnTo>
                  <a:lnTo>
                    <a:pt x="400269" y="3787013"/>
                  </a:lnTo>
                  <a:cubicBezTo>
                    <a:pt x="400887" y="3784927"/>
                    <a:pt x="400903" y="3782828"/>
                    <a:pt x="400903" y="3780726"/>
                  </a:cubicBezTo>
                  <a:cubicBezTo>
                    <a:pt x="400903" y="3559313"/>
                    <a:pt x="221413" y="3379823"/>
                    <a:pt x="0" y="3379823"/>
                  </a:cubicBezTo>
                  <a:lnTo>
                    <a:pt x="0" y="2257937"/>
                  </a:lnTo>
                  <a:lnTo>
                    <a:pt x="0" y="2212554"/>
                  </a:lnTo>
                  <a:lnTo>
                    <a:pt x="0" y="1090668"/>
                  </a:lnTo>
                  <a:cubicBezTo>
                    <a:pt x="221413" y="1090668"/>
                    <a:pt x="400903" y="911178"/>
                    <a:pt x="400903" y="689765"/>
                  </a:cubicBezTo>
                  <a:cubicBezTo>
                    <a:pt x="400903" y="687663"/>
                    <a:pt x="400887" y="685564"/>
                    <a:pt x="400269" y="683478"/>
                  </a:cubicBezTo>
                  <a:lnTo>
                    <a:pt x="680480" y="683478"/>
                  </a:lnTo>
                  <a:lnTo>
                    <a:pt x="680480" y="400269"/>
                  </a:lnTo>
                  <a:cubicBezTo>
                    <a:pt x="682566" y="400887"/>
                    <a:pt x="684665" y="400903"/>
                    <a:pt x="686767" y="400903"/>
                  </a:cubicBezTo>
                  <a:cubicBezTo>
                    <a:pt x="908180" y="400903"/>
                    <a:pt x="1087670" y="221413"/>
                    <a:pt x="108767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1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1"/>
            <p:cNvSpPr/>
            <p:nvPr/>
          </p:nvSpPr>
          <p:spPr>
            <a:xfrm>
              <a:off x="1907704" y="1459898"/>
              <a:ext cx="5328592" cy="3922120"/>
            </a:xfrm>
            <a:custGeom>
              <a:avLst/>
              <a:gdLst/>
              <a:ahLst/>
              <a:cxnLst/>
              <a:rect l="l" t="t" r="r" b="b"/>
              <a:pathLst>
                <a:path w="4464496" h="4464497">
                  <a:moveTo>
                    <a:pt x="1087670" y="0"/>
                  </a:moveTo>
                  <a:lnTo>
                    <a:pt x="2209558" y="0"/>
                  </a:lnTo>
                  <a:lnTo>
                    <a:pt x="2254939" y="0"/>
                  </a:lnTo>
                  <a:lnTo>
                    <a:pt x="3376827" y="0"/>
                  </a:lnTo>
                  <a:cubicBezTo>
                    <a:pt x="3376827" y="221413"/>
                    <a:pt x="3556317" y="400903"/>
                    <a:pt x="3777730" y="400903"/>
                  </a:cubicBezTo>
                  <a:cubicBezTo>
                    <a:pt x="3779832" y="400903"/>
                    <a:pt x="3781931" y="400887"/>
                    <a:pt x="3784017" y="400269"/>
                  </a:cubicBezTo>
                  <a:lnTo>
                    <a:pt x="3784017" y="683477"/>
                  </a:lnTo>
                  <a:lnTo>
                    <a:pt x="4064227" y="683477"/>
                  </a:lnTo>
                  <a:cubicBezTo>
                    <a:pt x="4063609" y="685563"/>
                    <a:pt x="4063593" y="687662"/>
                    <a:pt x="4063593" y="689764"/>
                  </a:cubicBezTo>
                  <a:cubicBezTo>
                    <a:pt x="4063593" y="911177"/>
                    <a:pt x="4243083" y="1090667"/>
                    <a:pt x="4464496" y="1090667"/>
                  </a:cubicBezTo>
                  <a:lnTo>
                    <a:pt x="4464496" y="2212555"/>
                  </a:lnTo>
                  <a:lnTo>
                    <a:pt x="4464496" y="2257936"/>
                  </a:lnTo>
                  <a:lnTo>
                    <a:pt x="4464496" y="3379824"/>
                  </a:lnTo>
                  <a:cubicBezTo>
                    <a:pt x="4243083" y="3379824"/>
                    <a:pt x="4063593" y="3559314"/>
                    <a:pt x="4063593" y="3780727"/>
                  </a:cubicBezTo>
                  <a:cubicBezTo>
                    <a:pt x="4063593" y="3782829"/>
                    <a:pt x="4063609" y="3784928"/>
                    <a:pt x="4064227" y="3787014"/>
                  </a:cubicBezTo>
                  <a:lnTo>
                    <a:pt x="3784016" y="3787014"/>
                  </a:lnTo>
                  <a:lnTo>
                    <a:pt x="3784016" y="4064228"/>
                  </a:lnTo>
                  <a:cubicBezTo>
                    <a:pt x="3781930" y="4063610"/>
                    <a:pt x="3779831" y="4063594"/>
                    <a:pt x="3777729" y="4063594"/>
                  </a:cubicBezTo>
                  <a:cubicBezTo>
                    <a:pt x="3556316" y="4063594"/>
                    <a:pt x="3376826" y="4243084"/>
                    <a:pt x="3376826" y="4464497"/>
                  </a:cubicBezTo>
                  <a:lnTo>
                    <a:pt x="2254940" y="4464497"/>
                  </a:lnTo>
                  <a:lnTo>
                    <a:pt x="2209557" y="4464497"/>
                  </a:lnTo>
                  <a:lnTo>
                    <a:pt x="1087671" y="4464497"/>
                  </a:lnTo>
                  <a:cubicBezTo>
                    <a:pt x="1087671" y="4243084"/>
                    <a:pt x="908181" y="4063594"/>
                    <a:pt x="686768" y="4063594"/>
                  </a:cubicBezTo>
                  <a:cubicBezTo>
                    <a:pt x="684666" y="4063594"/>
                    <a:pt x="682567" y="4063610"/>
                    <a:pt x="680481" y="4064228"/>
                  </a:cubicBezTo>
                  <a:lnTo>
                    <a:pt x="680481" y="3787013"/>
                  </a:lnTo>
                  <a:lnTo>
                    <a:pt x="400269" y="3787013"/>
                  </a:lnTo>
                  <a:cubicBezTo>
                    <a:pt x="400887" y="3784927"/>
                    <a:pt x="400903" y="3782828"/>
                    <a:pt x="400903" y="3780726"/>
                  </a:cubicBezTo>
                  <a:cubicBezTo>
                    <a:pt x="400903" y="3559313"/>
                    <a:pt x="221413" y="3379823"/>
                    <a:pt x="0" y="3379823"/>
                  </a:cubicBezTo>
                  <a:lnTo>
                    <a:pt x="0" y="2257937"/>
                  </a:lnTo>
                  <a:lnTo>
                    <a:pt x="0" y="2212554"/>
                  </a:lnTo>
                  <a:lnTo>
                    <a:pt x="0" y="1090668"/>
                  </a:lnTo>
                  <a:cubicBezTo>
                    <a:pt x="221413" y="1090668"/>
                    <a:pt x="400903" y="911178"/>
                    <a:pt x="400903" y="689765"/>
                  </a:cubicBezTo>
                  <a:cubicBezTo>
                    <a:pt x="400903" y="687663"/>
                    <a:pt x="400887" y="685564"/>
                    <a:pt x="400269" y="683478"/>
                  </a:cubicBezTo>
                  <a:lnTo>
                    <a:pt x="680480" y="683478"/>
                  </a:lnTo>
                  <a:lnTo>
                    <a:pt x="680480" y="400269"/>
                  </a:lnTo>
                  <a:cubicBezTo>
                    <a:pt x="682566" y="400887"/>
                    <a:pt x="684665" y="400903"/>
                    <a:pt x="686767" y="400903"/>
                  </a:cubicBezTo>
                  <a:cubicBezTo>
                    <a:pt x="908180" y="400903"/>
                    <a:pt x="1087670" y="221413"/>
                    <a:pt x="1087670" y="0"/>
                  </a:cubicBez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42618" y="2904606"/>
            <a:ext cx="44644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2342618" y="1597546"/>
            <a:ext cx="44644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840" y="3336897"/>
            <a:ext cx="1074800" cy="26578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291096" y="2624300"/>
            <a:ext cx="2592288" cy="180858"/>
            <a:chOff x="5364088" y="1664804"/>
            <a:chExt cx="3096344" cy="216024"/>
          </a:xfrm>
        </p:grpSpPr>
        <p:grpSp>
          <p:nvGrpSpPr>
            <p:cNvPr id="15" name="Group 14"/>
            <p:cNvGrpSpPr/>
            <p:nvPr/>
          </p:nvGrpSpPr>
          <p:grpSpPr>
            <a:xfrm>
              <a:off x="6804248" y="1664804"/>
              <a:ext cx="216024" cy="216024"/>
              <a:chOff x="7740352" y="1772816"/>
              <a:chExt cx="216024" cy="216024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740352" y="1772816"/>
                <a:ext cx="216024" cy="216024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2700000">
                <a:off x="7740352" y="1772816"/>
                <a:ext cx="216024" cy="216024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164288" y="1731045"/>
              <a:ext cx="1296144" cy="83542"/>
              <a:chOff x="7164288" y="1761282"/>
              <a:chExt cx="1296144" cy="83542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7164288" y="1761282"/>
                <a:ext cx="1296144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164288" y="1844824"/>
                <a:ext cx="108012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flipH="1">
              <a:off x="5364088" y="1731045"/>
              <a:ext cx="1296144" cy="83542"/>
              <a:chOff x="7164288" y="1761282"/>
              <a:chExt cx="1296144" cy="83542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164288" y="1761282"/>
                <a:ext cx="1296144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164288" y="1844824"/>
                <a:ext cx="108012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2015-10-09T22:06:50Z</dcterms:modified>
</cp:coreProperties>
</file>