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3648" y="0"/>
            <a:ext cx="7740352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81246" y="987574"/>
            <a:ext cx="711123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791590" y="1664245"/>
            <a:ext cx="711123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956376" y="3931836"/>
            <a:ext cx="1019954" cy="1019954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671758" y="4844068"/>
            <a:ext cx="8112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273" y="4338180"/>
            <a:ext cx="838160" cy="2072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83518"/>
            <a:ext cx="9144000" cy="1656184"/>
          </a:xfrm>
          <a:prstGeom prst="rect">
            <a:avLst/>
          </a:prstGeom>
          <a:gradFill flip="none" rotWithShape="1">
            <a:gsLst>
              <a:gs pos="34000">
                <a:schemeClr val="bg1">
                  <a:alpha val="88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1759" y="1601738"/>
            <a:ext cx="4788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671759" y="576841"/>
            <a:ext cx="478802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2015-09-25T02:01:12Z</dcterms:modified>
</cp:coreProperties>
</file>