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3969" y="1603127"/>
            <a:ext cx="4139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283968" y="627534"/>
            <a:ext cx="413995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127776" y="4496221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12</cp:revision>
  <dcterms:created xsi:type="dcterms:W3CDTF">2014-04-01T16:27:38Z</dcterms:created>
  <dcterms:modified xsi:type="dcterms:W3CDTF">2014-07-25T03:21:25Z</dcterms:modified>
</cp:coreProperties>
</file>