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free-powerpoint-templates-design.com/free-powerpoint-templates-desig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832" y="267493"/>
            <a:ext cx="1010322" cy="24984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717593" y="4174234"/>
            <a:ext cx="3600400" cy="2616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17593" y="4174234"/>
            <a:ext cx="36004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5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05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05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 OF</a:t>
            </a:r>
            <a:r>
              <a:rPr lang="en-US" altLang="ko-KR" sz="105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05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05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4714908" y="3173742"/>
            <a:ext cx="3817532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POWER</a:t>
            </a:r>
          </a:p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PRESENTATION</a:t>
            </a:r>
            <a:endParaRPr lang="en-US" altLang="ko-KR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1" name="TextBox 10">
            <a:hlinkClick r:id="rId4"/>
          </p:cNvPr>
          <p:cNvSpPr txBox="1"/>
          <p:nvPr/>
        </p:nvSpPr>
        <p:spPr>
          <a:xfrm>
            <a:off x="4717593" y="4444538"/>
            <a:ext cx="3600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717593" y="2790179"/>
            <a:ext cx="3384375" cy="369332"/>
            <a:chOff x="3779913" y="2162673"/>
            <a:chExt cx="3384375" cy="369332"/>
          </a:xfrm>
        </p:grpSpPr>
        <p:sp>
          <p:nvSpPr>
            <p:cNvPr id="13" name="Rectangle 1"/>
            <p:cNvSpPr/>
            <p:nvPr/>
          </p:nvSpPr>
          <p:spPr>
            <a:xfrm>
              <a:off x="3779913" y="2162673"/>
              <a:ext cx="3384375" cy="369332"/>
            </a:xfrm>
            <a:custGeom>
              <a:avLst/>
              <a:gdLst/>
              <a:ahLst/>
              <a:cxnLst/>
              <a:rect l="l" t="t" r="r" b="b"/>
              <a:pathLst>
                <a:path w="4546389" h="432048">
                  <a:moveTo>
                    <a:pt x="0" y="0"/>
                  </a:moveTo>
                  <a:lnTo>
                    <a:pt x="4546389" y="0"/>
                  </a:lnTo>
                  <a:lnTo>
                    <a:pt x="4525202" y="37390"/>
                  </a:lnTo>
                  <a:lnTo>
                    <a:pt x="4104455" y="432048"/>
                  </a:lnTo>
                  <a:lnTo>
                    <a:pt x="0" y="4320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"/>
            <p:cNvSpPr txBox="1">
              <a:spLocks noChangeArrowheads="1"/>
            </p:cNvSpPr>
            <p:nvPr/>
          </p:nvSpPr>
          <p:spPr bwMode="auto">
            <a:xfrm>
              <a:off x="3779913" y="2162673"/>
              <a:ext cx="338437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FREE PPT TEMPLATE</a:t>
              </a:r>
              <a:endPara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282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22</cp:revision>
  <dcterms:created xsi:type="dcterms:W3CDTF">2014-04-01T16:27:38Z</dcterms:created>
  <dcterms:modified xsi:type="dcterms:W3CDTF">2015-11-18T10:44:39Z</dcterms:modified>
</cp:coreProperties>
</file>