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 flipV="1">
            <a:off x="0" y="-9144"/>
            <a:ext cx="5863484" cy="5152644"/>
          </a:xfrm>
          <a:custGeom>
            <a:avLst/>
            <a:gdLst>
              <a:gd name="connsiteX0" fmla="*/ 0 w 3059832"/>
              <a:gd name="connsiteY0" fmla="*/ 0 h 6858000"/>
              <a:gd name="connsiteX1" fmla="*/ 3059832 w 3059832"/>
              <a:gd name="connsiteY1" fmla="*/ 0 h 6858000"/>
              <a:gd name="connsiteX2" fmla="*/ 3059832 w 3059832"/>
              <a:gd name="connsiteY2" fmla="*/ 6858000 h 6858000"/>
              <a:gd name="connsiteX3" fmla="*/ 0 w 3059832"/>
              <a:gd name="connsiteY3" fmla="*/ 6858000 h 6858000"/>
              <a:gd name="connsiteX4" fmla="*/ 0 w 3059832"/>
              <a:gd name="connsiteY4" fmla="*/ 0 h 6858000"/>
              <a:gd name="connsiteX0" fmla="*/ 0 w 5300112"/>
              <a:gd name="connsiteY0" fmla="*/ 9144 h 6867144"/>
              <a:gd name="connsiteX1" fmla="*/ 5300112 w 5300112"/>
              <a:gd name="connsiteY1" fmla="*/ 0 h 6867144"/>
              <a:gd name="connsiteX2" fmla="*/ 3059832 w 5300112"/>
              <a:gd name="connsiteY2" fmla="*/ 6867144 h 6867144"/>
              <a:gd name="connsiteX3" fmla="*/ 0 w 5300112"/>
              <a:gd name="connsiteY3" fmla="*/ 6867144 h 6867144"/>
              <a:gd name="connsiteX4" fmla="*/ 0 w 5300112"/>
              <a:gd name="connsiteY4" fmla="*/ 9144 h 6867144"/>
              <a:gd name="connsiteX0" fmla="*/ 0 w 6251088"/>
              <a:gd name="connsiteY0" fmla="*/ 0 h 6858000"/>
              <a:gd name="connsiteX1" fmla="*/ 6251088 w 6251088"/>
              <a:gd name="connsiteY1" fmla="*/ 9144 h 6858000"/>
              <a:gd name="connsiteX2" fmla="*/ 3059832 w 6251088"/>
              <a:gd name="connsiteY2" fmla="*/ 6858000 h 6858000"/>
              <a:gd name="connsiteX3" fmla="*/ 0 w 6251088"/>
              <a:gd name="connsiteY3" fmla="*/ 6858000 h 6858000"/>
              <a:gd name="connsiteX4" fmla="*/ 0 w 6251088"/>
              <a:gd name="connsiteY4" fmla="*/ 0 h 6858000"/>
              <a:gd name="connsiteX0" fmla="*/ 0 w 6269376"/>
              <a:gd name="connsiteY0" fmla="*/ 0 h 6858000"/>
              <a:gd name="connsiteX1" fmla="*/ 6269376 w 6269376"/>
              <a:gd name="connsiteY1" fmla="*/ 219456 h 6858000"/>
              <a:gd name="connsiteX2" fmla="*/ 3059832 w 6269376"/>
              <a:gd name="connsiteY2" fmla="*/ 6858000 h 6858000"/>
              <a:gd name="connsiteX3" fmla="*/ 0 w 6269376"/>
              <a:gd name="connsiteY3" fmla="*/ 6858000 h 6858000"/>
              <a:gd name="connsiteX4" fmla="*/ 0 w 6269376"/>
              <a:gd name="connsiteY4" fmla="*/ 0 h 6858000"/>
              <a:gd name="connsiteX0" fmla="*/ 0 w 6333384"/>
              <a:gd name="connsiteY0" fmla="*/ 9144 h 6867144"/>
              <a:gd name="connsiteX1" fmla="*/ 6333384 w 6333384"/>
              <a:gd name="connsiteY1" fmla="*/ 0 h 6867144"/>
              <a:gd name="connsiteX2" fmla="*/ 3059832 w 6333384"/>
              <a:gd name="connsiteY2" fmla="*/ 6867144 h 6867144"/>
              <a:gd name="connsiteX3" fmla="*/ 0 w 6333384"/>
              <a:gd name="connsiteY3" fmla="*/ 6867144 h 6867144"/>
              <a:gd name="connsiteX4" fmla="*/ 0 w 6333384"/>
              <a:gd name="connsiteY4" fmla="*/ 9144 h 6867144"/>
              <a:gd name="connsiteX0" fmla="*/ 0 w 6333384"/>
              <a:gd name="connsiteY0" fmla="*/ 9144 h 6867144"/>
              <a:gd name="connsiteX1" fmla="*/ 6333384 w 6333384"/>
              <a:gd name="connsiteY1" fmla="*/ 0 h 6867144"/>
              <a:gd name="connsiteX2" fmla="*/ 3402732 w 6333384"/>
              <a:gd name="connsiteY2" fmla="*/ 6867144 h 6867144"/>
              <a:gd name="connsiteX3" fmla="*/ 0 w 6333384"/>
              <a:gd name="connsiteY3" fmla="*/ 6867144 h 6867144"/>
              <a:gd name="connsiteX4" fmla="*/ 0 w 6333384"/>
              <a:gd name="connsiteY4" fmla="*/ 9144 h 6867144"/>
              <a:gd name="connsiteX0" fmla="*/ 0 w 5863484"/>
              <a:gd name="connsiteY0" fmla="*/ 9144 h 6867144"/>
              <a:gd name="connsiteX1" fmla="*/ 5863484 w 5863484"/>
              <a:gd name="connsiteY1" fmla="*/ 0 h 6867144"/>
              <a:gd name="connsiteX2" fmla="*/ 3402732 w 5863484"/>
              <a:gd name="connsiteY2" fmla="*/ 6867144 h 6867144"/>
              <a:gd name="connsiteX3" fmla="*/ 0 w 5863484"/>
              <a:gd name="connsiteY3" fmla="*/ 6867144 h 6867144"/>
              <a:gd name="connsiteX4" fmla="*/ 0 w 5863484"/>
              <a:gd name="connsiteY4" fmla="*/ 9144 h 686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484" h="6867144">
                <a:moveTo>
                  <a:pt x="0" y="9144"/>
                </a:moveTo>
                <a:lnTo>
                  <a:pt x="5863484" y="0"/>
                </a:lnTo>
                <a:lnTo>
                  <a:pt x="3402732" y="6867144"/>
                </a:lnTo>
                <a:lnTo>
                  <a:pt x="0" y="6867144"/>
                </a:lnTo>
                <a:lnTo>
                  <a:pt x="0" y="914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40513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0758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5536" y="4844068"/>
            <a:ext cx="4860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956376" y="267494"/>
            <a:ext cx="937514" cy="230402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2016-05-10T00:39:07Z</dcterms:modified>
</cp:coreProperties>
</file>