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7" y="1931516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35896" y="955923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199784" y="4443958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495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7704" y="1131590"/>
            <a:ext cx="6779096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2014-07-07T17:38:41Z</dcterms:modified>
</cp:coreProperties>
</file>