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9" y="1606029"/>
            <a:ext cx="4283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630436"/>
            <a:ext cx="42839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271791" y="4424213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6">
                    <a:lumMod val="50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2014-06-30T01:09:34Z</dcterms:modified>
</cp:coreProperties>
</file>