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3923928" y="4477866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82348"/>
            <a:ext cx="9144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3678292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accent2">
                    <a:lumMod val="7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107</Words>
  <Application>Microsoft Office PowerPoint</Application>
  <PresentationFormat>On-screen Show (16:9)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2014-07-12T02:58:36Z</dcterms:modified>
</cp:coreProperties>
</file>