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79862"/>
            <a:ext cx="9144000" cy="1565126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50574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0" y="48123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84501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71435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2014-06-30T01:15:26Z</dcterms:modified>
</cp:coreProperties>
</file>