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dirty="0" smtClean="0"/>
              <a:t>Click to edit title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6948264" cy="884466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r>
              <a:rPr lang="en-US" altLang="ko-KR" dirty="0" smtClean="0"/>
              <a:t>Click to edit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r>
              <a:rPr lang="en-US" altLang="ko-KR" dirty="0" smtClean="0"/>
              <a:t>Click to edit title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2014-11-16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2014-11-16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2014-11-16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hlinkClick r:id="rId2"/>
          </p:cNvPr>
          <p:cNvSpPr txBox="1"/>
          <p:nvPr/>
        </p:nvSpPr>
        <p:spPr>
          <a:xfrm>
            <a:off x="0" y="116632"/>
            <a:ext cx="9144000" cy="215444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934" y="4641195"/>
            <a:ext cx="1188132" cy="29381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0" y="4166959"/>
            <a:ext cx="9144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 OF</a:t>
            </a:r>
            <a:r>
              <a:rPr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"/>
          <p:cNvSpPr txBox="1">
            <a:spLocks noChangeArrowheads="1"/>
          </p:cNvSpPr>
          <p:nvPr/>
        </p:nvSpPr>
        <p:spPr bwMode="auto">
          <a:xfrm>
            <a:off x="0" y="3562863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PPT TEMPLATES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0"/>
            <a:ext cx="7596336" cy="884466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Click to add title</a:t>
            </a:r>
            <a:endParaRPr lang="ko-KR" altLang="en-US" sz="4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051720" y="1131590"/>
            <a:ext cx="6717432" cy="3394472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8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accent1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accent1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106</Words>
  <Application>Microsoft Office PowerPoint</Application>
  <PresentationFormat>On-screen Show (16:9)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14</cp:revision>
  <dcterms:created xsi:type="dcterms:W3CDTF">2014-04-01T16:27:38Z</dcterms:created>
  <dcterms:modified xsi:type="dcterms:W3CDTF">2014-11-16T06:56:04Z</dcterms:modified>
</cp:coreProperties>
</file>