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417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44416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8303" y="4500582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2014-05-10T14:53:21Z</dcterms:modified>
</cp:coreProperties>
</file>