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5656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835696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846040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5" y="1459111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67544" y="483518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4371950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2015-09-01T05:15:54Z</dcterms:modified>
</cp:coreProperties>
</file>