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3" r:id="rId4"/>
    <p:sldId id="351" r:id="rId5"/>
    <p:sldId id="347" r:id="rId6"/>
    <p:sldId id="259" r:id="rId7"/>
    <p:sldId id="260" r:id="rId8"/>
    <p:sldId id="298" r:id="rId9"/>
    <p:sldId id="310" r:id="rId10"/>
    <p:sldId id="354" r:id="rId11"/>
    <p:sldId id="307" r:id="rId12"/>
    <p:sldId id="309" r:id="rId13"/>
    <p:sldId id="311" r:id="rId14"/>
    <p:sldId id="312" r:id="rId15"/>
    <p:sldId id="313" r:id="rId16"/>
    <p:sldId id="358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49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291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4B6-4657-9947-A82424231AEE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4B6-4657-9947-A82424231A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B6-4657-9947-A82424231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41A1-4ECD-BF3F-885A6A71BD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1A1-4ECD-BF3F-885A6A71BDE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A1-4ECD-BF3F-885A6A71B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309969390374251E-2"/>
          <c:y val="6.2500000000000003E-3"/>
          <c:w val="0.95329230660194841"/>
          <c:h val="0.979672982283464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F93-4C1E-BBB8-241F18C9D7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F93-4C1E-BBB8-241F18C9D75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5-7F93-4C1E-BBB8-241F18C9D751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7-7F93-4C1E-BBB8-241F18C9D751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9-7F93-4C1E-BBB8-241F18C9D751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93-4C1E-BBB8-241F18C9D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0D74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7BA9-45BF-A6F1-EDCF7A6E284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BA9-45BF-A6F1-EDCF7A6E28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7BA9-45BF-A6F1-EDCF7A6E28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A9-45BF-A6F1-EDCF7A6E28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7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8-7BA9-45BF-A6F1-EDCF7A6E284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A-7BA9-45BF-A6F1-EDCF7A6E28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7BA9-45BF-A6F1-EDCF7A6E28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BA9-45BF-A6F1-EDCF7A6E28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B0D740">
                <a:alpha val="40000"/>
              </a:srgb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7BA9-45BF-A6F1-EDCF7A6E284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1-7BA9-45BF-A6F1-EDCF7A6E28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3-7BA9-45BF-A6F1-EDCF7A6E28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BA9-45BF-A6F1-EDCF7A6E2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249115776"/>
        <c:axId val="249117312"/>
      </c:barChart>
      <c:catAx>
        <c:axId val="249115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49117312"/>
        <c:crosses val="autoZero"/>
        <c:auto val="1"/>
        <c:lblAlgn val="ctr"/>
        <c:lblOffset val="100"/>
        <c:noMultiLvlLbl val="0"/>
      </c:catAx>
      <c:valAx>
        <c:axId val="2491173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4911577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76E-4EF0-A1B1-0E03D8772B6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76E-4EF0-A1B1-0E03D8772B6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76E-4EF0-A1B1-0E03D8772B6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6E-4EF0-A1B1-0E03D8772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B36-4C77-B7E1-CF6CE3F5DC9C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CB36-4C77-B7E1-CF6CE3F5DC9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36-4C77-B7E1-CF6CE3F5D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399-4F38-AB50-1BEFFC4116E7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399-4F38-AB50-1BEFFC4116E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99-4F38-AB50-1BEFFC411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9574-4772-A9E6-A6EBD965D8AF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9574-4772-A9E6-A6EBD965D8A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74-4772-A9E6-A6EBD965D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6577870734908133"/>
          <c:h val="0.93125000000000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BC1-48CD-A22D-72D734A433F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5BC1-48CD-A22D-72D734A433FD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C1-48CD-A22D-72D734A43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47224192"/>
        <c:axId val="247225728"/>
      </c:barChart>
      <c:catAx>
        <c:axId val="24722419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47225728"/>
        <c:crosses val="autoZero"/>
        <c:auto val="1"/>
        <c:lblAlgn val="ctr"/>
        <c:lblOffset val="100"/>
        <c:noMultiLvlLbl val="0"/>
      </c:catAx>
      <c:valAx>
        <c:axId val="2472257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722419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6577870734908133"/>
          <c:h val="0.93125000000000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7F5-4865-9602-FD6996A09BA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37F5-4865-9602-FD6996A09BA8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F5-4865-9602-FD6996A09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47224192"/>
        <c:axId val="247225728"/>
      </c:barChart>
      <c:catAx>
        <c:axId val="24722419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47225728"/>
        <c:crosses val="autoZero"/>
        <c:auto val="1"/>
        <c:lblAlgn val="ctr"/>
        <c:lblOffset val="100"/>
        <c:noMultiLvlLbl val="0"/>
      </c:catAx>
      <c:valAx>
        <c:axId val="2472257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722419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91D2-4ADF-9BB5-D188FAEBE97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91D2-4ADF-9BB5-D188FAEBE97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D2-4ADF-9BB5-D188FAEBE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5673-42B0-A713-E9426BF76E5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5673-42B0-A713-E9426BF76E5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73-42B0-A713-E9426BF76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A899-454C-8889-7F38AFEAEDF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899-454C-8889-7F38AFEAED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99-454C-8889-7F38AFEAE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E1E246-B5BD-440F-A7E2-CFA4B819B5D0}"/>
              </a:ext>
            </a:extLst>
          </p:cNvPr>
          <p:cNvGrpSpPr/>
          <p:nvPr userDrawn="1"/>
        </p:nvGrpSpPr>
        <p:grpSpPr>
          <a:xfrm>
            <a:off x="7405924" y="441839"/>
            <a:ext cx="3829032" cy="4683741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5C624F9-1D25-454B-99E6-F39BA29B9FC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1AEE79-AB63-4603-9494-0E1B03AC40B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0C109B-7A7A-4CDA-8462-7695DB503E2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3631643-770C-4A9C-AA33-D3DC13268E34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5828F2-B7FB-4264-AC33-692955EDC4C3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4AB4176-8511-4EAA-830E-C946CF9C1459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24283E-0225-426B-83DC-ED62F65FA849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9402D267-5D5E-4A66-AC2F-5C21582AB3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1708" y="648150"/>
            <a:ext cx="3485593" cy="31388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69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0097D9-F111-48B6-9169-9805C29F4E41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1AEDBCB-B8A6-46DC-B408-2BE8EC133A3A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A4A6DA-83F2-4A3A-9192-DE84413AB48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1B45117-7ACB-494A-A205-A665C05E1E2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349466-ECBA-47E5-9745-A423FDEDC5E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BB3733-CFD1-4E9E-9FE7-9BD67E0C81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87111D-A3D1-435B-B13E-C55DF077F4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CC4EEF-ABF7-40AE-BED4-71BE30D8BB6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5B0DB0-0826-4CF2-9899-0AF787E459F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F6B97A-E435-4186-ABCB-BD07DA0A107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FE13B92-5832-4817-962F-056F0D6CC120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55B52C-BF34-47AF-BBC7-27211A564CA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15B44-7619-43B1-9DD6-C3948D47993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144E88-F504-4F84-B113-3F93E2343CD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B52506-B328-477C-833A-B5256AFB88A7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0EFBAC-7D4E-4337-88DC-9EFAD4CE659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C5B30E-F499-4C11-B286-65660103237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1ADB49-AD9C-4EEB-B012-2EDDDB10AA6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8B7E2B-E0A7-42AD-8EC7-3611D6B7579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aphic 14">
            <a:extLst>
              <a:ext uri="{FF2B5EF4-FFF2-40B4-BE49-F238E27FC236}">
                <a16:creationId xmlns:a16="http://schemas.microsoft.com/office/drawing/2014/main" id="{07E6276E-8ACB-4581-B338-6C20FF3AABF0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279636-422C-49ED-B171-A5D312A4CCA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8387C4-C5CC-422A-A1D9-E3DE7B06B16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ED0A20-1E22-484B-8DE1-F5E6CB683968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A58AB9-62DF-4942-8F64-BCB38297073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FDF209-81F0-442D-BA86-73F31D9FE51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C3C1E3-8675-4CEC-B5F7-5D9DFD2DB80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55425F-9542-42DB-AE74-8E941186E3E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C411EC-81DC-4EC4-8806-BFE9B4C536A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5CC06A6E-560A-491E-AE2A-E0B7C5EE64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9F745565-7D61-4424-9B10-0F7F8DD8AE9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5025294E-0FC3-4EF0-928F-11DCB45D72E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10976E99-DCBD-4134-9E57-1CAE25A6C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409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E604E3-44BB-4135-857B-040684E1FB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799963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4DDDBF-8A43-4C70-AED9-17AB2A1038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59900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6A8808-F867-4B63-A7F8-F42CDB5BCF30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799963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7C006D-4532-4EB2-A208-FB948844819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259900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58E349F4-7582-48A8-86E1-CA75B470B38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7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138000" y="-138000"/>
            <a:ext cx="828000" cy="1104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0516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85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59916" y="6284888"/>
            <a:ext cx="4952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59916" y="4046943"/>
            <a:ext cx="495261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59916" y="5798437"/>
            <a:ext cx="495261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830631" y="398161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2466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7">
            <a:extLst>
              <a:ext uri="{FF2B5EF4-FFF2-40B4-BE49-F238E27FC236}">
                <a16:creationId xmlns:a16="http://schemas.microsoft.com/office/drawing/2014/main" id="{B0C03E5E-3A74-4E7B-8095-6C46DB1FBFFB}"/>
              </a:ext>
            </a:extLst>
          </p:cNvPr>
          <p:cNvGrpSpPr/>
          <p:nvPr/>
        </p:nvGrpSpPr>
        <p:grpSpPr>
          <a:xfrm>
            <a:off x="7205505" y="1858222"/>
            <a:ext cx="3958883" cy="4345920"/>
            <a:chOff x="3033791" y="66648"/>
            <a:chExt cx="6126139" cy="6725057"/>
          </a:xfrm>
          <a:solidFill>
            <a:schemeClr val="accent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D0FDDD7-39AD-4389-8733-BC6502FA934F}"/>
                </a:ext>
              </a:extLst>
            </p:cNvPr>
            <p:cNvSpPr/>
            <p:nvPr/>
          </p:nvSpPr>
          <p:spPr>
            <a:xfrm>
              <a:off x="3033791" y="66648"/>
              <a:ext cx="6126139" cy="6725057"/>
            </a:xfrm>
            <a:custGeom>
              <a:avLst/>
              <a:gdLst>
                <a:gd name="connsiteX0" fmla="*/ 2177431 w 6126139"/>
                <a:gd name="connsiteY0" fmla="*/ 6725058 h 6725057"/>
                <a:gd name="connsiteX1" fmla="*/ 2176098 w 6126139"/>
                <a:gd name="connsiteY1" fmla="*/ 6722867 h 6725057"/>
                <a:gd name="connsiteX2" fmla="*/ 2142665 w 6126139"/>
                <a:gd name="connsiteY2" fmla="*/ 6671527 h 6725057"/>
                <a:gd name="connsiteX3" fmla="*/ 1859677 w 6126139"/>
                <a:gd name="connsiteY3" fmla="*/ 5963820 h 6725057"/>
                <a:gd name="connsiteX4" fmla="*/ 1209310 w 6126139"/>
                <a:gd name="connsiteY4" fmla="*/ 5928196 h 6725057"/>
                <a:gd name="connsiteX5" fmla="*/ 495602 w 6126139"/>
                <a:gd name="connsiteY5" fmla="*/ 5616729 h 6725057"/>
                <a:gd name="connsiteX6" fmla="*/ 552752 w 6126139"/>
                <a:gd name="connsiteY6" fmla="*/ 5027703 h 6725057"/>
                <a:gd name="connsiteX7" fmla="*/ 569325 w 6126139"/>
                <a:gd name="connsiteY7" fmla="*/ 4913689 h 6725057"/>
                <a:gd name="connsiteX8" fmla="*/ 465979 w 6126139"/>
                <a:gd name="connsiteY8" fmla="*/ 4759193 h 6725057"/>
                <a:gd name="connsiteX9" fmla="*/ 399495 w 6126139"/>
                <a:gd name="connsiteY9" fmla="*/ 4591458 h 6725057"/>
                <a:gd name="connsiteX10" fmla="*/ 511032 w 6126139"/>
                <a:gd name="connsiteY10" fmla="*/ 4438582 h 6725057"/>
                <a:gd name="connsiteX11" fmla="*/ 363490 w 6126139"/>
                <a:gd name="connsiteY11" fmla="*/ 4273513 h 6725057"/>
                <a:gd name="connsiteX12" fmla="*/ 454549 w 6126139"/>
                <a:gd name="connsiteY12" fmla="*/ 4036341 h 6725057"/>
                <a:gd name="connsiteX13" fmla="*/ 477695 w 6126139"/>
                <a:gd name="connsiteY13" fmla="*/ 3793644 h 6725057"/>
                <a:gd name="connsiteX14" fmla="*/ 386541 w 6126139"/>
                <a:gd name="connsiteY14" fmla="*/ 3771451 h 6725057"/>
                <a:gd name="connsiteX15" fmla="*/ 96314 w 6126139"/>
                <a:gd name="connsiteY15" fmla="*/ 3645911 h 6725057"/>
                <a:gd name="connsiteX16" fmla="*/ 8112 w 6126139"/>
                <a:gd name="connsiteY16" fmla="*/ 3529611 h 6725057"/>
                <a:gd name="connsiteX17" fmla="*/ 57642 w 6126139"/>
                <a:gd name="connsiteY17" fmla="*/ 3296534 h 6725057"/>
                <a:gd name="connsiteX18" fmla="*/ 512842 w 6126139"/>
                <a:gd name="connsiteY18" fmla="*/ 2672551 h 6725057"/>
                <a:gd name="connsiteX19" fmla="*/ 829739 w 6126139"/>
                <a:gd name="connsiteY19" fmla="*/ 2257547 h 6725057"/>
                <a:gd name="connsiteX20" fmla="*/ 834120 w 6126139"/>
                <a:gd name="connsiteY20" fmla="*/ 2216971 h 6725057"/>
                <a:gd name="connsiteX21" fmla="*/ 1065387 w 6126139"/>
                <a:gd name="connsiteY21" fmla="*/ 1136550 h 6725057"/>
                <a:gd name="connsiteX22" fmla="*/ 1956165 w 6126139"/>
                <a:gd name="connsiteY22" fmla="*/ 298350 h 6725057"/>
                <a:gd name="connsiteX23" fmla="*/ 3503978 w 6126139"/>
                <a:gd name="connsiteY23" fmla="*/ 7551 h 6725057"/>
                <a:gd name="connsiteX24" fmla="*/ 5464032 w 6126139"/>
                <a:gd name="connsiteY24" fmla="*/ 777743 h 6725057"/>
                <a:gd name="connsiteX25" fmla="*/ 5967238 w 6126139"/>
                <a:gd name="connsiteY25" fmla="*/ 3418740 h 6725057"/>
                <a:gd name="connsiteX26" fmla="*/ 5624720 w 6126139"/>
                <a:gd name="connsiteY26" fmla="*/ 4085204 h 6725057"/>
                <a:gd name="connsiteX27" fmla="*/ 5268580 w 6126139"/>
                <a:gd name="connsiteY27" fmla="*/ 4724237 h 6725057"/>
                <a:gd name="connsiteX28" fmla="*/ 5352780 w 6126139"/>
                <a:gd name="connsiteY28" fmla="*/ 6013731 h 6725057"/>
                <a:gd name="connsiteX29" fmla="*/ 5400882 w 6126139"/>
                <a:gd name="connsiteY29" fmla="*/ 6292813 h 6725057"/>
                <a:gd name="connsiteX30" fmla="*/ 5303060 w 6126139"/>
                <a:gd name="connsiteY30" fmla="*/ 6518175 h 6725057"/>
                <a:gd name="connsiteX31" fmla="*/ 5056458 w 6126139"/>
                <a:gd name="connsiteY31" fmla="*/ 6629141 h 6725057"/>
                <a:gd name="connsiteX32" fmla="*/ 4201780 w 6126139"/>
                <a:gd name="connsiteY32" fmla="*/ 6537606 h 6725057"/>
                <a:gd name="connsiteX33" fmla="*/ 3504168 w 6126139"/>
                <a:gd name="connsiteY33" fmla="*/ 6062023 h 6725057"/>
                <a:gd name="connsiteX34" fmla="*/ 3196035 w 6126139"/>
                <a:gd name="connsiteY34" fmla="*/ 5247444 h 6725057"/>
                <a:gd name="connsiteX35" fmla="*/ 3196225 w 6126139"/>
                <a:gd name="connsiteY35" fmla="*/ 4708520 h 6725057"/>
                <a:gd name="connsiteX36" fmla="*/ 3280902 w 6126139"/>
                <a:gd name="connsiteY36" fmla="*/ 4708425 h 6725057"/>
                <a:gd name="connsiteX37" fmla="*/ 3265377 w 6126139"/>
                <a:gd name="connsiteY37" fmla="*/ 5088187 h 6725057"/>
                <a:gd name="connsiteX38" fmla="*/ 3635709 w 6126139"/>
                <a:gd name="connsiteY38" fmla="*/ 6097170 h 6725057"/>
                <a:gd name="connsiteX39" fmla="*/ 4317127 w 6126139"/>
                <a:gd name="connsiteY39" fmla="*/ 6482932 h 6725057"/>
                <a:gd name="connsiteX40" fmla="*/ 5247244 w 6126139"/>
                <a:gd name="connsiteY40" fmla="*/ 6454548 h 6725057"/>
                <a:gd name="connsiteX41" fmla="*/ 5312490 w 6126139"/>
                <a:gd name="connsiteY41" fmla="*/ 6278716 h 6725057"/>
                <a:gd name="connsiteX42" fmla="*/ 5179711 w 6126139"/>
                <a:gd name="connsiteY42" fmla="*/ 5377652 h 6725057"/>
                <a:gd name="connsiteX43" fmla="*/ 5250101 w 6126139"/>
                <a:gd name="connsiteY43" fmla="*/ 4534308 h 6725057"/>
                <a:gd name="connsiteX44" fmla="*/ 5631673 w 6126139"/>
                <a:gd name="connsiteY44" fmla="*/ 3916230 h 6725057"/>
                <a:gd name="connsiteX45" fmla="*/ 5932853 w 6126139"/>
                <a:gd name="connsiteY45" fmla="*/ 3243670 h 6725057"/>
                <a:gd name="connsiteX46" fmla="*/ 5303917 w 6126139"/>
                <a:gd name="connsiteY46" fmla="*/ 746691 h 6725057"/>
                <a:gd name="connsiteX47" fmla="*/ 3209084 w 6126139"/>
                <a:gd name="connsiteY47" fmla="*/ 85466 h 6725057"/>
                <a:gd name="connsiteX48" fmla="*/ 1982169 w 6126139"/>
                <a:gd name="connsiteY48" fmla="*/ 383789 h 6725057"/>
                <a:gd name="connsiteX49" fmla="*/ 1173210 w 6126139"/>
                <a:gd name="connsiteY49" fmla="*/ 1118262 h 6725057"/>
                <a:gd name="connsiteX50" fmla="*/ 890889 w 6126139"/>
                <a:gd name="connsiteY50" fmla="*/ 2059332 h 6725057"/>
                <a:gd name="connsiteX51" fmla="*/ 909844 w 6126139"/>
                <a:gd name="connsiteY51" fmla="*/ 2294695 h 6725057"/>
                <a:gd name="connsiteX52" fmla="*/ 849456 w 6126139"/>
                <a:gd name="connsiteY52" fmla="*/ 2389087 h 6725057"/>
                <a:gd name="connsiteX53" fmla="*/ 412925 w 6126139"/>
                <a:gd name="connsiteY53" fmla="*/ 2916296 h 6725057"/>
                <a:gd name="connsiteX54" fmla="*/ 90599 w 6126139"/>
                <a:gd name="connsiteY54" fmla="*/ 3448172 h 6725057"/>
                <a:gd name="connsiteX55" fmla="*/ 93933 w 6126139"/>
                <a:gd name="connsiteY55" fmla="*/ 3512847 h 6725057"/>
                <a:gd name="connsiteX56" fmla="*/ 147558 w 6126139"/>
                <a:gd name="connsiteY56" fmla="*/ 3579331 h 6725057"/>
                <a:gd name="connsiteX57" fmla="*/ 327962 w 6126139"/>
                <a:gd name="connsiteY57" fmla="*/ 3670867 h 6725057"/>
                <a:gd name="connsiteX58" fmla="*/ 576183 w 6126139"/>
                <a:gd name="connsiteY58" fmla="*/ 3769546 h 6725057"/>
                <a:gd name="connsiteX59" fmla="*/ 496554 w 6126139"/>
                <a:gd name="connsiteY59" fmla="*/ 4125019 h 6725057"/>
                <a:gd name="connsiteX60" fmla="*/ 446453 w 6126139"/>
                <a:gd name="connsiteY60" fmla="*/ 4265512 h 6725057"/>
                <a:gd name="connsiteX61" fmla="*/ 599139 w 6126139"/>
                <a:gd name="connsiteY61" fmla="*/ 4450107 h 6725057"/>
                <a:gd name="connsiteX62" fmla="*/ 486267 w 6126139"/>
                <a:gd name="connsiteY62" fmla="*/ 4641655 h 6725057"/>
                <a:gd name="connsiteX63" fmla="*/ 546370 w 6126139"/>
                <a:gd name="connsiteY63" fmla="*/ 4717855 h 6725057"/>
                <a:gd name="connsiteX64" fmla="*/ 546942 w 6126139"/>
                <a:gd name="connsiteY64" fmla="*/ 5328217 h 6725057"/>
                <a:gd name="connsiteX65" fmla="*/ 541608 w 6126139"/>
                <a:gd name="connsiteY65" fmla="*/ 5507382 h 6725057"/>
                <a:gd name="connsiteX66" fmla="*/ 939181 w 6126139"/>
                <a:gd name="connsiteY66" fmla="*/ 5820945 h 6725057"/>
                <a:gd name="connsiteX67" fmla="*/ 1403334 w 6126139"/>
                <a:gd name="connsiteY67" fmla="*/ 5838185 h 6725057"/>
                <a:gd name="connsiteX68" fmla="*/ 1929591 w 6126139"/>
                <a:gd name="connsiteY68" fmla="*/ 5900384 h 6725057"/>
                <a:gd name="connsiteX69" fmla="*/ 2225247 w 6126139"/>
                <a:gd name="connsiteY69" fmla="*/ 6706579 h 6725057"/>
                <a:gd name="connsiteX70" fmla="*/ 2224866 w 6126139"/>
                <a:gd name="connsiteY70" fmla="*/ 6724963 h 6725057"/>
                <a:gd name="connsiteX71" fmla="*/ 2177431 w 6126139"/>
                <a:gd name="connsiteY71" fmla="*/ 6725058 h 67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126139" h="6725057">
                  <a:moveTo>
                    <a:pt x="2177431" y="6725058"/>
                  </a:moveTo>
                  <a:cubicBezTo>
                    <a:pt x="2176955" y="6724296"/>
                    <a:pt x="2176669" y="6723058"/>
                    <a:pt x="2176098" y="6722867"/>
                  </a:cubicBezTo>
                  <a:cubicBezTo>
                    <a:pt x="2139141" y="6711152"/>
                    <a:pt x="2139903" y="6711247"/>
                    <a:pt x="2142665" y="6671527"/>
                  </a:cubicBezTo>
                  <a:cubicBezTo>
                    <a:pt x="2158572" y="6437593"/>
                    <a:pt x="2095230" y="6076786"/>
                    <a:pt x="1859677" y="5963820"/>
                  </a:cubicBezTo>
                  <a:cubicBezTo>
                    <a:pt x="1660414" y="5868284"/>
                    <a:pt x="1420479" y="5926863"/>
                    <a:pt x="1209310" y="5928196"/>
                  </a:cubicBezTo>
                  <a:cubicBezTo>
                    <a:pt x="933942" y="5929911"/>
                    <a:pt x="646668" y="5869808"/>
                    <a:pt x="495602" y="5616729"/>
                  </a:cubicBezTo>
                  <a:cubicBezTo>
                    <a:pt x="385017" y="5431563"/>
                    <a:pt x="497507" y="5212679"/>
                    <a:pt x="552752" y="5027703"/>
                  </a:cubicBezTo>
                  <a:cubicBezTo>
                    <a:pt x="563801" y="4990555"/>
                    <a:pt x="575040" y="4951979"/>
                    <a:pt x="569325" y="4913689"/>
                  </a:cubicBezTo>
                  <a:cubicBezTo>
                    <a:pt x="559991" y="4851300"/>
                    <a:pt x="509223" y="4805104"/>
                    <a:pt x="465979" y="4759193"/>
                  </a:cubicBezTo>
                  <a:cubicBezTo>
                    <a:pt x="422736" y="4713283"/>
                    <a:pt x="382159" y="4652037"/>
                    <a:pt x="399495" y="4591458"/>
                  </a:cubicBezTo>
                  <a:cubicBezTo>
                    <a:pt x="417021" y="4530212"/>
                    <a:pt x="486458" y="4497256"/>
                    <a:pt x="511032" y="4438582"/>
                  </a:cubicBezTo>
                  <a:cubicBezTo>
                    <a:pt x="436737" y="4416103"/>
                    <a:pt x="377587" y="4349809"/>
                    <a:pt x="363490" y="4273513"/>
                  </a:cubicBezTo>
                  <a:cubicBezTo>
                    <a:pt x="344916" y="4172358"/>
                    <a:pt x="408924" y="4114922"/>
                    <a:pt x="454549" y="4036341"/>
                  </a:cubicBezTo>
                  <a:cubicBezTo>
                    <a:pt x="485505" y="3982905"/>
                    <a:pt x="553514" y="3839078"/>
                    <a:pt x="477695" y="3793644"/>
                  </a:cubicBezTo>
                  <a:cubicBezTo>
                    <a:pt x="450644" y="3777451"/>
                    <a:pt x="417783" y="3775546"/>
                    <a:pt x="386541" y="3771451"/>
                  </a:cubicBezTo>
                  <a:cubicBezTo>
                    <a:pt x="280623" y="3757639"/>
                    <a:pt x="178896" y="3713538"/>
                    <a:pt x="96314" y="3645911"/>
                  </a:cubicBezTo>
                  <a:cubicBezTo>
                    <a:pt x="58119" y="3614574"/>
                    <a:pt x="22971" y="3576664"/>
                    <a:pt x="8112" y="3529611"/>
                  </a:cubicBezTo>
                  <a:cubicBezTo>
                    <a:pt x="-16462" y="3451696"/>
                    <a:pt x="19066" y="3368543"/>
                    <a:pt x="57642" y="3296534"/>
                  </a:cubicBezTo>
                  <a:cubicBezTo>
                    <a:pt x="180515" y="3067458"/>
                    <a:pt x="350060" y="2873243"/>
                    <a:pt x="512842" y="2672551"/>
                  </a:cubicBezTo>
                  <a:cubicBezTo>
                    <a:pt x="622570" y="2537296"/>
                    <a:pt x="734203" y="2403661"/>
                    <a:pt x="829739" y="2257547"/>
                  </a:cubicBezTo>
                  <a:cubicBezTo>
                    <a:pt x="838883" y="2243545"/>
                    <a:pt x="840883" y="2232592"/>
                    <a:pt x="834120" y="2216971"/>
                  </a:cubicBezTo>
                  <a:cubicBezTo>
                    <a:pt x="689912" y="1883310"/>
                    <a:pt x="888794" y="1421061"/>
                    <a:pt x="1065387" y="1136550"/>
                  </a:cubicBezTo>
                  <a:cubicBezTo>
                    <a:pt x="1282748" y="786125"/>
                    <a:pt x="1593263" y="494088"/>
                    <a:pt x="1956165" y="298350"/>
                  </a:cubicBezTo>
                  <a:cubicBezTo>
                    <a:pt x="2426796" y="44508"/>
                    <a:pt x="2976865" y="-25215"/>
                    <a:pt x="3503978" y="7551"/>
                  </a:cubicBezTo>
                  <a:cubicBezTo>
                    <a:pt x="4206447" y="51271"/>
                    <a:pt x="4951207" y="275013"/>
                    <a:pt x="5464032" y="777743"/>
                  </a:cubicBezTo>
                  <a:cubicBezTo>
                    <a:pt x="6165168" y="1465067"/>
                    <a:pt x="6267371" y="2522056"/>
                    <a:pt x="5967238" y="3418740"/>
                  </a:cubicBezTo>
                  <a:cubicBezTo>
                    <a:pt x="5886466" y="3659913"/>
                    <a:pt x="5770452" y="3877559"/>
                    <a:pt x="5624720" y="4085204"/>
                  </a:cubicBezTo>
                  <a:cubicBezTo>
                    <a:pt x="5484702" y="4284562"/>
                    <a:pt x="5331254" y="4484492"/>
                    <a:pt x="5268580" y="4724237"/>
                  </a:cubicBezTo>
                  <a:cubicBezTo>
                    <a:pt x="5163329" y="5126858"/>
                    <a:pt x="5284296" y="5611586"/>
                    <a:pt x="5352780" y="6013731"/>
                  </a:cubicBezTo>
                  <a:cubicBezTo>
                    <a:pt x="5368592" y="6106790"/>
                    <a:pt x="5388023" y="6199373"/>
                    <a:pt x="5400882" y="6292813"/>
                  </a:cubicBezTo>
                  <a:cubicBezTo>
                    <a:pt x="5413741" y="6385968"/>
                    <a:pt x="5373259" y="6459977"/>
                    <a:pt x="5303060" y="6518175"/>
                  </a:cubicBezTo>
                  <a:cubicBezTo>
                    <a:pt x="5231337" y="6577706"/>
                    <a:pt x="5145422" y="6607805"/>
                    <a:pt x="5056458" y="6629141"/>
                  </a:cubicBezTo>
                  <a:cubicBezTo>
                    <a:pt x="4772613" y="6697245"/>
                    <a:pt x="4470289" y="6638857"/>
                    <a:pt x="4201780" y="6537606"/>
                  </a:cubicBezTo>
                  <a:cubicBezTo>
                    <a:pt x="3936603" y="6437498"/>
                    <a:pt x="3664950" y="6303100"/>
                    <a:pt x="3504168" y="6062023"/>
                  </a:cubicBezTo>
                  <a:cubicBezTo>
                    <a:pt x="3338815" y="5814087"/>
                    <a:pt x="3237183" y="5542243"/>
                    <a:pt x="3196035" y="5247444"/>
                  </a:cubicBezTo>
                  <a:cubicBezTo>
                    <a:pt x="3170889" y="5067708"/>
                    <a:pt x="3170222" y="4888162"/>
                    <a:pt x="3196225" y="4708520"/>
                  </a:cubicBezTo>
                  <a:cubicBezTo>
                    <a:pt x="3226229" y="4707472"/>
                    <a:pt x="3252708" y="4705758"/>
                    <a:pt x="3280902" y="4708425"/>
                  </a:cubicBezTo>
                  <a:cubicBezTo>
                    <a:pt x="3263376" y="4834536"/>
                    <a:pt x="3256804" y="4961218"/>
                    <a:pt x="3265377" y="5088187"/>
                  </a:cubicBezTo>
                  <a:cubicBezTo>
                    <a:pt x="3290427" y="5460424"/>
                    <a:pt x="3406728" y="5799704"/>
                    <a:pt x="3635709" y="6097170"/>
                  </a:cubicBezTo>
                  <a:cubicBezTo>
                    <a:pt x="3788109" y="6295100"/>
                    <a:pt x="4084146" y="6415210"/>
                    <a:pt x="4317127" y="6482932"/>
                  </a:cubicBezTo>
                  <a:cubicBezTo>
                    <a:pt x="4580684" y="6559608"/>
                    <a:pt x="5014738" y="6644953"/>
                    <a:pt x="5247244" y="6454548"/>
                  </a:cubicBezTo>
                  <a:cubicBezTo>
                    <a:pt x="5303060" y="6408828"/>
                    <a:pt x="5325634" y="6353583"/>
                    <a:pt x="5312490" y="6278716"/>
                  </a:cubicBezTo>
                  <a:cubicBezTo>
                    <a:pt x="5259531" y="5978774"/>
                    <a:pt x="5217049" y="5679022"/>
                    <a:pt x="5179711" y="5377652"/>
                  </a:cubicBezTo>
                  <a:cubicBezTo>
                    <a:pt x="5143040" y="5081900"/>
                    <a:pt x="5130467" y="4816724"/>
                    <a:pt x="5250101" y="4534308"/>
                  </a:cubicBezTo>
                  <a:cubicBezTo>
                    <a:pt x="5345161" y="4309994"/>
                    <a:pt x="5496894" y="4117113"/>
                    <a:pt x="5631673" y="3916230"/>
                  </a:cubicBezTo>
                  <a:cubicBezTo>
                    <a:pt x="5774738" y="3702966"/>
                    <a:pt x="5862559" y="3489320"/>
                    <a:pt x="5932853" y="3243670"/>
                  </a:cubicBezTo>
                  <a:cubicBezTo>
                    <a:pt x="6184123" y="2365751"/>
                    <a:pt x="6018578" y="1365150"/>
                    <a:pt x="5303917" y="746691"/>
                  </a:cubicBezTo>
                  <a:cubicBezTo>
                    <a:pt x="4742419" y="260821"/>
                    <a:pt x="3936889" y="74988"/>
                    <a:pt x="3209084" y="85466"/>
                  </a:cubicBezTo>
                  <a:cubicBezTo>
                    <a:pt x="2777982" y="91752"/>
                    <a:pt x="2365169" y="178811"/>
                    <a:pt x="1982169" y="383789"/>
                  </a:cubicBezTo>
                  <a:cubicBezTo>
                    <a:pt x="1651365" y="560859"/>
                    <a:pt x="1373807" y="798317"/>
                    <a:pt x="1173210" y="1118262"/>
                  </a:cubicBezTo>
                  <a:cubicBezTo>
                    <a:pt x="1004808" y="1386867"/>
                    <a:pt x="820976" y="1732434"/>
                    <a:pt x="890889" y="2059332"/>
                  </a:cubicBezTo>
                  <a:cubicBezTo>
                    <a:pt x="907558" y="2137437"/>
                    <a:pt x="936895" y="2219447"/>
                    <a:pt x="909844" y="2294695"/>
                  </a:cubicBezTo>
                  <a:cubicBezTo>
                    <a:pt x="897176" y="2330032"/>
                    <a:pt x="873078" y="2359941"/>
                    <a:pt x="849456" y="2389087"/>
                  </a:cubicBezTo>
                  <a:cubicBezTo>
                    <a:pt x="699246" y="2560823"/>
                    <a:pt x="551133" y="2734749"/>
                    <a:pt x="412925" y="2916296"/>
                  </a:cubicBezTo>
                  <a:cubicBezTo>
                    <a:pt x="300720" y="3063553"/>
                    <a:pt x="118888" y="3258148"/>
                    <a:pt x="90599" y="3448172"/>
                  </a:cubicBezTo>
                  <a:cubicBezTo>
                    <a:pt x="87360" y="3469698"/>
                    <a:pt x="86884" y="3492273"/>
                    <a:pt x="93933" y="3512847"/>
                  </a:cubicBezTo>
                  <a:cubicBezTo>
                    <a:pt x="103362" y="3540184"/>
                    <a:pt x="124984" y="3561329"/>
                    <a:pt x="147558" y="3579331"/>
                  </a:cubicBezTo>
                  <a:cubicBezTo>
                    <a:pt x="200517" y="3621813"/>
                    <a:pt x="262335" y="3653150"/>
                    <a:pt x="327962" y="3670867"/>
                  </a:cubicBezTo>
                  <a:cubicBezTo>
                    <a:pt x="404638" y="3691536"/>
                    <a:pt x="526939" y="3696584"/>
                    <a:pt x="576183" y="3769546"/>
                  </a:cubicBezTo>
                  <a:cubicBezTo>
                    <a:pt x="640382" y="3864891"/>
                    <a:pt x="550656" y="4042342"/>
                    <a:pt x="496554" y="4125019"/>
                  </a:cubicBezTo>
                  <a:cubicBezTo>
                    <a:pt x="468360" y="4167976"/>
                    <a:pt x="433023" y="4215887"/>
                    <a:pt x="446453" y="4265512"/>
                  </a:cubicBezTo>
                  <a:cubicBezTo>
                    <a:pt x="468075" y="4345427"/>
                    <a:pt x="601044" y="4367335"/>
                    <a:pt x="599139" y="4450107"/>
                  </a:cubicBezTo>
                  <a:cubicBezTo>
                    <a:pt x="597424" y="4527069"/>
                    <a:pt x="473218" y="4565740"/>
                    <a:pt x="486267" y="4641655"/>
                  </a:cubicBezTo>
                  <a:cubicBezTo>
                    <a:pt x="491887" y="4674230"/>
                    <a:pt x="521796" y="4695757"/>
                    <a:pt x="546370" y="4717855"/>
                  </a:cubicBezTo>
                  <a:cubicBezTo>
                    <a:pt x="749253" y="4899877"/>
                    <a:pt x="594852" y="5120381"/>
                    <a:pt x="546942" y="5328217"/>
                  </a:cubicBezTo>
                  <a:cubicBezTo>
                    <a:pt x="533226" y="5387653"/>
                    <a:pt x="524367" y="5448136"/>
                    <a:pt x="541608" y="5507382"/>
                  </a:cubicBezTo>
                  <a:cubicBezTo>
                    <a:pt x="592662" y="5683499"/>
                    <a:pt x="769255" y="5783892"/>
                    <a:pt x="939181" y="5820945"/>
                  </a:cubicBezTo>
                  <a:cubicBezTo>
                    <a:pt x="1090914" y="5853997"/>
                    <a:pt x="1248172" y="5844757"/>
                    <a:pt x="1403334" y="5838185"/>
                  </a:cubicBezTo>
                  <a:cubicBezTo>
                    <a:pt x="1576118" y="5830946"/>
                    <a:pt x="1772428" y="5812372"/>
                    <a:pt x="1929591" y="5900384"/>
                  </a:cubicBezTo>
                  <a:cubicBezTo>
                    <a:pt x="2183051" y="6042306"/>
                    <a:pt x="2250583" y="6444547"/>
                    <a:pt x="2225247" y="6706579"/>
                  </a:cubicBezTo>
                  <a:cubicBezTo>
                    <a:pt x="2224675" y="6712675"/>
                    <a:pt x="2224961" y="6718771"/>
                    <a:pt x="2224866" y="6724963"/>
                  </a:cubicBezTo>
                  <a:cubicBezTo>
                    <a:pt x="2208959" y="6725058"/>
                    <a:pt x="2193147" y="6725058"/>
                    <a:pt x="2177431" y="6725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DD6A2A9-075C-4C00-83D8-ACF806FE776C}"/>
                </a:ext>
              </a:extLst>
            </p:cNvPr>
            <p:cNvSpPr/>
            <p:nvPr/>
          </p:nvSpPr>
          <p:spPr>
            <a:xfrm>
              <a:off x="5925620" y="4385213"/>
              <a:ext cx="776730" cy="131447"/>
            </a:xfrm>
            <a:custGeom>
              <a:avLst/>
              <a:gdLst>
                <a:gd name="connsiteX0" fmla="*/ 751118 w 776730"/>
                <a:gd name="connsiteY0" fmla="*/ 2 h 131447"/>
                <a:gd name="connsiteX1" fmla="*/ 776550 w 776730"/>
                <a:gd name="connsiteY1" fmla="*/ 24576 h 131447"/>
                <a:gd name="connsiteX2" fmla="*/ 776550 w 776730"/>
                <a:gd name="connsiteY2" fmla="*/ 103348 h 131447"/>
                <a:gd name="connsiteX3" fmla="*/ 748927 w 776730"/>
                <a:gd name="connsiteY3" fmla="*/ 131446 h 131447"/>
                <a:gd name="connsiteX4" fmla="*/ 24170 w 776730"/>
                <a:gd name="connsiteY4" fmla="*/ 131351 h 131447"/>
                <a:gd name="connsiteX5" fmla="*/ 262 w 776730"/>
                <a:gd name="connsiteY5" fmla="*/ 107824 h 131447"/>
                <a:gd name="connsiteX6" fmla="*/ 167 w 776730"/>
                <a:gd name="connsiteY6" fmla="*/ 26481 h 131447"/>
                <a:gd name="connsiteX7" fmla="*/ 26265 w 776730"/>
                <a:gd name="connsiteY7" fmla="*/ 97 h 131447"/>
                <a:gd name="connsiteX8" fmla="*/ 751118 w 776730"/>
                <a:gd name="connsiteY8" fmla="*/ 2 h 13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30" h="131447">
                  <a:moveTo>
                    <a:pt x="751118" y="2"/>
                  </a:moveTo>
                  <a:cubicBezTo>
                    <a:pt x="770263" y="-94"/>
                    <a:pt x="777883" y="4288"/>
                    <a:pt x="776550" y="24576"/>
                  </a:cubicBezTo>
                  <a:cubicBezTo>
                    <a:pt x="774835" y="50770"/>
                    <a:pt x="774835" y="77154"/>
                    <a:pt x="776550" y="103348"/>
                  </a:cubicBezTo>
                  <a:cubicBezTo>
                    <a:pt x="777978" y="124969"/>
                    <a:pt x="771120" y="131542"/>
                    <a:pt x="748927" y="131446"/>
                  </a:cubicBezTo>
                  <a:cubicBezTo>
                    <a:pt x="587002" y="130494"/>
                    <a:pt x="103799" y="130494"/>
                    <a:pt x="24170" y="131351"/>
                  </a:cubicBezTo>
                  <a:cubicBezTo>
                    <a:pt x="6072" y="131542"/>
                    <a:pt x="-690" y="126589"/>
                    <a:pt x="262" y="107824"/>
                  </a:cubicBezTo>
                  <a:cubicBezTo>
                    <a:pt x="1691" y="80773"/>
                    <a:pt x="1881" y="53532"/>
                    <a:pt x="167" y="26481"/>
                  </a:cubicBezTo>
                  <a:cubicBezTo>
                    <a:pt x="-1167" y="5907"/>
                    <a:pt x="5310" y="-94"/>
                    <a:pt x="26265" y="97"/>
                  </a:cubicBezTo>
                  <a:cubicBezTo>
                    <a:pt x="147995" y="954"/>
                    <a:pt x="631198" y="859"/>
                    <a:pt x="751118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93EB89-34D6-4DD9-ADF3-292879C39D6B}"/>
                </a:ext>
              </a:extLst>
            </p:cNvPr>
            <p:cNvSpPr/>
            <p:nvPr/>
          </p:nvSpPr>
          <p:spPr>
            <a:xfrm>
              <a:off x="5925624" y="4127274"/>
              <a:ext cx="776759" cy="128687"/>
            </a:xfrm>
            <a:custGeom>
              <a:avLst/>
              <a:gdLst>
                <a:gd name="connsiteX0" fmla="*/ 750829 w 776759"/>
                <a:gd name="connsiteY0" fmla="*/ 3 h 128687"/>
                <a:gd name="connsiteX1" fmla="*/ 776451 w 776759"/>
                <a:gd name="connsiteY1" fmla="*/ 27340 h 128687"/>
                <a:gd name="connsiteX2" fmla="*/ 776546 w 776759"/>
                <a:gd name="connsiteY2" fmla="*/ 100778 h 128687"/>
                <a:gd name="connsiteX3" fmla="*/ 748828 w 776759"/>
                <a:gd name="connsiteY3" fmla="*/ 128686 h 128687"/>
                <a:gd name="connsiteX4" fmla="*/ 24452 w 776759"/>
                <a:gd name="connsiteY4" fmla="*/ 128496 h 128687"/>
                <a:gd name="connsiteX5" fmla="*/ 259 w 776759"/>
                <a:gd name="connsiteY5" fmla="*/ 105350 h 128687"/>
                <a:gd name="connsiteX6" fmla="*/ 163 w 776759"/>
                <a:gd name="connsiteY6" fmla="*/ 26673 h 128687"/>
                <a:gd name="connsiteX7" fmla="*/ 26357 w 776759"/>
                <a:gd name="connsiteY7" fmla="*/ 99 h 128687"/>
                <a:gd name="connsiteX8" fmla="*/ 750829 w 776759"/>
                <a:gd name="connsiteY8" fmla="*/ 3 h 1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59" h="128687">
                  <a:moveTo>
                    <a:pt x="750829" y="3"/>
                  </a:moveTo>
                  <a:cubicBezTo>
                    <a:pt x="772831" y="-187"/>
                    <a:pt x="777594" y="7719"/>
                    <a:pt x="776451" y="27340"/>
                  </a:cubicBezTo>
                  <a:cubicBezTo>
                    <a:pt x="775117" y="51724"/>
                    <a:pt x="774736" y="76394"/>
                    <a:pt x="776546" y="100778"/>
                  </a:cubicBezTo>
                  <a:cubicBezTo>
                    <a:pt x="778165" y="122781"/>
                    <a:pt x="770736" y="128781"/>
                    <a:pt x="748828" y="128686"/>
                  </a:cubicBezTo>
                  <a:cubicBezTo>
                    <a:pt x="574711" y="127829"/>
                    <a:pt x="91794" y="127734"/>
                    <a:pt x="24452" y="128496"/>
                  </a:cubicBezTo>
                  <a:cubicBezTo>
                    <a:pt x="6831" y="128686"/>
                    <a:pt x="-789" y="124400"/>
                    <a:pt x="259" y="105350"/>
                  </a:cubicBezTo>
                  <a:cubicBezTo>
                    <a:pt x="1782" y="79156"/>
                    <a:pt x="1973" y="52772"/>
                    <a:pt x="163" y="26673"/>
                  </a:cubicBezTo>
                  <a:cubicBezTo>
                    <a:pt x="-1170" y="5909"/>
                    <a:pt x="5497" y="-92"/>
                    <a:pt x="26357" y="99"/>
                  </a:cubicBezTo>
                  <a:cubicBezTo>
                    <a:pt x="147134" y="956"/>
                    <a:pt x="630147" y="1051"/>
                    <a:pt x="750829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DDA3E3-3F5E-4762-B4C9-670336BA3A62}"/>
                </a:ext>
              </a:extLst>
            </p:cNvPr>
            <p:cNvSpPr/>
            <p:nvPr/>
          </p:nvSpPr>
          <p:spPr>
            <a:xfrm>
              <a:off x="6055020" y="4643056"/>
              <a:ext cx="517365" cy="131170"/>
            </a:xfrm>
            <a:custGeom>
              <a:avLst/>
              <a:gdLst>
                <a:gd name="connsiteX0" fmla="*/ 25454 w 517365"/>
                <a:gd name="connsiteY0" fmla="*/ 131159 h 131170"/>
                <a:gd name="connsiteX1" fmla="*/ 117 w 517365"/>
                <a:gd name="connsiteY1" fmla="*/ 106299 h 131170"/>
                <a:gd name="connsiteX2" fmla="*/ 308 w 517365"/>
                <a:gd name="connsiteY2" fmla="*/ 19717 h 131170"/>
                <a:gd name="connsiteX3" fmla="*/ 19834 w 517365"/>
                <a:gd name="connsiteY3" fmla="*/ 0 h 131170"/>
                <a:gd name="connsiteX4" fmla="*/ 497322 w 517365"/>
                <a:gd name="connsiteY4" fmla="*/ 0 h 131170"/>
                <a:gd name="connsiteX5" fmla="*/ 517229 w 517365"/>
                <a:gd name="connsiteY5" fmla="*/ 19050 h 131170"/>
                <a:gd name="connsiteX6" fmla="*/ 517325 w 517365"/>
                <a:gd name="connsiteY6" fmla="*/ 110871 h 131170"/>
                <a:gd name="connsiteX7" fmla="*/ 495608 w 517365"/>
                <a:gd name="connsiteY7" fmla="*/ 130874 h 131170"/>
                <a:gd name="connsiteX8" fmla="*/ 25454 w 517365"/>
                <a:gd name="connsiteY8" fmla="*/ 131159 h 13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365" h="131170">
                  <a:moveTo>
                    <a:pt x="25454" y="131159"/>
                  </a:moveTo>
                  <a:cubicBezTo>
                    <a:pt x="6118" y="131445"/>
                    <a:pt x="-1026" y="126397"/>
                    <a:pt x="117" y="106299"/>
                  </a:cubicBezTo>
                  <a:cubicBezTo>
                    <a:pt x="1736" y="77534"/>
                    <a:pt x="1165" y="48578"/>
                    <a:pt x="308" y="19717"/>
                  </a:cubicBezTo>
                  <a:cubicBezTo>
                    <a:pt x="-73" y="5048"/>
                    <a:pt x="4879" y="0"/>
                    <a:pt x="19834" y="0"/>
                  </a:cubicBezTo>
                  <a:cubicBezTo>
                    <a:pt x="178996" y="381"/>
                    <a:pt x="338159" y="381"/>
                    <a:pt x="497322" y="0"/>
                  </a:cubicBezTo>
                  <a:cubicBezTo>
                    <a:pt x="511610" y="0"/>
                    <a:pt x="517705" y="3715"/>
                    <a:pt x="517229" y="19050"/>
                  </a:cubicBezTo>
                  <a:cubicBezTo>
                    <a:pt x="516277" y="49625"/>
                    <a:pt x="516086" y="80296"/>
                    <a:pt x="517325" y="110871"/>
                  </a:cubicBezTo>
                  <a:cubicBezTo>
                    <a:pt x="517991" y="128111"/>
                    <a:pt x="510467" y="130874"/>
                    <a:pt x="495608" y="130874"/>
                  </a:cubicBezTo>
                  <a:cubicBezTo>
                    <a:pt x="416836" y="130874"/>
                    <a:pt x="75269" y="130302"/>
                    <a:pt x="25454" y="131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A70B4A-448F-4C25-B633-8219859B4EC7}"/>
                </a:ext>
              </a:extLst>
            </p:cNvPr>
            <p:cNvSpPr/>
            <p:nvPr/>
          </p:nvSpPr>
          <p:spPr>
            <a:xfrm>
              <a:off x="5147286" y="1162502"/>
              <a:ext cx="2325139" cy="2834763"/>
            </a:xfrm>
            <a:custGeom>
              <a:avLst/>
              <a:gdLst>
                <a:gd name="connsiteX0" fmla="*/ 2301359 w 2325139"/>
                <a:gd name="connsiteY0" fmla="*/ 902042 h 2834763"/>
                <a:gd name="connsiteX1" fmla="*/ 1949886 w 2325139"/>
                <a:gd name="connsiteY1" fmla="*/ 307015 h 2834763"/>
                <a:gd name="connsiteX2" fmla="*/ 971002 w 2325139"/>
                <a:gd name="connsiteY2" fmla="*/ 15836 h 2834763"/>
                <a:gd name="connsiteX3" fmla="*/ 242720 w 2325139"/>
                <a:gd name="connsiteY3" fmla="*/ 442270 h 2834763"/>
                <a:gd name="connsiteX4" fmla="*/ 6405 w 2325139"/>
                <a:gd name="connsiteY4" fmla="*/ 1229987 h 2834763"/>
                <a:gd name="connsiteX5" fmla="*/ 249483 w 2325139"/>
                <a:gd name="connsiteY5" fmla="*/ 1818633 h 2834763"/>
                <a:gd name="connsiteX6" fmla="*/ 495800 w 2325139"/>
                <a:gd name="connsiteY6" fmla="*/ 2180678 h 2834763"/>
                <a:gd name="connsiteX7" fmla="*/ 644485 w 2325139"/>
                <a:gd name="connsiteY7" fmla="*/ 2806756 h 2834763"/>
                <a:gd name="connsiteX8" fmla="*/ 671250 w 2325139"/>
                <a:gd name="connsiteY8" fmla="*/ 2834760 h 2834763"/>
                <a:gd name="connsiteX9" fmla="*/ 1162264 w 2325139"/>
                <a:gd name="connsiteY9" fmla="*/ 2834188 h 2834763"/>
                <a:gd name="connsiteX10" fmla="*/ 1653278 w 2325139"/>
                <a:gd name="connsiteY10" fmla="*/ 2834760 h 2834763"/>
                <a:gd name="connsiteX11" fmla="*/ 1681567 w 2325139"/>
                <a:gd name="connsiteY11" fmla="*/ 2805327 h 2834763"/>
                <a:gd name="connsiteX12" fmla="*/ 1702712 w 2325139"/>
                <a:gd name="connsiteY12" fmla="*/ 2525959 h 2834763"/>
                <a:gd name="connsiteX13" fmla="*/ 1892546 w 2325139"/>
                <a:gd name="connsiteY13" fmla="*/ 2067140 h 2834763"/>
                <a:gd name="connsiteX14" fmla="*/ 2127718 w 2325139"/>
                <a:gd name="connsiteY14" fmla="*/ 1741670 h 2834763"/>
                <a:gd name="connsiteX15" fmla="*/ 2301359 w 2325139"/>
                <a:gd name="connsiteY15" fmla="*/ 902042 h 2834763"/>
                <a:gd name="connsiteX16" fmla="*/ 1992272 w 2325139"/>
                <a:gd name="connsiteY16" fmla="*/ 1704809 h 2834763"/>
                <a:gd name="connsiteX17" fmla="*/ 1679948 w 2325139"/>
                <a:gd name="connsiteY17" fmla="*/ 2179059 h 2834763"/>
                <a:gd name="connsiteX18" fmla="*/ 1552694 w 2325139"/>
                <a:gd name="connsiteY18" fmla="*/ 2678550 h 2834763"/>
                <a:gd name="connsiteX19" fmla="*/ 1524595 w 2325139"/>
                <a:gd name="connsiteY19" fmla="*/ 2706648 h 2834763"/>
                <a:gd name="connsiteX20" fmla="*/ 1448490 w 2325139"/>
                <a:gd name="connsiteY20" fmla="*/ 2706553 h 2834763"/>
                <a:gd name="connsiteX21" fmla="*/ 1423630 w 2325139"/>
                <a:gd name="connsiteY21" fmla="*/ 2681407 h 2834763"/>
                <a:gd name="connsiteX22" fmla="*/ 1424106 w 2325139"/>
                <a:gd name="connsiteY22" fmla="*/ 2250687 h 2834763"/>
                <a:gd name="connsiteX23" fmla="*/ 1423916 w 2325139"/>
                <a:gd name="connsiteY23" fmla="*/ 1827776 h 2834763"/>
                <a:gd name="connsiteX24" fmla="*/ 1434393 w 2325139"/>
                <a:gd name="connsiteY24" fmla="*/ 1782628 h 2834763"/>
                <a:gd name="connsiteX25" fmla="*/ 1669185 w 2325139"/>
                <a:gd name="connsiteY25" fmla="*/ 1313522 h 2834763"/>
                <a:gd name="connsiteX26" fmla="*/ 1653754 w 2325139"/>
                <a:gd name="connsiteY26" fmla="*/ 1286852 h 2834763"/>
                <a:gd name="connsiteX27" fmla="*/ 1561838 w 2325139"/>
                <a:gd name="connsiteY27" fmla="*/ 1286566 h 2834763"/>
                <a:gd name="connsiteX28" fmla="*/ 1535549 w 2325139"/>
                <a:gd name="connsiteY28" fmla="*/ 1302949 h 2834763"/>
                <a:gd name="connsiteX29" fmla="*/ 1298567 w 2325139"/>
                <a:gd name="connsiteY29" fmla="*/ 1791582 h 2834763"/>
                <a:gd name="connsiteX30" fmla="*/ 1292947 w 2325139"/>
                <a:gd name="connsiteY30" fmla="*/ 1827300 h 2834763"/>
                <a:gd name="connsiteX31" fmla="*/ 1293423 w 2325139"/>
                <a:gd name="connsiteY31" fmla="*/ 2675692 h 2834763"/>
                <a:gd name="connsiteX32" fmla="*/ 1263705 w 2325139"/>
                <a:gd name="connsiteY32" fmla="*/ 2706744 h 2834763"/>
                <a:gd name="connsiteX33" fmla="*/ 1061489 w 2325139"/>
                <a:gd name="connsiteY33" fmla="*/ 2706553 h 2834763"/>
                <a:gd name="connsiteX34" fmla="*/ 1035391 w 2325139"/>
                <a:gd name="connsiteY34" fmla="*/ 2679883 h 2834763"/>
                <a:gd name="connsiteX35" fmla="*/ 1036058 w 2325139"/>
                <a:gd name="connsiteY35" fmla="*/ 1828919 h 2834763"/>
                <a:gd name="connsiteX36" fmla="*/ 1025389 w 2325139"/>
                <a:gd name="connsiteY36" fmla="*/ 1781199 h 2834763"/>
                <a:gd name="connsiteX37" fmla="*/ 797742 w 2325139"/>
                <a:gd name="connsiteY37" fmla="*/ 1311426 h 2834763"/>
                <a:gd name="connsiteX38" fmla="*/ 758118 w 2325139"/>
                <a:gd name="connsiteY38" fmla="*/ 1286376 h 2834763"/>
                <a:gd name="connsiteX39" fmla="*/ 671536 w 2325139"/>
                <a:gd name="connsiteY39" fmla="*/ 1286566 h 2834763"/>
                <a:gd name="connsiteX40" fmla="*/ 657915 w 2325139"/>
                <a:gd name="connsiteY40" fmla="*/ 1310188 h 2834763"/>
                <a:gd name="connsiteX41" fmla="*/ 891944 w 2325139"/>
                <a:gd name="connsiteY41" fmla="*/ 1776913 h 2834763"/>
                <a:gd name="connsiteX42" fmla="*/ 905184 w 2325139"/>
                <a:gd name="connsiteY42" fmla="*/ 1831968 h 2834763"/>
                <a:gd name="connsiteX43" fmla="*/ 905470 w 2325139"/>
                <a:gd name="connsiteY43" fmla="*/ 2675120 h 2834763"/>
                <a:gd name="connsiteX44" fmla="*/ 873561 w 2325139"/>
                <a:gd name="connsiteY44" fmla="*/ 2706744 h 2834763"/>
                <a:gd name="connsiteX45" fmla="*/ 797456 w 2325139"/>
                <a:gd name="connsiteY45" fmla="*/ 2706458 h 2834763"/>
                <a:gd name="connsiteX46" fmla="*/ 777073 w 2325139"/>
                <a:gd name="connsiteY46" fmla="*/ 2687503 h 2834763"/>
                <a:gd name="connsiteX47" fmla="*/ 498371 w 2325139"/>
                <a:gd name="connsiteY47" fmla="*/ 1926170 h 2834763"/>
                <a:gd name="connsiteX48" fmla="*/ 317206 w 2325139"/>
                <a:gd name="connsiteY48" fmla="*/ 1681377 h 2834763"/>
                <a:gd name="connsiteX49" fmla="*/ 445031 w 2325139"/>
                <a:gd name="connsiteY49" fmla="*/ 423125 h 2834763"/>
                <a:gd name="connsiteX50" fmla="*/ 844129 w 2325139"/>
                <a:gd name="connsiteY50" fmla="*/ 178237 h 2834763"/>
                <a:gd name="connsiteX51" fmla="*/ 1855112 w 2325139"/>
                <a:gd name="connsiteY51" fmla="*/ 399026 h 2834763"/>
                <a:gd name="connsiteX52" fmla="*/ 2128861 w 2325139"/>
                <a:gd name="connsiteY52" fmla="*/ 778217 h 2834763"/>
                <a:gd name="connsiteX53" fmla="*/ 1992272 w 2325139"/>
                <a:gd name="connsiteY53" fmla="*/ 1704809 h 283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25139" h="2834763">
                  <a:moveTo>
                    <a:pt x="2301359" y="902042"/>
                  </a:moveTo>
                  <a:cubicBezTo>
                    <a:pt x="2251353" y="664488"/>
                    <a:pt x="2130480" y="467702"/>
                    <a:pt x="1949886" y="307015"/>
                  </a:cubicBezTo>
                  <a:cubicBezTo>
                    <a:pt x="1669185" y="57174"/>
                    <a:pt x="1341524" y="-41505"/>
                    <a:pt x="971002" y="15836"/>
                  </a:cubicBezTo>
                  <a:cubicBezTo>
                    <a:pt x="673917" y="61841"/>
                    <a:pt x="431411" y="210146"/>
                    <a:pt x="242720" y="442270"/>
                  </a:cubicBezTo>
                  <a:cubicBezTo>
                    <a:pt x="56507" y="671251"/>
                    <a:pt x="-24456" y="935093"/>
                    <a:pt x="6405" y="1229987"/>
                  </a:cubicBezTo>
                  <a:cubicBezTo>
                    <a:pt x="29456" y="1449539"/>
                    <a:pt x="114514" y="1644420"/>
                    <a:pt x="249483" y="1818633"/>
                  </a:cubicBezTo>
                  <a:cubicBezTo>
                    <a:pt x="339018" y="1934171"/>
                    <a:pt x="426077" y="2052185"/>
                    <a:pt x="495800" y="2180678"/>
                  </a:cubicBezTo>
                  <a:cubicBezTo>
                    <a:pt x="601337" y="2375178"/>
                    <a:pt x="648009" y="2585586"/>
                    <a:pt x="644485" y="2806756"/>
                  </a:cubicBezTo>
                  <a:cubicBezTo>
                    <a:pt x="644104" y="2828283"/>
                    <a:pt x="648676" y="2834950"/>
                    <a:pt x="671250" y="2834760"/>
                  </a:cubicBezTo>
                  <a:cubicBezTo>
                    <a:pt x="834889" y="2833807"/>
                    <a:pt x="998624" y="2834188"/>
                    <a:pt x="1162264" y="2834188"/>
                  </a:cubicBezTo>
                  <a:cubicBezTo>
                    <a:pt x="1325903" y="2834188"/>
                    <a:pt x="1489638" y="2833617"/>
                    <a:pt x="1653278" y="2834760"/>
                  </a:cubicBezTo>
                  <a:cubicBezTo>
                    <a:pt x="1677185" y="2834950"/>
                    <a:pt x="1682519" y="2828092"/>
                    <a:pt x="1681567" y="2805327"/>
                  </a:cubicBezTo>
                  <a:cubicBezTo>
                    <a:pt x="1677471" y="2711411"/>
                    <a:pt x="1684234" y="2618161"/>
                    <a:pt x="1702712" y="2525959"/>
                  </a:cubicBezTo>
                  <a:cubicBezTo>
                    <a:pt x="1735860" y="2360605"/>
                    <a:pt x="1789866" y="2204204"/>
                    <a:pt x="1892546" y="2067140"/>
                  </a:cubicBezTo>
                  <a:cubicBezTo>
                    <a:pt x="1972841" y="1959984"/>
                    <a:pt x="2053899" y="1853208"/>
                    <a:pt x="2127718" y="1741670"/>
                  </a:cubicBezTo>
                  <a:cubicBezTo>
                    <a:pt x="2297168" y="1485734"/>
                    <a:pt x="2365557" y="1206747"/>
                    <a:pt x="2301359" y="902042"/>
                  </a:cubicBezTo>
                  <a:close/>
                  <a:moveTo>
                    <a:pt x="1992272" y="1704809"/>
                  </a:moveTo>
                  <a:cubicBezTo>
                    <a:pt x="1878830" y="1856637"/>
                    <a:pt x="1766625" y="2009609"/>
                    <a:pt x="1679948" y="2179059"/>
                  </a:cubicBezTo>
                  <a:cubicBezTo>
                    <a:pt x="1599842" y="2335650"/>
                    <a:pt x="1559266" y="2503004"/>
                    <a:pt x="1552694" y="2678550"/>
                  </a:cubicBezTo>
                  <a:cubicBezTo>
                    <a:pt x="1551932" y="2699504"/>
                    <a:pt x="1547074" y="2708363"/>
                    <a:pt x="1524595" y="2706648"/>
                  </a:cubicBezTo>
                  <a:cubicBezTo>
                    <a:pt x="1499354" y="2704648"/>
                    <a:pt x="1473827" y="2705029"/>
                    <a:pt x="1448490" y="2706553"/>
                  </a:cubicBezTo>
                  <a:cubicBezTo>
                    <a:pt x="1428678" y="2707791"/>
                    <a:pt x="1423535" y="2700933"/>
                    <a:pt x="1423630" y="2681407"/>
                  </a:cubicBezTo>
                  <a:cubicBezTo>
                    <a:pt x="1424487" y="2537865"/>
                    <a:pt x="1424106" y="2394228"/>
                    <a:pt x="1424106" y="2250687"/>
                  </a:cubicBezTo>
                  <a:cubicBezTo>
                    <a:pt x="1424106" y="2109717"/>
                    <a:pt x="1424297" y="1968746"/>
                    <a:pt x="1423916" y="1827776"/>
                  </a:cubicBezTo>
                  <a:cubicBezTo>
                    <a:pt x="1423916" y="1811584"/>
                    <a:pt x="1427059" y="1797201"/>
                    <a:pt x="1434393" y="1782628"/>
                  </a:cubicBezTo>
                  <a:cubicBezTo>
                    <a:pt x="1512974" y="1626418"/>
                    <a:pt x="1591079" y="1469922"/>
                    <a:pt x="1669185" y="1313522"/>
                  </a:cubicBezTo>
                  <a:cubicBezTo>
                    <a:pt x="1682424" y="1287042"/>
                    <a:pt x="1682329" y="1286947"/>
                    <a:pt x="1653754" y="1286852"/>
                  </a:cubicBezTo>
                  <a:cubicBezTo>
                    <a:pt x="1623083" y="1286756"/>
                    <a:pt x="1592413" y="1287423"/>
                    <a:pt x="1561838" y="1286566"/>
                  </a:cubicBezTo>
                  <a:cubicBezTo>
                    <a:pt x="1548503" y="1286185"/>
                    <a:pt x="1541359" y="1291138"/>
                    <a:pt x="1535549" y="1302949"/>
                  </a:cubicBezTo>
                  <a:cubicBezTo>
                    <a:pt x="1456872" y="1465922"/>
                    <a:pt x="1377815" y="1628799"/>
                    <a:pt x="1298567" y="1791582"/>
                  </a:cubicBezTo>
                  <a:cubicBezTo>
                    <a:pt x="1292852" y="1803297"/>
                    <a:pt x="1292947" y="1815108"/>
                    <a:pt x="1292947" y="1827300"/>
                  </a:cubicBezTo>
                  <a:cubicBezTo>
                    <a:pt x="1292947" y="2110097"/>
                    <a:pt x="1292661" y="2392895"/>
                    <a:pt x="1293423" y="2675692"/>
                  </a:cubicBezTo>
                  <a:cubicBezTo>
                    <a:pt x="1293519" y="2698743"/>
                    <a:pt x="1288851" y="2707410"/>
                    <a:pt x="1263705" y="2706744"/>
                  </a:cubicBezTo>
                  <a:cubicBezTo>
                    <a:pt x="1196363" y="2704934"/>
                    <a:pt x="1128927" y="2705315"/>
                    <a:pt x="1061489" y="2706553"/>
                  </a:cubicBezTo>
                  <a:cubicBezTo>
                    <a:pt x="1040534" y="2706934"/>
                    <a:pt x="1035391" y="2700267"/>
                    <a:pt x="1035391" y="2679883"/>
                  </a:cubicBezTo>
                  <a:cubicBezTo>
                    <a:pt x="1036058" y="2396228"/>
                    <a:pt x="1035772" y="2112574"/>
                    <a:pt x="1036058" y="1828919"/>
                  </a:cubicBezTo>
                  <a:cubicBezTo>
                    <a:pt x="1036058" y="1811870"/>
                    <a:pt x="1032914" y="1796630"/>
                    <a:pt x="1025389" y="1781199"/>
                  </a:cubicBezTo>
                  <a:cubicBezTo>
                    <a:pt x="948999" y="1624799"/>
                    <a:pt x="872989" y="1468303"/>
                    <a:pt x="797742" y="1311426"/>
                  </a:cubicBezTo>
                  <a:cubicBezTo>
                    <a:pt x="788979" y="1293043"/>
                    <a:pt x="779073" y="1284947"/>
                    <a:pt x="758118" y="1286376"/>
                  </a:cubicBezTo>
                  <a:cubicBezTo>
                    <a:pt x="729353" y="1288376"/>
                    <a:pt x="700301" y="1287899"/>
                    <a:pt x="671536" y="1286566"/>
                  </a:cubicBezTo>
                  <a:cubicBezTo>
                    <a:pt x="649057" y="1285518"/>
                    <a:pt x="649247" y="1292948"/>
                    <a:pt x="657915" y="1310188"/>
                  </a:cubicBezTo>
                  <a:cubicBezTo>
                    <a:pt x="736211" y="1465636"/>
                    <a:pt x="813649" y="1621465"/>
                    <a:pt x="891944" y="1776913"/>
                  </a:cubicBezTo>
                  <a:cubicBezTo>
                    <a:pt x="900898" y="1794629"/>
                    <a:pt x="905184" y="1812060"/>
                    <a:pt x="905184" y="1831968"/>
                  </a:cubicBezTo>
                  <a:cubicBezTo>
                    <a:pt x="904803" y="2113050"/>
                    <a:pt x="904517" y="2394038"/>
                    <a:pt x="905470" y="2675120"/>
                  </a:cubicBezTo>
                  <a:cubicBezTo>
                    <a:pt x="905565" y="2700647"/>
                    <a:pt x="898993" y="2709029"/>
                    <a:pt x="873561" y="2706744"/>
                  </a:cubicBezTo>
                  <a:cubicBezTo>
                    <a:pt x="848415" y="2704553"/>
                    <a:pt x="822793" y="2705696"/>
                    <a:pt x="797456" y="2706458"/>
                  </a:cubicBezTo>
                  <a:cubicBezTo>
                    <a:pt x="783455" y="2706839"/>
                    <a:pt x="777359" y="2703029"/>
                    <a:pt x="777073" y="2687503"/>
                  </a:cubicBezTo>
                  <a:cubicBezTo>
                    <a:pt x="771358" y="2401848"/>
                    <a:pt x="662106" y="2153912"/>
                    <a:pt x="498371" y="1926170"/>
                  </a:cubicBezTo>
                  <a:cubicBezTo>
                    <a:pt x="439126" y="1843778"/>
                    <a:pt x="377880" y="1762721"/>
                    <a:pt x="317206" y="1681377"/>
                  </a:cubicBezTo>
                  <a:cubicBezTo>
                    <a:pt x="27170" y="1292090"/>
                    <a:pt x="84415" y="747070"/>
                    <a:pt x="445031" y="423125"/>
                  </a:cubicBezTo>
                  <a:cubicBezTo>
                    <a:pt x="563998" y="316254"/>
                    <a:pt x="690776" y="224814"/>
                    <a:pt x="844129" y="178237"/>
                  </a:cubicBezTo>
                  <a:cubicBezTo>
                    <a:pt x="1221414" y="63556"/>
                    <a:pt x="1558885" y="137470"/>
                    <a:pt x="1855112" y="399026"/>
                  </a:cubicBezTo>
                  <a:cubicBezTo>
                    <a:pt x="1975127" y="504944"/>
                    <a:pt x="2073044" y="627055"/>
                    <a:pt x="2128861" y="778217"/>
                  </a:cubicBezTo>
                  <a:cubicBezTo>
                    <a:pt x="2252210" y="1111306"/>
                    <a:pt x="2205061" y="1420011"/>
                    <a:pt x="1992272" y="170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1815EB-344F-4848-82E2-44823B97DE24}"/>
              </a:ext>
            </a:extLst>
          </p:cNvPr>
          <p:cNvSpPr txBox="1"/>
          <p:nvPr/>
        </p:nvSpPr>
        <p:spPr>
          <a:xfrm>
            <a:off x="1104265" y="1866123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692ED-CF7A-49B6-8DB0-65E9F199BB99}"/>
              </a:ext>
            </a:extLst>
          </p:cNvPr>
          <p:cNvSpPr txBox="1"/>
          <p:nvPr/>
        </p:nvSpPr>
        <p:spPr>
          <a:xfrm>
            <a:off x="1914968" y="2921168"/>
            <a:ext cx="438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9CA66-40A7-40FF-8181-1E3024BD04A6}"/>
              </a:ext>
            </a:extLst>
          </p:cNvPr>
          <p:cNvSpPr txBox="1"/>
          <p:nvPr/>
        </p:nvSpPr>
        <p:spPr>
          <a:xfrm>
            <a:off x="1914968" y="4512215"/>
            <a:ext cx="438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EE4C7-DC59-4CCE-BEF6-D9502F95032F}"/>
              </a:ext>
            </a:extLst>
          </p:cNvPr>
          <p:cNvSpPr txBox="1"/>
          <p:nvPr/>
        </p:nvSpPr>
        <p:spPr>
          <a:xfrm>
            <a:off x="724075" y="2874810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Good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9428C-DA62-41AF-A5DC-5D243A7A8479}"/>
              </a:ext>
            </a:extLst>
          </p:cNvPr>
          <p:cNvSpPr txBox="1"/>
          <p:nvPr/>
        </p:nvSpPr>
        <p:spPr>
          <a:xfrm>
            <a:off x="724075" y="4489156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Bad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27369C-3724-4DAD-8F5A-C4D81A066C0B}"/>
              </a:ext>
            </a:extLst>
          </p:cNvPr>
          <p:cNvSpPr txBox="1"/>
          <p:nvPr/>
        </p:nvSpPr>
        <p:spPr>
          <a:xfrm>
            <a:off x="564930" y="32035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268EE-155F-4F72-AD2F-A32D73D94FB0}"/>
              </a:ext>
            </a:extLst>
          </p:cNvPr>
          <p:cNvSpPr txBox="1"/>
          <p:nvPr/>
        </p:nvSpPr>
        <p:spPr>
          <a:xfrm>
            <a:off x="575558" y="2752768"/>
            <a:ext cx="35684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ABDE7-00F7-4583-A4FF-37BAE6686A30}"/>
              </a:ext>
            </a:extLst>
          </p:cNvPr>
          <p:cNvSpPr txBox="1"/>
          <p:nvPr/>
        </p:nvSpPr>
        <p:spPr>
          <a:xfrm>
            <a:off x="564928" y="200733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AutoShape 92">
            <a:extLst>
              <a:ext uri="{FF2B5EF4-FFF2-40B4-BE49-F238E27FC236}">
                <a16:creationId xmlns:a16="http://schemas.microsoft.com/office/drawing/2014/main" id="{54F23AA1-0722-452F-B2F8-27C20694C57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67343" y="4982647"/>
            <a:ext cx="560666" cy="560666"/>
          </a:xfrm>
          <a:prstGeom prst="ellipse">
            <a:avLst/>
          </a:prstGeom>
          <a:solidFill>
            <a:schemeClr val="bg1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AutoShape 92">
            <a:extLst>
              <a:ext uri="{FF2B5EF4-FFF2-40B4-BE49-F238E27FC236}">
                <a16:creationId xmlns:a16="http://schemas.microsoft.com/office/drawing/2014/main" id="{ABFF27E5-3378-45A4-887C-A308913E60E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179225" y="4982647"/>
            <a:ext cx="560666" cy="560666"/>
          </a:xfrm>
          <a:prstGeom prst="ellipse">
            <a:avLst/>
          </a:prstGeom>
          <a:solidFill>
            <a:schemeClr val="bg1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AutoShape 92">
            <a:extLst>
              <a:ext uri="{FF2B5EF4-FFF2-40B4-BE49-F238E27FC236}">
                <a16:creationId xmlns:a16="http://schemas.microsoft.com/office/drawing/2014/main" id="{5F12786B-81DE-4383-A083-BA49630E34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73284" y="4982647"/>
            <a:ext cx="560666" cy="56072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rapezoid 10">
            <a:extLst>
              <a:ext uri="{FF2B5EF4-FFF2-40B4-BE49-F238E27FC236}">
                <a16:creationId xmlns:a16="http://schemas.microsoft.com/office/drawing/2014/main" id="{48E3AFD1-ECD0-4882-946A-5A685E3A4650}"/>
              </a:ext>
            </a:extLst>
          </p:cNvPr>
          <p:cNvSpPr/>
          <p:nvPr/>
        </p:nvSpPr>
        <p:spPr>
          <a:xfrm>
            <a:off x="7835109" y="5144657"/>
            <a:ext cx="250594" cy="25030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125C0FA-B025-4AF8-8AA9-72A7366B1FDD}"/>
              </a:ext>
            </a:extLst>
          </p:cNvPr>
          <p:cNvSpPr>
            <a:spLocks noChangeAspect="1"/>
          </p:cNvSpPr>
          <p:nvPr/>
        </p:nvSpPr>
        <p:spPr>
          <a:xfrm>
            <a:off x="6350994" y="5147766"/>
            <a:ext cx="193364" cy="230428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3DB567CA-4671-4094-9603-8E9B9FF97232}"/>
              </a:ext>
            </a:extLst>
          </p:cNvPr>
          <p:cNvSpPr>
            <a:spLocks/>
          </p:cNvSpPr>
          <p:nvPr/>
        </p:nvSpPr>
        <p:spPr>
          <a:xfrm>
            <a:off x="9349055" y="5147821"/>
            <a:ext cx="252626" cy="25262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13CC3-B8D2-48BA-A94E-20D06E5F5224}"/>
              </a:ext>
            </a:extLst>
          </p:cNvPr>
          <p:cNvSpPr txBox="1"/>
          <p:nvPr/>
        </p:nvSpPr>
        <p:spPr>
          <a:xfrm>
            <a:off x="5805431" y="5660784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97FAF-14C1-40AC-AF36-5B7E897DC54F}"/>
              </a:ext>
            </a:extLst>
          </p:cNvPr>
          <p:cNvSpPr txBox="1"/>
          <p:nvPr/>
        </p:nvSpPr>
        <p:spPr>
          <a:xfrm>
            <a:off x="7316998" y="5660784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52ADC-CD9C-42F2-A262-536061766908}"/>
              </a:ext>
            </a:extLst>
          </p:cNvPr>
          <p:cNvSpPr txBox="1"/>
          <p:nvPr/>
        </p:nvSpPr>
        <p:spPr>
          <a:xfrm>
            <a:off x="8828565" y="5660784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AutoShape 92">
            <a:extLst>
              <a:ext uri="{FF2B5EF4-FFF2-40B4-BE49-F238E27FC236}">
                <a16:creationId xmlns:a16="http://schemas.microsoft.com/office/drawing/2014/main" id="{30074EE7-BE8F-4C6B-9E1A-5D51E3E203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90792" y="4982647"/>
            <a:ext cx="560666" cy="560666"/>
          </a:xfrm>
          <a:prstGeom prst="ellipse">
            <a:avLst/>
          </a:prstGeom>
          <a:solidFill>
            <a:schemeClr val="bg1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5ED33-E615-464F-BB61-CEDDB8486DDC}"/>
              </a:ext>
            </a:extLst>
          </p:cNvPr>
          <p:cNvSpPr txBox="1"/>
          <p:nvPr/>
        </p:nvSpPr>
        <p:spPr>
          <a:xfrm>
            <a:off x="10340132" y="5660784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507D4946-AFC0-4036-8CD3-6EA1326925C7}"/>
              </a:ext>
            </a:extLst>
          </p:cNvPr>
          <p:cNvSpPr/>
          <p:nvPr/>
        </p:nvSpPr>
        <p:spPr>
          <a:xfrm>
            <a:off x="10884440" y="5108075"/>
            <a:ext cx="172763" cy="29897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89C893C-0E90-40DF-8807-E4DBC73DA45B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4C94C5-A5EC-4EE7-8BAF-BA5114B01532}"/>
              </a:ext>
            </a:extLst>
          </p:cNvPr>
          <p:cNvGrpSpPr/>
          <p:nvPr/>
        </p:nvGrpSpPr>
        <p:grpSpPr>
          <a:xfrm>
            <a:off x="8260952" y="1649833"/>
            <a:ext cx="1213973" cy="1530332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794BC414-DD60-4323-A235-D08E96E5B20D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CBF25136-C879-40E2-8DF4-50139E4D35F4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707211A8-986D-4282-9951-65AC29CAAC35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Oval 1">
              <a:extLst>
                <a:ext uri="{FF2B5EF4-FFF2-40B4-BE49-F238E27FC236}">
                  <a16:creationId xmlns:a16="http://schemas.microsoft.com/office/drawing/2014/main" id="{670FD818-3766-4B78-B0F9-20E3B99FF8A3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3218B82A-1CED-4871-9352-3484F14FEB71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542BAEF0-BD95-48B6-A227-8096A93704A4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FAA8857C-3AF8-47F1-80C4-ACFF28481EA7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D710AD-86BC-4787-A30C-AD3B6B36C23C}"/>
              </a:ext>
            </a:extLst>
          </p:cNvPr>
          <p:cNvSpPr txBox="1"/>
          <p:nvPr/>
        </p:nvSpPr>
        <p:spPr>
          <a:xfrm>
            <a:off x="880484" y="1840635"/>
            <a:ext cx="610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41F36-4BFF-44AB-8D89-0412EDD6088A}"/>
              </a:ext>
            </a:extLst>
          </p:cNvPr>
          <p:cNvSpPr txBox="1"/>
          <p:nvPr/>
        </p:nvSpPr>
        <p:spPr>
          <a:xfrm>
            <a:off x="880484" y="2533132"/>
            <a:ext cx="61011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BE892-B49A-4023-9083-561268F7000A}"/>
              </a:ext>
            </a:extLst>
          </p:cNvPr>
          <p:cNvSpPr txBox="1"/>
          <p:nvPr/>
        </p:nvSpPr>
        <p:spPr>
          <a:xfrm>
            <a:off x="880484" y="2965926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9F706EB-2938-41D1-80B5-2AE5D73E3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845116"/>
              </p:ext>
            </p:extLst>
          </p:nvPr>
        </p:nvGraphicFramePr>
        <p:xfrm>
          <a:off x="2586402" y="3512179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101995D-2112-47AA-B06D-7C16E975B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524700"/>
              </p:ext>
            </p:extLst>
          </p:nvPr>
        </p:nvGraphicFramePr>
        <p:xfrm>
          <a:off x="4107429" y="3512179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6F01272-CB57-41ED-AD0C-2A90B651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906192"/>
              </p:ext>
            </p:extLst>
          </p:nvPr>
        </p:nvGraphicFramePr>
        <p:xfrm>
          <a:off x="5628457" y="3512179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4D7E300-B714-4FDD-A7D0-6E024D28A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899984"/>
              </p:ext>
            </p:extLst>
          </p:nvPr>
        </p:nvGraphicFramePr>
        <p:xfrm>
          <a:off x="1065375" y="3512179"/>
          <a:ext cx="1286169" cy="1410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2A3BFA-FC87-425B-8EB7-B4753BA95BF8}"/>
              </a:ext>
            </a:extLst>
          </p:cNvPr>
          <p:cNvSpPr txBox="1"/>
          <p:nvPr/>
        </p:nvSpPr>
        <p:spPr>
          <a:xfrm>
            <a:off x="1329527" y="4063421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67%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AF317-C296-42BF-B842-DE0819A30F97}"/>
              </a:ext>
            </a:extLst>
          </p:cNvPr>
          <p:cNvSpPr txBox="1"/>
          <p:nvPr/>
        </p:nvSpPr>
        <p:spPr>
          <a:xfrm>
            <a:off x="2850554" y="4063421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43%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013F2-9E58-41F1-99EC-F86D5380FF7E}"/>
              </a:ext>
            </a:extLst>
          </p:cNvPr>
          <p:cNvSpPr txBox="1"/>
          <p:nvPr/>
        </p:nvSpPr>
        <p:spPr>
          <a:xfrm>
            <a:off x="4371581" y="4063421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78%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93EE9-3AC5-415A-B4D4-AD331449B2EF}"/>
              </a:ext>
            </a:extLst>
          </p:cNvPr>
          <p:cNvSpPr txBox="1"/>
          <p:nvPr/>
        </p:nvSpPr>
        <p:spPr>
          <a:xfrm>
            <a:off x="5892609" y="4063421"/>
            <a:ext cx="7578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55%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FA9368-8D78-41C9-99E8-996D6E40D633}"/>
              </a:ext>
            </a:extLst>
          </p:cNvPr>
          <p:cNvGrpSpPr/>
          <p:nvPr/>
        </p:nvGrpSpPr>
        <p:grpSpPr>
          <a:xfrm>
            <a:off x="1065375" y="4833847"/>
            <a:ext cx="1286168" cy="955059"/>
            <a:chOff x="-475010" y="1114178"/>
            <a:chExt cx="4241713" cy="9550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CCB54A-7019-4CFA-9C45-BDDEB06F769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CD1A27-D356-4F79-997A-444A520A0B69}"/>
                </a:ext>
              </a:extLst>
            </p:cNvPr>
            <p:cNvSpPr txBox="1"/>
            <p:nvPr/>
          </p:nvSpPr>
          <p:spPr>
            <a:xfrm>
              <a:off x="-475010" y="1422906"/>
              <a:ext cx="422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5AAFDA-744A-4AB2-8C72-E860A2A78385}"/>
              </a:ext>
            </a:extLst>
          </p:cNvPr>
          <p:cNvGrpSpPr/>
          <p:nvPr/>
        </p:nvGrpSpPr>
        <p:grpSpPr>
          <a:xfrm>
            <a:off x="2580766" y="4833847"/>
            <a:ext cx="1286168" cy="955059"/>
            <a:chOff x="-475010" y="1114178"/>
            <a:chExt cx="4241713" cy="9550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090AB1-9012-4B83-8659-AB217266125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664D9B-61CE-4191-84C4-57824BEAA1B1}"/>
                </a:ext>
              </a:extLst>
            </p:cNvPr>
            <p:cNvSpPr txBox="1"/>
            <p:nvPr/>
          </p:nvSpPr>
          <p:spPr>
            <a:xfrm>
              <a:off x="-475010" y="1422906"/>
              <a:ext cx="422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36842E-042A-4C1C-9A1B-48C423A36938}"/>
              </a:ext>
            </a:extLst>
          </p:cNvPr>
          <p:cNvGrpSpPr/>
          <p:nvPr/>
        </p:nvGrpSpPr>
        <p:grpSpPr>
          <a:xfrm>
            <a:off x="4096157" y="4833847"/>
            <a:ext cx="1286168" cy="955059"/>
            <a:chOff x="-475010" y="1114178"/>
            <a:chExt cx="4241713" cy="9550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3F798-3714-47A6-916A-F7F42EF1007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F471E2-EA2C-4C38-9A3D-DF6339FBCA24}"/>
                </a:ext>
              </a:extLst>
            </p:cNvPr>
            <p:cNvSpPr txBox="1"/>
            <p:nvPr/>
          </p:nvSpPr>
          <p:spPr>
            <a:xfrm>
              <a:off x="-475010" y="1422906"/>
              <a:ext cx="422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9C85F4-8C45-4440-93D3-4E05384335F4}"/>
              </a:ext>
            </a:extLst>
          </p:cNvPr>
          <p:cNvGrpSpPr/>
          <p:nvPr/>
        </p:nvGrpSpPr>
        <p:grpSpPr>
          <a:xfrm>
            <a:off x="5611549" y="4833847"/>
            <a:ext cx="1286168" cy="955059"/>
            <a:chOff x="-475010" y="1114178"/>
            <a:chExt cx="4241713" cy="95505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BD2BDC-0E41-47D1-8895-16265F8C334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710714-B6C9-4A57-B8EA-E7B414281B0A}"/>
                </a:ext>
              </a:extLst>
            </p:cNvPr>
            <p:cNvSpPr txBox="1"/>
            <p:nvPr/>
          </p:nvSpPr>
          <p:spPr>
            <a:xfrm>
              <a:off x="-475010" y="1422906"/>
              <a:ext cx="422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604B61B2-D9FD-4A13-A6BF-4AD90FF85485}"/>
              </a:ext>
            </a:extLst>
          </p:cNvPr>
          <p:cNvSpPr/>
          <p:nvPr/>
        </p:nvSpPr>
        <p:spPr>
          <a:xfrm rot="16200000" flipH="1">
            <a:off x="6421791" y="4479494"/>
            <a:ext cx="1073285" cy="1279851"/>
          </a:xfrm>
          <a:custGeom>
            <a:avLst/>
            <a:gdLst/>
            <a:ahLst/>
            <a:cxnLst/>
            <a:rect l="l" t="t" r="r" b="b"/>
            <a:pathLst>
              <a:path w="694060" h="935571">
                <a:moveTo>
                  <a:pt x="0" y="406646"/>
                </a:moveTo>
                <a:lnTo>
                  <a:pt x="0" y="935571"/>
                </a:lnTo>
                <a:lnTo>
                  <a:pt x="211832" y="935571"/>
                </a:lnTo>
                <a:lnTo>
                  <a:pt x="211832" y="444434"/>
                </a:lnTo>
                <a:cubicBezTo>
                  <a:pt x="211832" y="316040"/>
                  <a:pt x="315916" y="211956"/>
                  <a:pt x="444310" y="211956"/>
                </a:cubicBezTo>
                <a:lnTo>
                  <a:pt x="694060" y="211956"/>
                </a:lnTo>
                <a:lnTo>
                  <a:pt x="694060" y="0"/>
                </a:lnTo>
                <a:lnTo>
                  <a:pt x="406646" y="0"/>
                </a:lnTo>
                <a:cubicBezTo>
                  <a:pt x="182062" y="0"/>
                  <a:pt x="0" y="182062"/>
                  <a:pt x="0" y="4066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82FAA226-E228-4F84-A734-12EBED4DD1A4}"/>
              </a:ext>
            </a:extLst>
          </p:cNvPr>
          <p:cNvSpPr/>
          <p:nvPr/>
        </p:nvSpPr>
        <p:spPr>
          <a:xfrm rot="5400000">
            <a:off x="4254866" y="4482438"/>
            <a:ext cx="1894073" cy="1094974"/>
          </a:xfrm>
          <a:custGeom>
            <a:avLst/>
            <a:gdLst/>
            <a:ahLst/>
            <a:cxnLst/>
            <a:rect l="l" t="t" r="r" b="b"/>
            <a:pathLst>
              <a:path w="1462777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462777" y="0"/>
                </a:lnTo>
                <a:lnTo>
                  <a:pt x="1462777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C004FD68-F9DF-49B5-A920-3A1562CC9201}"/>
              </a:ext>
            </a:extLst>
          </p:cNvPr>
          <p:cNvSpPr/>
          <p:nvPr/>
        </p:nvSpPr>
        <p:spPr>
          <a:xfrm rot="5400000">
            <a:off x="3901924" y="3057207"/>
            <a:ext cx="3146550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21E53DE3-44DD-4A05-8A08-B83306534ACC}"/>
              </a:ext>
            </a:extLst>
          </p:cNvPr>
          <p:cNvSpPr/>
          <p:nvPr/>
        </p:nvSpPr>
        <p:spPr>
          <a:xfrm rot="16200000" flipH="1">
            <a:off x="5094902" y="3772840"/>
            <a:ext cx="2992327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9CCA119-29AF-4E53-83D1-5F83CD9FCB03}"/>
              </a:ext>
            </a:extLst>
          </p:cNvPr>
          <p:cNvSpPr/>
          <p:nvPr/>
        </p:nvSpPr>
        <p:spPr>
          <a:xfrm rot="5400000">
            <a:off x="7257113" y="2982186"/>
            <a:ext cx="672199" cy="57948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1A08254-F70F-4734-8707-0D20EC4DD270}"/>
              </a:ext>
            </a:extLst>
          </p:cNvPr>
          <p:cNvSpPr/>
          <p:nvPr/>
        </p:nvSpPr>
        <p:spPr>
          <a:xfrm rot="5400000">
            <a:off x="7462359" y="4440392"/>
            <a:ext cx="672199" cy="5794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BEF5620-9F44-40D8-9C86-969C08C808A1}"/>
              </a:ext>
            </a:extLst>
          </p:cNvPr>
          <p:cNvSpPr/>
          <p:nvPr/>
        </p:nvSpPr>
        <p:spPr>
          <a:xfrm rot="16200000">
            <a:off x="4085696" y="3942841"/>
            <a:ext cx="672199" cy="57948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12BD57-CD05-40FE-A57F-4BDDC48DA6A2}"/>
              </a:ext>
            </a:extLst>
          </p:cNvPr>
          <p:cNvSpPr/>
          <p:nvPr/>
        </p:nvSpPr>
        <p:spPr>
          <a:xfrm rot="16200000">
            <a:off x="4249137" y="2195742"/>
            <a:ext cx="672199" cy="57948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C1798-7983-4FE9-9416-4284173C484F}"/>
              </a:ext>
            </a:extLst>
          </p:cNvPr>
          <p:cNvSpPr/>
          <p:nvPr/>
        </p:nvSpPr>
        <p:spPr>
          <a:xfrm>
            <a:off x="5460275" y="5976962"/>
            <a:ext cx="287302" cy="8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C69DF6-BE03-4BAD-9568-000C72A12ECC}"/>
              </a:ext>
            </a:extLst>
          </p:cNvPr>
          <p:cNvSpPr/>
          <p:nvPr/>
        </p:nvSpPr>
        <p:spPr>
          <a:xfrm>
            <a:off x="5747577" y="5976962"/>
            <a:ext cx="287302" cy="881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CA584-9FE1-4AEE-B630-541E33C9DFDF}"/>
              </a:ext>
            </a:extLst>
          </p:cNvPr>
          <p:cNvSpPr/>
          <p:nvPr/>
        </p:nvSpPr>
        <p:spPr>
          <a:xfrm>
            <a:off x="6038102" y="5443758"/>
            <a:ext cx="287302" cy="1414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5FA71-3B3E-49E2-8B38-74EDDE2C2028}"/>
              </a:ext>
            </a:extLst>
          </p:cNvPr>
          <p:cNvSpPr/>
          <p:nvPr/>
        </p:nvSpPr>
        <p:spPr>
          <a:xfrm>
            <a:off x="6323993" y="5652009"/>
            <a:ext cx="287303" cy="12059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428C5F-9579-46C8-BB6A-D2360EE3640F}"/>
              </a:ext>
            </a:extLst>
          </p:cNvPr>
          <p:cNvGrpSpPr/>
          <p:nvPr/>
        </p:nvGrpSpPr>
        <p:grpSpPr>
          <a:xfrm>
            <a:off x="8088200" y="2646430"/>
            <a:ext cx="3398406" cy="884120"/>
            <a:chOff x="270024" y="1671304"/>
            <a:chExt cx="3180864" cy="8929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9CAAB5-7001-4D22-995C-77627AEF360F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D97E3C-2699-4CA0-91D5-001FF105DBCF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15EF63-F07A-4706-8408-5159107B8B0B}"/>
              </a:ext>
            </a:extLst>
          </p:cNvPr>
          <p:cNvGrpSpPr/>
          <p:nvPr/>
        </p:nvGrpSpPr>
        <p:grpSpPr>
          <a:xfrm>
            <a:off x="8190631" y="4589851"/>
            <a:ext cx="3398405" cy="884120"/>
            <a:chOff x="270024" y="1671304"/>
            <a:chExt cx="3180864" cy="8929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93CF85-25C6-49E3-8C14-6121C13D3306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EFC728-43E4-4897-8259-8BC27F5975AD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9A125F-0467-423F-BE86-42F2F459B188}"/>
              </a:ext>
            </a:extLst>
          </p:cNvPr>
          <p:cNvGrpSpPr/>
          <p:nvPr/>
        </p:nvGrpSpPr>
        <p:grpSpPr>
          <a:xfrm>
            <a:off x="694499" y="2038058"/>
            <a:ext cx="3437556" cy="884120"/>
            <a:chOff x="270024" y="1671304"/>
            <a:chExt cx="3180864" cy="8929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F657B7-E176-4BD1-9A3D-C5C0A6C4EB8A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7D64D6-55FE-4B3A-808A-225322E437DA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B34A33-5B8A-4A79-ADBD-19D93BC74B85}"/>
              </a:ext>
            </a:extLst>
          </p:cNvPr>
          <p:cNvGrpSpPr/>
          <p:nvPr/>
        </p:nvGrpSpPr>
        <p:grpSpPr>
          <a:xfrm>
            <a:off x="540615" y="4120380"/>
            <a:ext cx="3437556" cy="884120"/>
            <a:chOff x="270024" y="1671304"/>
            <a:chExt cx="3180864" cy="8929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C3B48E-AF1A-4F46-8D6C-E4D676BE9FEB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849B75-50BF-4486-BDD4-DCDEDCF4EDAC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DC3E3EB0-9D90-4BC4-A379-8CB183EB228B}"/>
              </a:ext>
            </a:extLst>
          </p:cNvPr>
          <p:cNvSpPr/>
          <p:nvPr/>
        </p:nvSpPr>
        <p:spPr>
          <a:xfrm flipH="1">
            <a:off x="3692842" y="162793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CB3BC642-EC96-435E-B161-0A2F3B8726B2}"/>
              </a:ext>
            </a:extLst>
          </p:cNvPr>
          <p:cNvSpPr/>
          <p:nvPr/>
        </p:nvSpPr>
        <p:spPr>
          <a:xfrm>
            <a:off x="3490647" y="367884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4E69945E-21D5-4FE0-84DF-F6F897968709}"/>
              </a:ext>
            </a:extLst>
          </p:cNvPr>
          <p:cNvSpPr/>
          <p:nvPr/>
        </p:nvSpPr>
        <p:spPr>
          <a:xfrm>
            <a:off x="8252992" y="412038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2E2B369-CE20-4560-97FB-25E966A7C8D7}"/>
              </a:ext>
            </a:extLst>
          </p:cNvPr>
          <p:cNvSpPr/>
          <p:nvPr/>
        </p:nvSpPr>
        <p:spPr>
          <a:xfrm>
            <a:off x="8199340" y="225052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972" y="4434539"/>
            <a:ext cx="3079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973" y="418098"/>
            <a:ext cx="341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5" name="Text Placeholder 14"/>
          <p:cNvSpPr txBox="1">
            <a:spLocks/>
          </p:cNvSpPr>
          <p:nvPr/>
        </p:nvSpPr>
        <p:spPr>
          <a:xfrm>
            <a:off x="8832304" y="1232756"/>
            <a:ext cx="3059488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0" y="3880541"/>
            <a:ext cx="2384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9144000" y="418098"/>
            <a:ext cx="2384907" cy="133214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972" y="3258603"/>
            <a:ext cx="307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56D35-7F1A-40A8-BC99-EE3983C4566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1250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C7DBCA2-1FE7-45F3-954B-5FAFEC354FCD}"/>
              </a:ext>
            </a:extLst>
          </p:cNvPr>
          <p:cNvSpPr/>
          <p:nvPr/>
        </p:nvSpPr>
        <p:spPr>
          <a:xfrm>
            <a:off x="-14032" y="1882020"/>
            <a:ext cx="4727762" cy="2656337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  <a:gd name="connsiteX0" fmla="*/ 0 w 9478806"/>
              <a:gd name="connsiteY0" fmla="*/ 5325757 h 5325757"/>
              <a:gd name="connsiteX1" fmla="*/ 4960434 w 9478806"/>
              <a:gd name="connsiteY1" fmla="*/ 5309946 h 5325757"/>
              <a:gd name="connsiteX2" fmla="*/ 4659438 w 9478806"/>
              <a:gd name="connsiteY2" fmla="*/ 4337913 h 5325757"/>
              <a:gd name="connsiteX3" fmla="*/ 3554842 w 9478806"/>
              <a:gd name="connsiteY3" fmla="*/ 4411066 h 5325757"/>
              <a:gd name="connsiteX4" fmla="*/ 3415854 w 9478806"/>
              <a:gd name="connsiteY4" fmla="*/ 3745382 h 5325757"/>
              <a:gd name="connsiteX5" fmla="*/ 3240289 w 9478806"/>
              <a:gd name="connsiteY5" fmla="*/ 3599078 h 5325757"/>
              <a:gd name="connsiteX6" fmla="*/ 3277915 w 9478806"/>
              <a:gd name="connsiteY6" fmla="*/ 3470193 h 5325757"/>
              <a:gd name="connsiteX7" fmla="*/ 3177241 w 9478806"/>
              <a:gd name="connsiteY7" fmla="*/ 3362205 h 5325757"/>
              <a:gd name="connsiteX8" fmla="*/ 3280703 w 9478806"/>
              <a:gd name="connsiteY8" fmla="*/ 3057428 h 5325757"/>
              <a:gd name="connsiteX9" fmla="*/ 2839329 w 9478806"/>
              <a:gd name="connsiteY9" fmla="*/ 2818778 h 5325757"/>
              <a:gd name="connsiteX10" fmla="*/ 3386593 w 9478806"/>
              <a:gd name="connsiteY10" fmla="*/ 1975104 h 5325757"/>
              <a:gd name="connsiteX11" fmla="*/ 5354382 w 9478806"/>
              <a:gd name="connsiteY11" fmla="*/ 0 h 5325757"/>
              <a:gd name="connsiteX12" fmla="*/ 7432949 w 9478806"/>
              <a:gd name="connsiteY12" fmla="*/ 2543951 h 5325757"/>
              <a:gd name="connsiteX13" fmla="*/ 6751585 w 9478806"/>
              <a:gd name="connsiteY13" fmla="*/ 3928262 h 5325757"/>
              <a:gd name="connsiteX14" fmla="*/ 7174089 w 9478806"/>
              <a:gd name="connsiteY14" fmla="*/ 5313893 h 5325757"/>
              <a:gd name="connsiteX15" fmla="*/ 9478806 w 9478806"/>
              <a:gd name="connsiteY15" fmla="*/ 5313143 h 53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8806" h="5325757">
                <a:moveTo>
                  <a:pt x="0" y="5325757"/>
                </a:moveTo>
                <a:lnTo>
                  <a:pt x="4960434" y="5309946"/>
                </a:lnTo>
                <a:cubicBezTo>
                  <a:pt x="4896444" y="5002707"/>
                  <a:pt x="4881332" y="4564685"/>
                  <a:pt x="4659438" y="4337913"/>
                </a:cubicBezTo>
                <a:cubicBezTo>
                  <a:pt x="4561902" y="4218431"/>
                  <a:pt x="3857204" y="4625644"/>
                  <a:pt x="3554842" y="4411066"/>
                </a:cubicBezTo>
                <a:cubicBezTo>
                  <a:pt x="3232973" y="4162349"/>
                  <a:pt x="3489006" y="3833165"/>
                  <a:pt x="3415854" y="3745382"/>
                </a:cubicBezTo>
                <a:cubicBezTo>
                  <a:pt x="3357332" y="3696614"/>
                  <a:pt x="3254232" y="3646108"/>
                  <a:pt x="3240289" y="3599078"/>
                </a:cubicBezTo>
                <a:cubicBezTo>
                  <a:pt x="3221144" y="3557625"/>
                  <a:pt x="3247266" y="3507120"/>
                  <a:pt x="3277915" y="3470193"/>
                </a:cubicBezTo>
                <a:lnTo>
                  <a:pt x="3177241" y="3362205"/>
                </a:lnTo>
                <a:cubicBezTo>
                  <a:pt x="3134775" y="3284755"/>
                  <a:pt x="3250742" y="3157511"/>
                  <a:pt x="3280703" y="3057428"/>
                </a:cubicBezTo>
                <a:cubicBezTo>
                  <a:pt x="3133578" y="2977878"/>
                  <a:pt x="2895919" y="2939068"/>
                  <a:pt x="2839329" y="2818778"/>
                </a:cubicBezTo>
                <a:cubicBezTo>
                  <a:pt x="2790886" y="2691462"/>
                  <a:pt x="3321867" y="2374024"/>
                  <a:pt x="3386593" y="1975104"/>
                </a:cubicBezTo>
                <a:cubicBezTo>
                  <a:pt x="3336352" y="266534"/>
                  <a:pt x="4752773" y="11046"/>
                  <a:pt x="5354382" y="0"/>
                </a:cubicBezTo>
                <a:cubicBezTo>
                  <a:pt x="6336948" y="-24"/>
                  <a:pt x="7917045" y="647274"/>
                  <a:pt x="7432949" y="2543951"/>
                </a:cubicBezTo>
                <a:cubicBezTo>
                  <a:pt x="7246569" y="3037075"/>
                  <a:pt x="6682229" y="3622783"/>
                  <a:pt x="6751585" y="3928262"/>
                </a:cubicBezTo>
                <a:cubicBezTo>
                  <a:pt x="6822661" y="4327448"/>
                  <a:pt x="7066799" y="4955448"/>
                  <a:pt x="7174089" y="5313893"/>
                </a:cubicBezTo>
                <a:cubicBezTo>
                  <a:pt x="7573485" y="5320190"/>
                  <a:pt x="8283636" y="5316918"/>
                  <a:pt x="9478806" y="5313143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CF51F1C0-FC55-4EFD-B5F8-43A5436B36CD}"/>
              </a:ext>
            </a:extLst>
          </p:cNvPr>
          <p:cNvSpPr/>
          <p:nvPr/>
        </p:nvSpPr>
        <p:spPr>
          <a:xfrm>
            <a:off x="4708795" y="1882020"/>
            <a:ext cx="3466610" cy="2651418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299542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319186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292995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12638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06090 h 5335538"/>
              <a:gd name="connsiteX0" fmla="*/ 0 w 6943746"/>
              <a:gd name="connsiteY0" fmla="*/ 5335538 h 5335538"/>
              <a:gd name="connsiteX1" fmla="*/ 2209304 w 6943746"/>
              <a:gd name="connsiteY1" fmla="*/ 5309946 h 5335538"/>
              <a:gd name="connsiteX2" fmla="*/ 1908308 w 6943746"/>
              <a:gd name="connsiteY2" fmla="*/ 4337913 h 5335538"/>
              <a:gd name="connsiteX3" fmla="*/ 803712 w 6943746"/>
              <a:gd name="connsiteY3" fmla="*/ 4411066 h 5335538"/>
              <a:gd name="connsiteX4" fmla="*/ 664724 w 6943746"/>
              <a:gd name="connsiteY4" fmla="*/ 3745382 h 5335538"/>
              <a:gd name="connsiteX5" fmla="*/ 489159 w 6943746"/>
              <a:gd name="connsiteY5" fmla="*/ 3599078 h 5335538"/>
              <a:gd name="connsiteX6" fmla="*/ 526785 w 6943746"/>
              <a:gd name="connsiteY6" fmla="*/ 3470193 h 5335538"/>
              <a:gd name="connsiteX7" fmla="*/ 426111 w 6943746"/>
              <a:gd name="connsiteY7" fmla="*/ 3362205 h 5335538"/>
              <a:gd name="connsiteX8" fmla="*/ 529573 w 6943746"/>
              <a:gd name="connsiteY8" fmla="*/ 3057428 h 5335538"/>
              <a:gd name="connsiteX9" fmla="*/ 88199 w 6943746"/>
              <a:gd name="connsiteY9" fmla="*/ 2818778 h 5335538"/>
              <a:gd name="connsiteX10" fmla="*/ 635463 w 6943746"/>
              <a:gd name="connsiteY10" fmla="*/ 1975104 h 5335538"/>
              <a:gd name="connsiteX11" fmla="*/ 2603252 w 6943746"/>
              <a:gd name="connsiteY11" fmla="*/ 0 h 5335538"/>
              <a:gd name="connsiteX12" fmla="*/ 4681819 w 6943746"/>
              <a:gd name="connsiteY12" fmla="*/ 2543951 h 5335538"/>
              <a:gd name="connsiteX13" fmla="*/ 4000455 w 6943746"/>
              <a:gd name="connsiteY13" fmla="*/ 3928262 h 5335538"/>
              <a:gd name="connsiteX14" fmla="*/ 4422959 w 6943746"/>
              <a:gd name="connsiteY14" fmla="*/ 5313893 h 5335538"/>
              <a:gd name="connsiteX15" fmla="*/ 6943746 w 6943746"/>
              <a:gd name="connsiteY15" fmla="*/ 5306090 h 5335538"/>
              <a:gd name="connsiteX0" fmla="*/ 0 w 6943746"/>
              <a:gd name="connsiteY0" fmla="*/ 5322442 h 5322442"/>
              <a:gd name="connsiteX1" fmla="*/ 2209304 w 6943746"/>
              <a:gd name="connsiteY1" fmla="*/ 5309946 h 5322442"/>
              <a:gd name="connsiteX2" fmla="*/ 1908308 w 6943746"/>
              <a:gd name="connsiteY2" fmla="*/ 4337913 h 5322442"/>
              <a:gd name="connsiteX3" fmla="*/ 803712 w 6943746"/>
              <a:gd name="connsiteY3" fmla="*/ 4411066 h 5322442"/>
              <a:gd name="connsiteX4" fmla="*/ 664724 w 6943746"/>
              <a:gd name="connsiteY4" fmla="*/ 3745382 h 5322442"/>
              <a:gd name="connsiteX5" fmla="*/ 489159 w 6943746"/>
              <a:gd name="connsiteY5" fmla="*/ 3599078 h 5322442"/>
              <a:gd name="connsiteX6" fmla="*/ 526785 w 6943746"/>
              <a:gd name="connsiteY6" fmla="*/ 3470193 h 5322442"/>
              <a:gd name="connsiteX7" fmla="*/ 426111 w 6943746"/>
              <a:gd name="connsiteY7" fmla="*/ 3362205 h 5322442"/>
              <a:gd name="connsiteX8" fmla="*/ 529573 w 6943746"/>
              <a:gd name="connsiteY8" fmla="*/ 3057428 h 5322442"/>
              <a:gd name="connsiteX9" fmla="*/ 88199 w 6943746"/>
              <a:gd name="connsiteY9" fmla="*/ 2818778 h 5322442"/>
              <a:gd name="connsiteX10" fmla="*/ 635463 w 6943746"/>
              <a:gd name="connsiteY10" fmla="*/ 1975104 h 5322442"/>
              <a:gd name="connsiteX11" fmla="*/ 2603252 w 6943746"/>
              <a:gd name="connsiteY11" fmla="*/ 0 h 5322442"/>
              <a:gd name="connsiteX12" fmla="*/ 4681819 w 6943746"/>
              <a:gd name="connsiteY12" fmla="*/ 2543951 h 5322442"/>
              <a:gd name="connsiteX13" fmla="*/ 4000455 w 6943746"/>
              <a:gd name="connsiteY13" fmla="*/ 3928262 h 5322442"/>
              <a:gd name="connsiteX14" fmla="*/ 4422959 w 6943746"/>
              <a:gd name="connsiteY14" fmla="*/ 5313893 h 5322442"/>
              <a:gd name="connsiteX15" fmla="*/ 6943746 w 6943746"/>
              <a:gd name="connsiteY15" fmla="*/ 5306090 h 5322442"/>
              <a:gd name="connsiteX0" fmla="*/ 0 w 6950292"/>
              <a:gd name="connsiteY0" fmla="*/ 5315896 h 5315896"/>
              <a:gd name="connsiteX1" fmla="*/ 2215850 w 6950292"/>
              <a:gd name="connsiteY1" fmla="*/ 5309946 h 5315896"/>
              <a:gd name="connsiteX2" fmla="*/ 1914854 w 6950292"/>
              <a:gd name="connsiteY2" fmla="*/ 4337913 h 5315896"/>
              <a:gd name="connsiteX3" fmla="*/ 810258 w 6950292"/>
              <a:gd name="connsiteY3" fmla="*/ 4411066 h 5315896"/>
              <a:gd name="connsiteX4" fmla="*/ 671270 w 6950292"/>
              <a:gd name="connsiteY4" fmla="*/ 3745382 h 5315896"/>
              <a:gd name="connsiteX5" fmla="*/ 495705 w 6950292"/>
              <a:gd name="connsiteY5" fmla="*/ 3599078 h 5315896"/>
              <a:gd name="connsiteX6" fmla="*/ 533331 w 6950292"/>
              <a:gd name="connsiteY6" fmla="*/ 3470193 h 5315896"/>
              <a:gd name="connsiteX7" fmla="*/ 432657 w 6950292"/>
              <a:gd name="connsiteY7" fmla="*/ 3362205 h 5315896"/>
              <a:gd name="connsiteX8" fmla="*/ 536119 w 6950292"/>
              <a:gd name="connsiteY8" fmla="*/ 3057428 h 5315896"/>
              <a:gd name="connsiteX9" fmla="*/ 94745 w 6950292"/>
              <a:gd name="connsiteY9" fmla="*/ 2818778 h 5315896"/>
              <a:gd name="connsiteX10" fmla="*/ 642009 w 6950292"/>
              <a:gd name="connsiteY10" fmla="*/ 1975104 h 5315896"/>
              <a:gd name="connsiteX11" fmla="*/ 2609798 w 6950292"/>
              <a:gd name="connsiteY11" fmla="*/ 0 h 5315896"/>
              <a:gd name="connsiteX12" fmla="*/ 4688365 w 6950292"/>
              <a:gd name="connsiteY12" fmla="*/ 2543951 h 5315896"/>
              <a:gd name="connsiteX13" fmla="*/ 4007001 w 6950292"/>
              <a:gd name="connsiteY13" fmla="*/ 3928262 h 5315896"/>
              <a:gd name="connsiteX14" fmla="*/ 4429505 w 6950292"/>
              <a:gd name="connsiteY14" fmla="*/ 5313893 h 5315896"/>
              <a:gd name="connsiteX15" fmla="*/ 6950292 w 6950292"/>
              <a:gd name="connsiteY15" fmla="*/ 5306090 h 531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0292" h="5315896">
                <a:moveTo>
                  <a:pt x="0" y="5315896"/>
                </a:moveTo>
                <a:lnTo>
                  <a:pt x="2215850" y="5309946"/>
                </a:lnTo>
                <a:cubicBezTo>
                  <a:pt x="2151860" y="5002707"/>
                  <a:pt x="2136748" y="4564685"/>
                  <a:pt x="1914854" y="4337913"/>
                </a:cubicBezTo>
                <a:cubicBezTo>
                  <a:pt x="1817318" y="4218431"/>
                  <a:pt x="1112620" y="4625644"/>
                  <a:pt x="810258" y="4411066"/>
                </a:cubicBezTo>
                <a:cubicBezTo>
                  <a:pt x="488389" y="4162349"/>
                  <a:pt x="744422" y="3833165"/>
                  <a:pt x="671270" y="3745382"/>
                </a:cubicBezTo>
                <a:cubicBezTo>
                  <a:pt x="612748" y="3696614"/>
                  <a:pt x="509648" y="3646108"/>
                  <a:pt x="495705" y="3599078"/>
                </a:cubicBezTo>
                <a:cubicBezTo>
                  <a:pt x="476560" y="3557625"/>
                  <a:pt x="502682" y="3507120"/>
                  <a:pt x="533331" y="3470193"/>
                </a:cubicBezTo>
                <a:lnTo>
                  <a:pt x="432657" y="3362205"/>
                </a:lnTo>
                <a:cubicBezTo>
                  <a:pt x="390191" y="3284755"/>
                  <a:pt x="506158" y="3157511"/>
                  <a:pt x="536119" y="3057428"/>
                </a:cubicBezTo>
                <a:cubicBezTo>
                  <a:pt x="388994" y="2977878"/>
                  <a:pt x="151335" y="2939068"/>
                  <a:pt x="94745" y="2818778"/>
                </a:cubicBezTo>
                <a:cubicBezTo>
                  <a:pt x="46302" y="2691462"/>
                  <a:pt x="577283" y="2374024"/>
                  <a:pt x="642009" y="1975104"/>
                </a:cubicBezTo>
                <a:cubicBezTo>
                  <a:pt x="591768" y="266534"/>
                  <a:pt x="2008189" y="11046"/>
                  <a:pt x="2609798" y="0"/>
                </a:cubicBezTo>
                <a:cubicBezTo>
                  <a:pt x="3592364" y="-24"/>
                  <a:pt x="5172461" y="647274"/>
                  <a:pt x="4688365" y="2543951"/>
                </a:cubicBezTo>
                <a:cubicBezTo>
                  <a:pt x="4501985" y="3037075"/>
                  <a:pt x="3937645" y="3622783"/>
                  <a:pt x="4007001" y="3928262"/>
                </a:cubicBezTo>
                <a:cubicBezTo>
                  <a:pt x="4078077" y="4327448"/>
                  <a:pt x="4322215" y="4955448"/>
                  <a:pt x="4429505" y="5313893"/>
                </a:cubicBezTo>
                <a:lnTo>
                  <a:pt x="6950292" y="5306090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E5CEA1E7-5D61-49D3-B89A-7F8CBA531273}"/>
              </a:ext>
            </a:extLst>
          </p:cNvPr>
          <p:cNvSpPr/>
          <p:nvPr/>
        </p:nvSpPr>
        <p:spPr>
          <a:xfrm>
            <a:off x="8116210" y="1882022"/>
            <a:ext cx="4075790" cy="2653311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81315 w 5661442"/>
              <a:gd name="connsiteY1" fmla="*/ 5305320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684971 w 5661442"/>
              <a:gd name="connsiteY1" fmla="*/ 5315392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438720 w 5546143"/>
              <a:gd name="connsiteY0" fmla="*/ 5355683 h 5355683"/>
              <a:gd name="connsiteX1" fmla="*/ 569672 w 5546143"/>
              <a:gd name="connsiteY1" fmla="*/ 5315392 h 5355683"/>
              <a:gd name="connsiteX2" fmla="*/ 2124225 w 5546143"/>
              <a:gd name="connsiteY2" fmla="*/ 5309946 h 5355683"/>
              <a:gd name="connsiteX3" fmla="*/ 1823229 w 5546143"/>
              <a:gd name="connsiteY3" fmla="*/ 4337913 h 5355683"/>
              <a:gd name="connsiteX4" fmla="*/ 718633 w 5546143"/>
              <a:gd name="connsiteY4" fmla="*/ 4411066 h 5355683"/>
              <a:gd name="connsiteX5" fmla="*/ 579645 w 5546143"/>
              <a:gd name="connsiteY5" fmla="*/ 3745382 h 5355683"/>
              <a:gd name="connsiteX6" fmla="*/ 404080 w 5546143"/>
              <a:gd name="connsiteY6" fmla="*/ 3599078 h 5355683"/>
              <a:gd name="connsiteX7" fmla="*/ 441706 w 5546143"/>
              <a:gd name="connsiteY7" fmla="*/ 3470193 h 5355683"/>
              <a:gd name="connsiteX8" fmla="*/ 341032 w 5546143"/>
              <a:gd name="connsiteY8" fmla="*/ 3362205 h 5355683"/>
              <a:gd name="connsiteX9" fmla="*/ 444494 w 5546143"/>
              <a:gd name="connsiteY9" fmla="*/ 3057428 h 5355683"/>
              <a:gd name="connsiteX10" fmla="*/ 3120 w 5546143"/>
              <a:gd name="connsiteY10" fmla="*/ 2818778 h 5355683"/>
              <a:gd name="connsiteX11" fmla="*/ 550384 w 5546143"/>
              <a:gd name="connsiteY11" fmla="*/ 1975104 h 5355683"/>
              <a:gd name="connsiteX12" fmla="*/ 2518173 w 5546143"/>
              <a:gd name="connsiteY12" fmla="*/ 0 h 5355683"/>
              <a:gd name="connsiteX13" fmla="*/ 4596740 w 5546143"/>
              <a:gd name="connsiteY13" fmla="*/ 2543951 h 5355683"/>
              <a:gd name="connsiteX14" fmla="*/ 3915376 w 5546143"/>
              <a:gd name="connsiteY14" fmla="*/ 3928262 h 5355683"/>
              <a:gd name="connsiteX15" fmla="*/ 4337880 w 5546143"/>
              <a:gd name="connsiteY15" fmla="*/ 5313893 h 5355683"/>
              <a:gd name="connsiteX16" fmla="*/ 5546143 w 5546143"/>
              <a:gd name="connsiteY16" fmla="*/ 5312636 h 5355683"/>
              <a:gd name="connsiteX0" fmla="*/ 569672 w 5546143"/>
              <a:gd name="connsiteY0" fmla="*/ 5315392 h 5315392"/>
              <a:gd name="connsiteX1" fmla="*/ 2124225 w 5546143"/>
              <a:gd name="connsiteY1" fmla="*/ 5309946 h 5315392"/>
              <a:gd name="connsiteX2" fmla="*/ 1823229 w 5546143"/>
              <a:gd name="connsiteY2" fmla="*/ 4337913 h 5315392"/>
              <a:gd name="connsiteX3" fmla="*/ 718633 w 5546143"/>
              <a:gd name="connsiteY3" fmla="*/ 4411066 h 5315392"/>
              <a:gd name="connsiteX4" fmla="*/ 579645 w 5546143"/>
              <a:gd name="connsiteY4" fmla="*/ 3745382 h 5315392"/>
              <a:gd name="connsiteX5" fmla="*/ 404080 w 5546143"/>
              <a:gd name="connsiteY5" fmla="*/ 3599078 h 5315392"/>
              <a:gd name="connsiteX6" fmla="*/ 441706 w 5546143"/>
              <a:gd name="connsiteY6" fmla="*/ 3470193 h 5315392"/>
              <a:gd name="connsiteX7" fmla="*/ 341032 w 5546143"/>
              <a:gd name="connsiteY7" fmla="*/ 3362205 h 5315392"/>
              <a:gd name="connsiteX8" fmla="*/ 444494 w 5546143"/>
              <a:gd name="connsiteY8" fmla="*/ 3057428 h 5315392"/>
              <a:gd name="connsiteX9" fmla="*/ 3120 w 5546143"/>
              <a:gd name="connsiteY9" fmla="*/ 2818778 h 5315392"/>
              <a:gd name="connsiteX10" fmla="*/ 550384 w 5546143"/>
              <a:gd name="connsiteY10" fmla="*/ 1975104 h 5315392"/>
              <a:gd name="connsiteX11" fmla="*/ 2518173 w 5546143"/>
              <a:gd name="connsiteY11" fmla="*/ 0 h 5315392"/>
              <a:gd name="connsiteX12" fmla="*/ 4596740 w 5546143"/>
              <a:gd name="connsiteY12" fmla="*/ 2543951 h 5315392"/>
              <a:gd name="connsiteX13" fmla="*/ 3915376 w 5546143"/>
              <a:gd name="connsiteY13" fmla="*/ 3928262 h 5315392"/>
              <a:gd name="connsiteX14" fmla="*/ 4337880 w 5546143"/>
              <a:gd name="connsiteY14" fmla="*/ 5313893 h 5315392"/>
              <a:gd name="connsiteX15" fmla="*/ 5546143 w 5546143"/>
              <a:gd name="connsiteY15" fmla="*/ 5312636 h 5315392"/>
              <a:gd name="connsiteX0" fmla="*/ 96236 w 5546143"/>
              <a:gd name="connsiteY0" fmla="*/ 5305319 h 5313892"/>
              <a:gd name="connsiteX1" fmla="*/ 2124225 w 5546143"/>
              <a:gd name="connsiteY1" fmla="*/ 5309946 h 5313892"/>
              <a:gd name="connsiteX2" fmla="*/ 1823229 w 5546143"/>
              <a:gd name="connsiteY2" fmla="*/ 4337913 h 5313892"/>
              <a:gd name="connsiteX3" fmla="*/ 718633 w 5546143"/>
              <a:gd name="connsiteY3" fmla="*/ 4411066 h 5313892"/>
              <a:gd name="connsiteX4" fmla="*/ 579645 w 5546143"/>
              <a:gd name="connsiteY4" fmla="*/ 3745382 h 5313892"/>
              <a:gd name="connsiteX5" fmla="*/ 404080 w 5546143"/>
              <a:gd name="connsiteY5" fmla="*/ 3599078 h 5313892"/>
              <a:gd name="connsiteX6" fmla="*/ 441706 w 5546143"/>
              <a:gd name="connsiteY6" fmla="*/ 3470193 h 5313892"/>
              <a:gd name="connsiteX7" fmla="*/ 341032 w 5546143"/>
              <a:gd name="connsiteY7" fmla="*/ 3362205 h 5313892"/>
              <a:gd name="connsiteX8" fmla="*/ 444494 w 5546143"/>
              <a:gd name="connsiteY8" fmla="*/ 3057428 h 5313892"/>
              <a:gd name="connsiteX9" fmla="*/ 3120 w 5546143"/>
              <a:gd name="connsiteY9" fmla="*/ 2818778 h 5313892"/>
              <a:gd name="connsiteX10" fmla="*/ 550384 w 5546143"/>
              <a:gd name="connsiteY10" fmla="*/ 1975104 h 5313892"/>
              <a:gd name="connsiteX11" fmla="*/ 2518173 w 5546143"/>
              <a:gd name="connsiteY11" fmla="*/ 0 h 5313892"/>
              <a:gd name="connsiteX12" fmla="*/ 4596740 w 5546143"/>
              <a:gd name="connsiteY12" fmla="*/ 2543951 h 5313892"/>
              <a:gd name="connsiteX13" fmla="*/ 3915376 w 5546143"/>
              <a:gd name="connsiteY13" fmla="*/ 3928262 h 5313892"/>
              <a:gd name="connsiteX14" fmla="*/ 4337880 w 5546143"/>
              <a:gd name="connsiteY14" fmla="*/ 5313893 h 5313892"/>
              <a:gd name="connsiteX15" fmla="*/ 5546143 w 5546143"/>
              <a:gd name="connsiteY15" fmla="*/ 5312636 h 5313892"/>
              <a:gd name="connsiteX0" fmla="*/ 96236 w 5959140"/>
              <a:gd name="connsiteY0" fmla="*/ 5305319 h 5332782"/>
              <a:gd name="connsiteX1" fmla="*/ 2124225 w 5959140"/>
              <a:gd name="connsiteY1" fmla="*/ 5309946 h 5332782"/>
              <a:gd name="connsiteX2" fmla="*/ 1823229 w 5959140"/>
              <a:gd name="connsiteY2" fmla="*/ 4337913 h 5332782"/>
              <a:gd name="connsiteX3" fmla="*/ 718633 w 5959140"/>
              <a:gd name="connsiteY3" fmla="*/ 4411066 h 5332782"/>
              <a:gd name="connsiteX4" fmla="*/ 579645 w 5959140"/>
              <a:gd name="connsiteY4" fmla="*/ 3745382 h 5332782"/>
              <a:gd name="connsiteX5" fmla="*/ 404080 w 5959140"/>
              <a:gd name="connsiteY5" fmla="*/ 3599078 h 5332782"/>
              <a:gd name="connsiteX6" fmla="*/ 441706 w 5959140"/>
              <a:gd name="connsiteY6" fmla="*/ 3470193 h 5332782"/>
              <a:gd name="connsiteX7" fmla="*/ 341032 w 5959140"/>
              <a:gd name="connsiteY7" fmla="*/ 3362205 h 5332782"/>
              <a:gd name="connsiteX8" fmla="*/ 444494 w 5959140"/>
              <a:gd name="connsiteY8" fmla="*/ 3057428 h 5332782"/>
              <a:gd name="connsiteX9" fmla="*/ 3120 w 5959140"/>
              <a:gd name="connsiteY9" fmla="*/ 2818778 h 5332782"/>
              <a:gd name="connsiteX10" fmla="*/ 550384 w 5959140"/>
              <a:gd name="connsiteY10" fmla="*/ 1975104 h 5332782"/>
              <a:gd name="connsiteX11" fmla="*/ 2518173 w 5959140"/>
              <a:gd name="connsiteY11" fmla="*/ 0 h 5332782"/>
              <a:gd name="connsiteX12" fmla="*/ 4596740 w 5959140"/>
              <a:gd name="connsiteY12" fmla="*/ 2543951 h 5332782"/>
              <a:gd name="connsiteX13" fmla="*/ 3915376 w 5959140"/>
              <a:gd name="connsiteY13" fmla="*/ 3928262 h 5332782"/>
              <a:gd name="connsiteX14" fmla="*/ 4337880 w 5959140"/>
              <a:gd name="connsiteY14" fmla="*/ 5313893 h 5332782"/>
              <a:gd name="connsiteX15" fmla="*/ 5959140 w 5959140"/>
              <a:gd name="connsiteY15" fmla="*/ 5332782 h 5332782"/>
              <a:gd name="connsiteX0" fmla="*/ 96236 w 6207400"/>
              <a:gd name="connsiteY0" fmla="*/ 5305319 h 5332782"/>
              <a:gd name="connsiteX1" fmla="*/ 2124225 w 6207400"/>
              <a:gd name="connsiteY1" fmla="*/ 5309946 h 5332782"/>
              <a:gd name="connsiteX2" fmla="*/ 1823229 w 6207400"/>
              <a:gd name="connsiteY2" fmla="*/ 4337913 h 5332782"/>
              <a:gd name="connsiteX3" fmla="*/ 718633 w 6207400"/>
              <a:gd name="connsiteY3" fmla="*/ 4411066 h 5332782"/>
              <a:gd name="connsiteX4" fmla="*/ 579645 w 6207400"/>
              <a:gd name="connsiteY4" fmla="*/ 3745382 h 5332782"/>
              <a:gd name="connsiteX5" fmla="*/ 404080 w 6207400"/>
              <a:gd name="connsiteY5" fmla="*/ 3599078 h 5332782"/>
              <a:gd name="connsiteX6" fmla="*/ 441706 w 6207400"/>
              <a:gd name="connsiteY6" fmla="*/ 3470193 h 5332782"/>
              <a:gd name="connsiteX7" fmla="*/ 341032 w 6207400"/>
              <a:gd name="connsiteY7" fmla="*/ 3362205 h 5332782"/>
              <a:gd name="connsiteX8" fmla="*/ 444494 w 6207400"/>
              <a:gd name="connsiteY8" fmla="*/ 3057428 h 5332782"/>
              <a:gd name="connsiteX9" fmla="*/ 3120 w 6207400"/>
              <a:gd name="connsiteY9" fmla="*/ 2818778 h 5332782"/>
              <a:gd name="connsiteX10" fmla="*/ 550384 w 6207400"/>
              <a:gd name="connsiteY10" fmla="*/ 1975104 h 5332782"/>
              <a:gd name="connsiteX11" fmla="*/ 2518173 w 6207400"/>
              <a:gd name="connsiteY11" fmla="*/ 0 h 5332782"/>
              <a:gd name="connsiteX12" fmla="*/ 4596740 w 6207400"/>
              <a:gd name="connsiteY12" fmla="*/ 2543951 h 5332782"/>
              <a:gd name="connsiteX13" fmla="*/ 3915376 w 6207400"/>
              <a:gd name="connsiteY13" fmla="*/ 3928262 h 5332782"/>
              <a:gd name="connsiteX14" fmla="*/ 4337880 w 6207400"/>
              <a:gd name="connsiteY14" fmla="*/ 5313893 h 5332782"/>
              <a:gd name="connsiteX15" fmla="*/ 6207400 w 6207400"/>
              <a:gd name="connsiteY15" fmla="*/ 5332782 h 5332782"/>
              <a:gd name="connsiteX0" fmla="*/ 96236 w 8152013"/>
              <a:gd name="connsiteY0" fmla="*/ 5305319 h 5345876"/>
              <a:gd name="connsiteX1" fmla="*/ 2124225 w 8152013"/>
              <a:gd name="connsiteY1" fmla="*/ 5309946 h 5345876"/>
              <a:gd name="connsiteX2" fmla="*/ 1823229 w 8152013"/>
              <a:gd name="connsiteY2" fmla="*/ 4337913 h 5345876"/>
              <a:gd name="connsiteX3" fmla="*/ 718633 w 8152013"/>
              <a:gd name="connsiteY3" fmla="*/ 4411066 h 5345876"/>
              <a:gd name="connsiteX4" fmla="*/ 579645 w 8152013"/>
              <a:gd name="connsiteY4" fmla="*/ 3745382 h 5345876"/>
              <a:gd name="connsiteX5" fmla="*/ 404080 w 8152013"/>
              <a:gd name="connsiteY5" fmla="*/ 3599078 h 5345876"/>
              <a:gd name="connsiteX6" fmla="*/ 441706 w 8152013"/>
              <a:gd name="connsiteY6" fmla="*/ 3470193 h 5345876"/>
              <a:gd name="connsiteX7" fmla="*/ 341032 w 8152013"/>
              <a:gd name="connsiteY7" fmla="*/ 3362205 h 5345876"/>
              <a:gd name="connsiteX8" fmla="*/ 444494 w 8152013"/>
              <a:gd name="connsiteY8" fmla="*/ 3057428 h 5345876"/>
              <a:gd name="connsiteX9" fmla="*/ 3120 w 8152013"/>
              <a:gd name="connsiteY9" fmla="*/ 2818778 h 5345876"/>
              <a:gd name="connsiteX10" fmla="*/ 550384 w 8152013"/>
              <a:gd name="connsiteY10" fmla="*/ 1975104 h 5345876"/>
              <a:gd name="connsiteX11" fmla="*/ 2518173 w 8152013"/>
              <a:gd name="connsiteY11" fmla="*/ 0 h 5345876"/>
              <a:gd name="connsiteX12" fmla="*/ 4596740 w 8152013"/>
              <a:gd name="connsiteY12" fmla="*/ 2543951 h 5345876"/>
              <a:gd name="connsiteX13" fmla="*/ 3915376 w 8152013"/>
              <a:gd name="connsiteY13" fmla="*/ 3928262 h 5345876"/>
              <a:gd name="connsiteX14" fmla="*/ 4337880 w 8152013"/>
              <a:gd name="connsiteY14" fmla="*/ 5313893 h 5345876"/>
              <a:gd name="connsiteX15" fmla="*/ 8152013 w 8152013"/>
              <a:gd name="connsiteY15" fmla="*/ 5345876 h 5345876"/>
              <a:gd name="connsiteX0" fmla="*/ 96236 w 8152013"/>
              <a:gd name="connsiteY0" fmla="*/ 5305319 h 5313893"/>
              <a:gd name="connsiteX1" fmla="*/ 2124225 w 8152013"/>
              <a:gd name="connsiteY1" fmla="*/ 5309946 h 5313893"/>
              <a:gd name="connsiteX2" fmla="*/ 1823229 w 8152013"/>
              <a:gd name="connsiteY2" fmla="*/ 4337913 h 5313893"/>
              <a:gd name="connsiteX3" fmla="*/ 718633 w 8152013"/>
              <a:gd name="connsiteY3" fmla="*/ 4411066 h 5313893"/>
              <a:gd name="connsiteX4" fmla="*/ 579645 w 8152013"/>
              <a:gd name="connsiteY4" fmla="*/ 3745382 h 5313893"/>
              <a:gd name="connsiteX5" fmla="*/ 404080 w 8152013"/>
              <a:gd name="connsiteY5" fmla="*/ 3599078 h 5313893"/>
              <a:gd name="connsiteX6" fmla="*/ 441706 w 8152013"/>
              <a:gd name="connsiteY6" fmla="*/ 3470193 h 5313893"/>
              <a:gd name="connsiteX7" fmla="*/ 341032 w 8152013"/>
              <a:gd name="connsiteY7" fmla="*/ 3362205 h 5313893"/>
              <a:gd name="connsiteX8" fmla="*/ 444494 w 8152013"/>
              <a:gd name="connsiteY8" fmla="*/ 3057428 h 5313893"/>
              <a:gd name="connsiteX9" fmla="*/ 3120 w 8152013"/>
              <a:gd name="connsiteY9" fmla="*/ 2818778 h 5313893"/>
              <a:gd name="connsiteX10" fmla="*/ 550384 w 8152013"/>
              <a:gd name="connsiteY10" fmla="*/ 1975104 h 5313893"/>
              <a:gd name="connsiteX11" fmla="*/ 2518173 w 8152013"/>
              <a:gd name="connsiteY11" fmla="*/ 0 h 5313893"/>
              <a:gd name="connsiteX12" fmla="*/ 4596740 w 8152013"/>
              <a:gd name="connsiteY12" fmla="*/ 2543951 h 5313893"/>
              <a:gd name="connsiteX13" fmla="*/ 3915376 w 8152013"/>
              <a:gd name="connsiteY13" fmla="*/ 3928262 h 5313893"/>
              <a:gd name="connsiteX14" fmla="*/ 4337880 w 8152013"/>
              <a:gd name="connsiteY14" fmla="*/ 5313893 h 5313893"/>
              <a:gd name="connsiteX15" fmla="*/ 8152013 w 8152013"/>
              <a:gd name="connsiteY15" fmla="*/ 5313140 h 5313893"/>
              <a:gd name="connsiteX0" fmla="*/ 96236 w 8171655"/>
              <a:gd name="connsiteY0" fmla="*/ 5305319 h 5313893"/>
              <a:gd name="connsiteX1" fmla="*/ 2124225 w 8171655"/>
              <a:gd name="connsiteY1" fmla="*/ 5309946 h 5313893"/>
              <a:gd name="connsiteX2" fmla="*/ 1823229 w 8171655"/>
              <a:gd name="connsiteY2" fmla="*/ 4337913 h 5313893"/>
              <a:gd name="connsiteX3" fmla="*/ 718633 w 8171655"/>
              <a:gd name="connsiteY3" fmla="*/ 4411066 h 5313893"/>
              <a:gd name="connsiteX4" fmla="*/ 579645 w 8171655"/>
              <a:gd name="connsiteY4" fmla="*/ 3745382 h 5313893"/>
              <a:gd name="connsiteX5" fmla="*/ 404080 w 8171655"/>
              <a:gd name="connsiteY5" fmla="*/ 3599078 h 5313893"/>
              <a:gd name="connsiteX6" fmla="*/ 441706 w 8171655"/>
              <a:gd name="connsiteY6" fmla="*/ 3470193 h 5313893"/>
              <a:gd name="connsiteX7" fmla="*/ 341032 w 8171655"/>
              <a:gd name="connsiteY7" fmla="*/ 3362205 h 5313893"/>
              <a:gd name="connsiteX8" fmla="*/ 444494 w 8171655"/>
              <a:gd name="connsiteY8" fmla="*/ 3057428 h 5313893"/>
              <a:gd name="connsiteX9" fmla="*/ 3120 w 8171655"/>
              <a:gd name="connsiteY9" fmla="*/ 2818778 h 5313893"/>
              <a:gd name="connsiteX10" fmla="*/ 550384 w 8171655"/>
              <a:gd name="connsiteY10" fmla="*/ 1975104 h 5313893"/>
              <a:gd name="connsiteX11" fmla="*/ 2518173 w 8171655"/>
              <a:gd name="connsiteY11" fmla="*/ 0 h 5313893"/>
              <a:gd name="connsiteX12" fmla="*/ 4596740 w 8171655"/>
              <a:gd name="connsiteY12" fmla="*/ 2543951 h 5313893"/>
              <a:gd name="connsiteX13" fmla="*/ 3915376 w 8171655"/>
              <a:gd name="connsiteY13" fmla="*/ 3928262 h 5313893"/>
              <a:gd name="connsiteX14" fmla="*/ 4337880 w 8171655"/>
              <a:gd name="connsiteY14" fmla="*/ 5313893 h 5313893"/>
              <a:gd name="connsiteX15" fmla="*/ 8171655 w 8171655"/>
              <a:gd name="connsiteY15" fmla="*/ 5313141 h 5313893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71655" h="5319689">
                <a:moveTo>
                  <a:pt x="96236" y="5305319"/>
                </a:moveTo>
                <a:lnTo>
                  <a:pt x="2124225" y="5309946"/>
                </a:lnTo>
                <a:cubicBezTo>
                  <a:pt x="2060235" y="5002707"/>
                  <a:pt x="2045123" y="4564685"/>
                  <a:pt x="1823229" y="4337913"/>
                </a:cubicBezTo>
                <a:cubicBezTo>
                  <a:pt x="1725693" y="4218431"/>
                  <a:pt x="1020995" y="4625644"/>
                  <a:pt x="718633" y="4411066"/>
                </a:cubicBezTo>
                <a:cubicBezTo>
                  <a:pt x="396764" y="4162349"/>
                  <a:pt x="652797" y="3833165"/>
                  <a:pt x="579645" y="3745382"/>
                </a:cubicBezTo>
                <a:cubicBezTo>
                  <a:pt x="521123" y="3696614"/>
                  <a:pt x="418023" y="3646108"/>
                  <a:pt x="404080" y="3599078"/>
                </a:cubicBezTo>
                <a:cubicBezTo>
                  <a:pt x="384935" y="3557625"/>
                  <a:pt x="411057" y="3507120"/>
                  <a:pt x="441706" y="3470193"/>
                </a:cubicBezTo>
                <a:lnTo>
                  <a:pt x="341032" y="3362205"/>
                </a:lnTo>
                <a:cubicBezTo>
                  <a:pt x="298566" y="3284755"/>
                  <a:pt x="414533" y="3157511"/>
                  <a:pt x="444494" y="3057428"/>
                </a:cubicBezTo>
                <a:cubicBezTo>
                  <a:pt x="297369" y="2977878"/>
                  <a:pt x="59710" y="2939068"/>
                  <a:pt x="3120" y="2818778"/>
                </a:cubicBezTo>
                <a:cubicBezTo>
                  <a:pt x="-45323" y="2691462"/>
                  <a:pt x="485658" y="2374024"/>
                  <a:pt x="550384" y="1975104"/>
                </a:cubicBezTo>
                <a:cubicBezTo>
                  <a:pt x="500143" y="266534"/>
                  <a:pt x="1916564" y="11046"/>
                  <a:pt x="2518173" y="0"/>
                </a:cubicBezTo>
                <a:cubicBezTo>
                  <a:pt x="3500739" y="-24"/>
                  <a:pt x="5080836" y="647274"/>
                  <a:pt x="4596740" y="2543951"/>
                </a:cubicBezTo>
                <a:cubicBezTo>
                  <a:pt x="4410360" y="3037075"/>
                  <a:pt x="3846020" y="3622783"/>
                  <a:pt x="3915376" y="3928262"/>
                </a:cubicBezTo>
                <a:cubicBezTo>
                  <a:pt x="3986452" y="4327448"/>
                  <a:pt x="4230590" y="4955448"/>
                  <a:pt x="4337880" y="5313893"/>
                </a:cubicBezTo>
                <a:lnTo>
                  <a:pt x="8171655" y="5319689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2E9FEF-710C-40D7-ACA0-91CFAFB3B4E2}"/>
              </a:ext>
            </a:extLst>
          </p:cNvPr>
          <p:cNvGrpSpPr/>
          <p:nvPr/>
        </p:nvGrpSpPr>
        <p:grpSpPr>
          <a:xfrm>
            <a:off x="2376292" y="2232386"/>
            <a:ext cx="811469" cy="1500829"/>
            <a:chOff x="1599810" y="2276872"/>
            <a:chExt cx="811469" cy="1500828"/>
          </a:xfrm>
          <a:solidFill>
            <a:schemeClr val="accent2"/>
          </a:solidFill>
        </p:grpSpPr>
        <p:sp>
          <p:nvSpPr>
            <p:cNvPr id="7" name="Block Arc 37">
              <a:extLst>
                <a:ext uri="{FF2B5EF4-FFF2-40B4-BE49-F238E27FC236}">
                  <a16:creationId xmlns:a16="http://schemas.microsoft.com/office/drawing/2014/main" id="{EB3B7BB6-D3A6-4068-818D-83AAEC6BE31B}"/>
                </a:ext>
              </a:extLst>
            </p:cNvPr>
            <p:cNvSpPr/>
            <p:nvPr/>
          </p:nvSpPr>
          <p:spPr>
            <a:xfrm>
              <a:off x="1599810" y="2276872"/>
              <a:ext cx="811469" cy="1058995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166E8-F7AA-448A-AED7-21F7A554D362}"/>
                </a:ext>
              </a:extLst>
            </p:cNvPr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E1CCF5-54A1-4E9F-891E-6484CD9681EB}"/>
              </a:ext>
            </a:extLst>
          </p:cNvPr>
          <p:cNvGrpSpPr/>
          <p:nvPr/>
        </p:nvGrpSpPr>
        <p:grpSpPr>
          <a:xfrm>
            <a:off x="5831312" y="2165012"/>
            <a:ext cx="350597" cy="1572101"/>
            <a:chOff x="7308304" y="2483962"/>
            <a:chExt cx="350596" cy="1572100"/>
          </a:xfrm>
          <a:solidFill>
            <a:schemeClr val="accent3"/>
          </a:solidFill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D757E0F-1222-486C-AA3E-6D407A697025}"/>
                </a:ext>
              </a:extLst>
            </p:cNvPr>
            <p:cNvSpPr/>
            <p:nvPr/>
          </p:nvSpPr>
          <p:spPr>
            <a:xfrm rot="10800000">
              <a:off x="7308304" y="2636912"/>
              <a:ext cx="350596" cy="987838"/>
            </a:xfrm>
            <a:prstGeom prst="trapezoid">
              <a:avLst>
                <a:gd name="adj" fmla="val 19502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02C1F4-A9CB-403F-9830-6DAA40EA7533}"/>
                </a:ext>
              </a:extLst>
            </p:cNvPr>
            <p:cNvSpPr/>
            <p:nvPr/>
          </p:nvSpPr>
          <p:spPr>
            <a:xfrm>
              <a:off x="7309104" y="2483962"/>
              <a:ext cx="349796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194F2B-17FA-4151-BB29-CC0C355849A6}"/>
                </a:ext>
              </a:extLst>
            </p:cNvPr>
            <p:cNvSpPr/>
            <p:nvPr/>
          </p:nvSpPr>
          <p:spPr>
            <a:xfrm>
              <a:off x="7330652" y="3750163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BEE2E-C788-4B8F-A15A-FAF3E3A6E613}"/>
              </a:ext>
            </a:extLst>
          </p:cNvPr>
          <p:cNvGrpSpPr/>
          <p:nvPr/>
        </p:nvGrpSpPr>
        <p:grpSpPr>
          <a:xfrm>
            <a:off x="8747682" y="2165014"/>
            <a:ext cx="1305367" cy="1645546"/>
            <a:chOff x="6804248" y="2144238"/>
            <a:chExt cx="1305367" cy="1645545"/>
          </a:xfrm>
        </p:grpSpPr>
        <p:sp>
          <p:nvSpPr>
            <p:cNvPr id="14" name="Oval 1">
              <a:extLst>
                <a:ext uri="{FF2B5EF4-FFF2-40B4-BE49-F238E27FC236}">
                  <a16:creationId xmlns:a16="http://schemas.microsoft.com/office/drawing/2014/main" id="{ACB8F729-8424-4273-9FE3-899E46CDC1BF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">
              <a:extLst>
                <a:ext uri="{FF2B5EF4-FFF2-40B4-BE49-F238E27FC236}">
                  <a16:creationId xmlns:a16="http://schemas.microsoft.com/office/drawing/2014/main" id="{878E0EE1-BA40-4408-99F1-5A198F2093A2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">
              <a:extLst>
                <a:ext uri="{FF2B5EF4-FFF2-40B4-BE49-F238E27FC236}">
                  <a16:creationId xmlns:a16="http://schemas.microsoft.com/office/drawing/2014/main" id="{02812BEC-64BF-468C-9FA7-11E0F5079477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3752D8C5-FDE6-4B21-9180-A60EC940BF77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69138129-7320-4D27-BD0E-67297A1E833D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7EF906AB-56A5-4407-B7F4-4213BFE46512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8B485F28-4092-48F9-A797-C404579A6E6F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31B7438-F20F-43CA-B37C-A0C0AADCDAD7}"/>
              </a:ext>
            </a:extLst>
          </p:cNvPr>
          <p:cNvSpPr/>
          <p:nvPr/>
        </p:nvSpPr>
        <p:spPr>
          <a:xfrm>
            <a:off x="2671992" y="4181456"/>
            <a:ext cx="634245" cy="6342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5CA2FE-BC48-4BFB-888F-0C8CE4DBFDB0}"/>
              </a:ext>
            </a:extLst>
          </p:cNvPr>
          <p:cNvSpPr/>
          <p:nvPr/>
        </p:nvSpPr>
        <p:spPr>
          <a:xfrm>
            <a:off x="6026702" y="4167312"/>
            <a:ext cx="634245" cy="6342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225DF8-A935-4E4B-9DB7-AB12D6C4C10F}"/>
              </a:ext>
            </a:extLst>
          </p:cNvPr>
          <p:cNvSpPr/>
          <p:nvPr/>
        </p:nvSpPr>
        <p:spPr>
          <a:xfrm>
            <a:off x="9386664" y="4226592"/>
            <a:ext cx="634245" cy="63424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Trapezoid 24">
            <a:extLst>
              <a:ext uri="{FF2B5EF4-FFF2-40B4-BE49-F238E27FC236}">
                <a16:creationId xmlns:a16="http://schemas.microsoft.com/office/drawing/2014/main" id="{0B1A7E86-4672-4E35-8EF0-34D1A3FA6710}"/>
              </a:ext>
            </a:extLst>
          </p:cNvPr>
          <p:cNvSpPr>
            <a:spLocks noChangeAspect="1"/>
          </p:cNvSpPr>
          <p:nvPr/>
        </p:nvSpPr>
        <p:spPr>
          <a:xfrm rot="8369018">
            <a:off x="9478848" y="4343842"/>
            <a:ext cx="395018" cy="398781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Round Same Side Corner Rectangle 7">
            <a:extLst>
              <a:ext uri="{FF2B5EF4-FFF2-40B4-BE49-F238E27FC236}">
                <a16:creationId xmlns:a16="http://schemas.microsoft.com/office/drawing/2014/main" id="{B59F4C76-7E85-4493-B1B6-BDF202F2A785}"/>
              </a:ext>
            </a:extLst>
          </p:cNvPr>
          <p:cNvSpPr>
            <a:spLocks noChangeAspect="1"/>
          </p:cNvSpPr>
          <p:nvPr/>
        </p:nvSpPr>
        <p:spPr>
          <a:xfrm rot="10800000">
            <a:off x="2799456" y="4330667"/>
            <a:ext cx="379318" cy="398781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BBED5C6E-5052-4AB9-B774-A72422D3B84E}"/>
              </a:ext>
            </a:extLst>
          </p:cNvPr>
          <p:cNvSpPr/>
          <p:nvPr/>
        </p:nvSpPr>
        <p:spPr>
          <a:xfrm>
            <a:off x="6198012" y="4314578"/>
            <a:ext cx="310789" cy="367997"/>
          </a:xfrm>
          <a:custGeom>
            <a:avLst/>
            <a:gdLst/>
            <a:ahLst/>
            <a:cxnLst/>
            <a:rect l="l" t="t" r="r" b="b"/>
            <a:pathLst>
              <a:path w="3330520" h="3943576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4B4B29-164F-4E5F-AC7F-8F1243B15A47}"/>
              </a:ext>
            </a:extLst>
          </p:cNvPr>
          <p:cNvGrpSpPr/>
          <p:nvPr/>
        </p:nvGrpSpPr>
        <p:grpSpPr>
          <a:xfrm>
            <a:off x="1745934" y="4961938"/>
            <a:ext cx="2454306" cy="1107996"/>
            <a:chOff x="2551705" y="4283314"/>
            <a:chExt cx="2357003" cy="11079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BFF28B-2FC2-481E-9AA2-5C0F5C0F3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B7F9AE-3918-4836-B7AB-CB5FB7C6FAA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9F54CB-50D8-40C6-A289-29BE7AC9B908}"/>
              </a:ext>
            </a:extLst>
          </p:cNvPr>
          <p:cNvGrpSpPr/>
          <p:nvPr/>
        </p:nvGrpSpPr>
        <p:grpSpPr>
          <a:xfrm>
            <a:off x="5145270" y="4961938"/>
            <a:ext cx="2454306" cy="1107996"/>
            <a:chOff x="2551705" y="4283314"/>
            <a:chExt cx="2357003" cy="11079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62ADF3-F26A-4679-A007-E59EF56B214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27AC09-7D32-41AC-A0C3-9C6F7E2FD2C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9272B9-3F0F-4B1B-A2A4-6E44FCDEAE6A}"/>
              </a:ext>
            </a:extLst>
          </p:cNvPr>
          <p:cNvGrpSpPr/>
          <p:nvPr/>
        </p:nvGrpSpPr>
        <p:grpSpPr>
          <a:xfrm>
            <a:off x="8509785" y="4961938"/>
            <a:ext cx="2454306" cy="1107996"/>
            <a:chOff x="2551705" y="4283314"/>
            <a:chExt cx="2357003" cy="110799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4FC671-7D18-4C6F-B7C0-C62B2667CB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212531-CBEA-4601-8686-0671590B34D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F4540F-1422-4F4B-8EA4-92491C3B9AF5}"/>
              </a:ext>
            </a:extLst>
          </p:cNvPr>
          <p:cNvSpPr/>
          <p:nvPr/>
        </p:nvSpPr>
        <p:spPr>
          <a:xfrm rot="10800000">
            <a:off x="7233522" y="3670896"/>
            <a:ext cx="4958478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084C9A-A5EA-4A6F-B3E5-B1EFE3C406D9}"/>
              </a:ext>
            </a:extLst>
          </p:cNvPr>
          <p:cNvGrpSpPr/>
          <p:nvPr/>
        </p:nvGrpSpPr>
        <p:grpSpPr>
          <a:xfrm>
            <a:off x="1546" y="1978812"/>
            <a:ext cx="7822041" cy="3900889"/>
            <a:chOff x="1546" y="1978812"/>
            <a:chExt cx="7822041" cy="39008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54026B-F844-447B-97AA-1090B097B078}"/>
                </a:ext>
              </a:extLst>
            </p:cNvPr>
            <p:cNvSpPr/>
            <p:nvPr/>
          </p:nvSpPr>
          <p:spPr>
            <a:xfrm>
              <a:off x="1546" y="3670896"/>
              <a:ext cx="4956934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그룹 4">
              <a:extLst>
                <a:ext uri="{FF2B5EF4-FFF2-40B4-BE49-F238E27FC236}">
                  <a16:creationId xmlns:a16="http://schemas.microsoft.com/office/drawing/2014/main" id="{27378732-77B7-4D84-9959-C6EF7F08C659}"/>
                </a:ext>
              </a:extLst>
            </p:cNvPr>
            <p:cNvGrpSpPr/>
            <p:nvPr/>
          </p:nvGrpSpPr>
          <p:grpSpPr>
            <a:xfrm>
              <a:off x="4368416" y="1978812"/>
              <a:ext cx="3455171" cy="3900889"/>
              <a:chOff x="4613536" y="2164199"/>
              <a:chExt cx="2956435" cy="3337816"/>
            </a:xfrm>
          </p:grpSpPr>
          <p:sp>
            <p:nvSpPr>
              <p:cNvPr id="7" name="Pie 14">
                <a:extLst>
                  <a:ext uri="{FF2B5EF4-FFF2-40B4-BE49-F238E27FC236}">
                    <a16:creationId xmlns:a16="http://schemas.microsoft.com/office/drawing/2014/main" id="{783F8BC2-E1D9-478E-9048-6D17AEC74069}"/>
                  </a:ext>
                </a:extLst>
              </p:cNvPr>
              <p:cNvSpPr/>
              <p:nvPr/>
            </p:nvSpPr>
            <p:spPr>
              <a:xfrm>
                <a:off x="4613536" y="2363855"/>
                <a:ext cx="2920588" cy="2920588"/>
              </a:xfrm>
              <a:prstGeom prst="pie">
                <a:avLst>
                  <a:gd name="adj1" fmla="val 10775528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Pie 22">
                <a:extLst>
                  <a:ext uri="{FF2B5EF4-FFF2-40B4-BE49-F238E27FC236}">
                    <a16:creationId xmlns:a16="http://schemas.microsoft.com/office/drawing/2014/main" id="{3126802F-0E09-4E1F-B0AE-CE0FBFD784A4}"/>
                  </a:ext>
                </a:extLst>
              </p:cNvPr>
              <p:cNvSpPr/>
              <p:nvPr/>
            </p:nvSpPr>
            <p:spPr>
              <a:xfrm rot="10800000">
                <a:off x="4649383" y="2381767"/>
                <a:ext cx="2920588" cy="2920588"/>
              </a:xfrm>
              <a:prstGeom prst="pie">
                <a:avLst>
                  <a:gd name="adj1" fmla="val 10775528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B9BAB2A-C6D3-429D-BEB0-6EDE31F90C63}"/>
                  </a:ext>
                </a:extLst>
              </p:cNvPr>
              <p:cNvSpPr/>
              <p:nvPr/>
            </p:nvSpPr>
            <p:spPr>
              <a:xfrm>
                <a:off x="5118427" y="2853991"/>
                <a:ext cx="1946652" cy="1946652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6EB35E5-5164-443B-914F-D20AB3930F62}"/>
                  </a:ext>
                </a:extLst>
              </p:cNvPr>
              <p:cNvSpPr/>
              <p:nvPr/>
            </p:nvSpPr>
            <p:spPr>
              <a:xfrm rot="5400000">
                <a:off x="5911556" y="2299861"/>
                <a:ext cx="847738" cy="57641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A702290-3658-44B4-9680-787E0513EDCE}"/>
                  </a:ext>
                </a:extLst>
              </p:cNvPr>
              <p:cNvSpPr/>
              <p:nvPr/>
            </p:nvSpPr>
            <p:spPr>
              <a:xfrm rot="16200000">
                <a:off x="5424212" y="4789939"/>
                <a:ext cx="847738" cy="57641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605A4E6B-3998-4B51-8BF6-E271749CCC7B}"/>
              </a:ext>
            </a:extLst>
          </p:cNvPr>
          <p:cNvSpPr/>
          <p:nvPr/>
        </p:nvSpPr>
        <p:spPr>
          <a:xfrm>
            <a:off x="5466882" y="3300137"/>
            <a:ext cx="1258239" cy="12582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53E3E-1B53-47C3-A129-E450E5D2D3EA}"/>
              </a:ext>
            </a:extLst>
          </p:cNvPr>
          <p:cNvSpPr txBox="1"/>
          <p:nvPr/>
        </p:nvSpPr>
        <p:spPr>
          <a:xfrm>
            <a:off x="7992416" y="3764041"/>
            <a:ext cx="25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034F8-865C-46FC-89FF-60F72650D90F}"/>
              </a:ext>
            </a:extLst>
          </p:cNvPr>
          <p:cNvSpPr txBox="1"/>
          <p:nvPr/>
        </p:nvSpPr>
        <p:spPr>
          <a:xfrm>
            <a:off x="1623803" y="3764041"/>
            <a:ext cx="258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F83B24-1318-4BE2-B0E0-9036E4DCD223}"/>
              </a:ext>
            </a:extLst>
          </p:cNvPr>
          <p:cNvSpPr txBox="1"/>
          <p:nvPr/>
        </p:nvSpPr>
        <p:spPr>
          <a:xfrm>
            <a:off x="7955984" y="4344182"/>
            <a:ext cx="333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39CCB-734E-4233-8464-6475E5EE446A}"/>
              </a:ext>
            </a:extLst>
          </p:cNvPr>
          <p:cNvSpPr txBox="1"/>
          <p:nvPr/>
        </p:nvSpPr>
        <p:spPr>
          <a:xfrm>
            <a:off x="874643" y="2519438"/>
            <a:ext cx="333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Freeform 55">
            <a:extLst>
              <a:ext uri="{FF2B5EF4-FFF2-40B4-BE49-F238E27FC236}">
                <a16:creationId xmlns:a16="http://schemas.microsoft.com/office/drawing/2014/main" id="{5C4A7A2C-2285-4B9F-B65E-2DA61E9CEB12}"/>
              </a:ext>
            </a:extLst>
          </p:cNvPr>
          <p:cNvSpPr/>
          <p:nvPr/>
        </p:nvSpPr>
        <p:spPr>
          <a:xfrm rot="2700000">
            <a:off x="5922840" y="3519611"/>
            <a:ext cx="346320" cy="84860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F02B1-328E-489B-BD06-99A2192A4426}"/>
              </a:ext>
            </a:extLst>
          </p:cNvPr>
          <p:cNvSpPr txBox="1"/>
          <p:nvPr/>
        </p:nvSpPr>
        <p:spPr>
          <a:xfrm>
            <a:off x="560254" y="5705740"/>
            <a:ext cx="61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352F4-7D7E-453E-9494-EF14E85279E9}"/>
              </a:ext>
            </a:extLst>
          </p:cNvPr>
          <p:cNvSpPr txBox="1"/>
          <p:nvPr/>
        </p:nvSpPr>
        <p:spPr>
          <a:xfrm>
            <a:off x="560254" y="4843708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8550E-CDC8-4AC7-AC73-1299118E62B0}"/>
              </a:ext>
            </a:extLst>
          </p:cNvPr>
          <p:cNvSpPr txBox="1"/>
          <p:nvPr/>
        </p:nvSpPr>
        <p:spPr>
          <a:xfrm>
            <a:off x="560254" y="5182391"/>
            <a:ext cx="592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9A3EF-B564-4240-A53A-3C01A45A03F5}"/>
              </a:ext>
            </a:extLst>
          </p:cNvPr>
          <p:cNvSpPr txBox="1"/>
          <p:nvPr/>
        </p:nvSpPr>
        <p:spPr>
          <a:xfrm>
            <a:off x="791161" y="498380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5">
            <a:extLst>
              <a:ext uri="{FF2B5EF4-FFF2-40B4-BE49-F238E27FC236}">
                <a16:creationId xmlns:a16="http://schemas.microsoft.com/office/drawing/2014/main" id="{A3A77D73-6291-419F-8AF9-2C06870A3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555986"/>
              </p:ext>
            </p:extLst>
          </p:nvPr>
        </p:nvGraphicFramePr>
        <p:xfrm>
          <a:off x="931143" y="4072193"/>
          <a:ext cx="4516347" cy="97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4A9A9481-5199-4258-B010-29B28BCF9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84696"/>
              </p:ext>
            </p:extLst>
          </p:nvPr>
        </p:nvGraphicFramePr>
        <p:xfrm>
          <a:off x="6221681" y="2324910"/>
          <a:ext cx="5039177" cy="278729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79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74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617883-A73B-4D5C-ADF0-EE8F46A35407}"/>
              </a:ext>
            </a:extLst>
          </p:cNvPr>
          <p:cNvGrpSpPr/>
          <p:nvPr/>
        </p:nvGrpSpPr>
        <p:grpSpPr>
          <a:xfrm>
            <a:off x="6297975" y="1810117"/>
            <a:ext cx="3137072" cy="338554"/>
            <a:chOff x="533041" y="1650555"/>
            <a:chExt cx="3137072" cy="3385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9732-8D73-43D2-BF78-991D357ADB1D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711C1-A417-4B8B-A963-ECB6E418E5C5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2EF07A2-601D-4202-B117-396ECDCED227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Chevron 7">
                <a:extLst>
                  <a:ext uri="{FF2B5EF4-FFF2-40B4-BE49-F238E27FC236}">
                    <a16:creationId xmlns:a16="http://schemas.microsoft.com/office/drawing/2014/main" id="{BEA9E7CC-BA21-4CDD-B96E-280E303968E2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DD6B70-3F18-4FF5-8D3E-9F28B589BF25}"/>
              </a:ext>
            </a:extLst>
          </p:cNvPr>
          <p:cNvGrpSpPr/>
          <p:nvPr/>
        </p:nvGrpSpPr>
        <p:grpSpPr>
          <a:xfrm>
            <a:off x="946970" y="1810117"/>
            <a:ext cx="3137072" cy="338554"/>
            <a:chOff x="533041" y="1650555"/>
            <a:chExt cx="3137072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8F754F-E320-4C76-8AEB-3AE668006555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AD01918-5BFA-4BB9-8C63-42CBFED1961F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BEB0C2B-25F6-43D6-99D9-4CCCCCFC76DB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Chevron 12">
                <a:extLst>
                  <a:ext uri="{FF2B5EF4-FFF2-40B4-BE49-F238E27FC236}">
                    <a16:creationId xmlns:a16="http://schemas.microsoft.com/office/drawing/2014/main" id="{00E891EF-EB1C-4BC2-B0FD-DCE61BF3FBD2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FD69E9-4DBE-4F09-B3C6-F5E030CF593A}"/>
              </a:ext>
            </a:extLst>
          </p:cNvPr>
          <p:cNvSpPr txBox="1"/>
          <p:nvPr/>
        </p:nvSpPr>
        <p:spPr>
          <a:xfrm>
            <a:off x="947094" y="228159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6458B0-E53C-41F9-B592-CECD41963064}"/>
              </a:ext>
            </a:extLst>
          </p:cNvPr>
          <p:cNvSpPr/>
          <p:nvPr/>
        </p:nvSpPr>
        <p:spPr>
          <a:xfrm rot="16200000">
            <a:off x="3469141" y="1099341"/>
            <a:ext cx="36000" cy="511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6B2C2-A2FF-4687-8630-B09849DBE1AB}"/>
              </a:ext>
            </a:extLst>
          </p:cNvPr>
          <p:cNvSpPr txBox="1"/>
          <p:nvPr/>
        </p:nvSpPr>
        <p:spPr>
          <a:xfrm>
            <a:off x="947094" y="3804024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135BE-E9AC-4620-A911-4C75CA9EA852}"/>
              </a:ext>
            </a:extLst>
          </p:cNvPr>
          <p:cNvSpPr txBox="1"/>
          <p:nvPr/>
        </p:nvSpPr>
        <p:spPr>
          <a:xfrm>
            <a:off x="1168586" y="4191530"/>
            <a:ext cx="9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AD7A3-F8E8-42DD-B997-367D8548C55F}"/>
              </a:ext>
            </a:extLst>
          </p:cNvPr>
          <p:cNvSpPr txBox="1"/>
          <p:nvPr/>
        </p:nvSpPr>
        <p:spPr>
          <a:xfrm>
            <a:off x="1168586" y="4637880"/>
            <a:ext cx="9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AB96FB-804E-4897-A178-982CCE790741}"/>
              </a:ext>
            </a:extLst>
          </p:cNvPr>
          <p:cNvGrpSpPr/>
          <p:nvPr/>
        </p:nvGrpSpPr>
        <p:grpSpPr>
          <a:xfrm>
            <a:off x="1041053" y="5206094"/>
            <a:ext cx="10109897" cy="848769"/>
            <a:chOff x="777280" y="5157191"/>
            <a:chExt cx="9767578" cy="1029602"/>
          </a:xfrm>
        </p:grpSpPr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EEC23089-491C-465A-A28B-E5BCE35D5B41}"/>
                </a:ext>
              </a:extLst>
            </p:cNvPr>
            <p:cNvSpPr/>
            <p:nvPr/>
          </p:nvSpPr>
          <p:spPr>
            <a:xfrm rot="16200000" flipH="1">
              <a:off x="5225581" y="854644"/>
              <a:ext cx="1016729" cy="9621824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2" name="Round Same Side Corner Rectangle 22">
              <a:extLst>
                <a:ext uri="{FF2B5EF4-FFF2-40B4-BE49-F238E27FC236}">
                  <a16:creationId xmlns:a16="http://schemas.microsoft.com/office/drawing/2014/main" id="{B19F8B78-3AE2-400E-B73D-2E8518C3AC90}"/>
                </a:ext>
              </a:extLst>
            </p:cNvPr>
            <p:cNvSpPr/>
            <p:nvPr/>
          </p:nvSpPr>
          <p:spPr>
            <a:xfrm rot="16200000">
              <a:off x="1183420" y="4751052"/>
              <a:ext cx="1029601" cy="1841881"/>
            </a:xfrm>
            <a:prstGeom prst="round2SameRect">
              <a:avLst>
                <a:gd name="adj1" fmla="val 1322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6677526-3959-4349-AE71-62F89D67BF21}"/>
              </a:ext>
            </a:extLst>
          </p:cNvPr>
          <p:cNvSpPr txBox="1"/>
          <p:nvPr/>
        </p:nvSpPr>
        <p:spPr>
          <a:xfrm>
            <a:off x="1320664" y="5476590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7F616-5236-4F85-A1CB-8ABD80B653C6}"/>
              </a:ext>
            </a:extLst>
          </p:cNvPr>
          <p:cNvSpPr txBox="1"/>
          <p:nvPr/>
        </p:nvSpPr>
        <p:spPr>
          <a:xfrm>
            <a:off x="3433206" y="5307314"/>
            <a:ext cx="74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BC0495E-9EB9-4B50-ADCE-1BB2E0B3B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598387"/>
              </p:ext>
            </p:extLst>
          </p:nvPr>
        </p:nvGraphicFramePr>
        <p:xfrm>
          <a:off x="947095" y="2538650"/>
          <a:ext cx="4516347" cy="97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33ED87B-E606-4CF5-AA6C-2B3EDDF567F6}"/>
              </a:ext>
            </a:extLst>
          </p:cNvPr>
          <p:cNvSpPr txBox="1"/>
          <p:nvPr/>
        </p:nvSpPr>
        <p:spPr>
          <a:xfrm>
            <a:off x="1168586" y="2649752"/>
            <a:ext cx="9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C53ABB-6FD7-4139-A4BC-3EB752227362}"/>
              </a:ext>
            </a:extLst>
          </p:cNvPr>
          <p:cNvSpPr txBox="1"/>
          <p:nvPr/>
        </p:nvSpPr>
        <p:spPr>
          <a:xfrm>
            <a:off x="1168586" y="3094958"/>
            <a:ext cx="9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EE93C2-0080-4CD4-B43E-050554BF9F9A}"/>
              </a:ext>
            </a:extLst>
          </p:cNvPr>
          <p:cNvSpPr txBox="1"/>
          <p:nvPr/>
        </p:nvSpPr>
        <p:spPr>
          <a:xfrm>
            <a:off x="1173544" y="4188180"/>
            <a:ext cx="9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E374BC-B643-4AD9-8C27-ACADA43CABEF}"/>
              </a:ext>
            </a:extLst>
          </p:cNvPr>
          <p:cNvSpPr/>
          <p:nvPr/>
        </p:nvSpPr>
        <p:spPr>
          <a:xfrm>
            <a:off x="5232918" y="2585689"/>
            <a:ext cx="80755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95%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ECF59A-3726-4398-A480-12B4476EC98F}"/>
              </a:ext>
            </a:extLst>
          </p:cNvPr>
          <p:cNvSpPr/>
          <p:nvPr/>
        </p:nvSpPr>
        <p:spPr>
          <a:xfrm>
            <a:off x="5232918" y="4127168"/>
            <a:ext cx="80755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95%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927209-B634-4C62-8F1F-FF296005BE7B}"/>
              </a:ext>
            </a:extLst>
          </p:cNvPr>
          <p:cNvSpPr/>
          <p:nvPr/>
        </p:nvSpPr>
        <p:spPr>
          <a:xfrm>
            <a:off x="3936812" y="3048791"/>
            <a:ext cx="80755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4A863-67C4-4AA9-84E0-12254624E406}"/>
              </a:ext>
            </a:extLst>
          </p:cNvPr>
          <p:cNvSpPr/>
          <p:nvPr/>
        </p:nvSpPr>
        <p:spPr>
          <a:xfrm>
            <a:off x="3936812" y="4590271"/>
            <a:ext cx="80755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AD31A8A3-1C3F-40B7-BFCE-666C9F0B95C9}"/>
              </a:ext>
            </a:extLst>
          </p:cNvPr>
          <p:cNvSpPr/>
          <p:nvPr/>
        </p:nvSpPr>
        <p:spPr>
          <a:xfrm>
            <a:off x="3332612" y="6008782"/>
            <a:ext cx="3013488" cy="4367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BA75BA-A7D0-40BB-A1E0-1D7EB8C904CF}"/>
              </a:ext>
            </a:extLst>
          </p:cNvPr>
          <p:cNvGrpSpPr/>
          <p:nvPr/>
        </p:nvGrpSpPr>
        <p:grpSpPr>
          <a:xfrm>
            <a:off x="6695724" y="1747714"/>
            <a:ext cx="1207911" cy="1207911"/>
            <a:chOff x="1259632" y="1927684"/>
            <a:chExt cx="2005372" cy="20053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82204E-5838-4819-98D8-9D02714F3712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3E65C7-911D-4930-A596-D4EB084AF39E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E4E50AA-497D-411A-A4DC-09A1F8EE65CC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4276A8-D8E5-4DB3-AF50-DADB391451F1}"/>
              </a:ext>
            </a:extLst>
          </p:cNvPr>
          <p:cNvGrpSpPr/>
          <p:nvPr/>
        </p:nvGrpSpPr>
        <p:grpSpPr>
          <a:xfrm>
            <a:off x="4460757" y="2279652"/>
            <a:ext cx="3562697" cy="3983640"/>
            <a:chOff x="5710368" y="1700808"/>
            <a:chExt cx="2575817" cy="4176464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C7BDEE66-E748-430B-B959-02A40FC8B288}"/>
                </a:ext>
              </a:extLst>
            </p:cNvPr>
            <p:cNvSpPr/>
            <p:nvPr/>
          </p:nvSpPr>
          <p:spPr>
            <a:xfrm rot="19958372">
              <a:off x="5912683" y="4687736"/>
              <a:ext cx="2373502" cy="814943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5B23CE-87EF-4F50-AC20-A25D3C68132E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1" name="Up Arrow 3">
                <a:extLst>
                  <a:ext uri="{FF2B5EF4-FFF2-40B4-BE49-F238E27FC236}">
                    <a16:creationId xmlns:a16="http://schemas.microsoft.com/office/drawing/2014/main" id="{EB9F313C-A84E-455F-B6DA-DBF96C8CA241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2" name="Flowchart: Data 6">
                <a:extLst>
                  <a:ext uri="{FF2B5EF4-FFF2-40B4-BE49-F238E27FC236}">
                    <a16:creationId xmlns:a16="http://schemas.microsoft.com/office/drawing/2014/main" id="{A8513471-54B5-42A6-A9F6-2AAEDFE140DB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08AA2F-E7AF-4618-A32E-7CFDFE92977E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id="{D2F10621-776C-4671-AA64-0655B7E39B0C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91C786-8CA1-44F1-93A7-85523907D83E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1AA3D8-E76C-4313-9E41-2D495513CD14}"/>
              </a:ext>
            </a:extLst>
          </p:cNvPr>
          <p:cNvGrpSpPr/>
          <p:nvPr/>
        </p:nvGrpSpPr>
        <p:grpSpPr>
          <a:xfrm>
            <a:off x="6307084" y="5141529"/>
            <a:ext cx="3879179" cy="944910"/>
            <a:chOff x="7628642" y="4437344"/>
            <a:chExt cx="3879179" cy="944910"/>
          </a:xfrm>
        </p:grpSpPr>
        <p:grpSp>
          <p:nvGrpSpPr>
            <p:cNvPr id="19" name="그룹 17">
              <a:extLst>
                <a:ext uri="{FF2B5EF4-FFF2-40B4-BE49-F238E27FC236}">
                  <a16:creationId xmlns:a16="http://schemas.microsoft.com/office/drawing/2014/main" id="{68C90916-A53B-4409-A69D-617982CC5776}"/>
                </a:ext>
              </a:extLst>
            </p:cNvPr>
            <p:cNvGrpSpPr/>
            <p:nvPr/>
          </p:nvGrpSpPr>
          <p:grpSpPr>
            <a:xfrm>
              <a:off x="8246674" y="4437344"/>
              <a:ext cx="3261147" cy="944910"/>
              <a:chOff x="7886752" y="4894543"/>
              <a:chExt cx="2338164" cy="9449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770BB7-D266-4113-9753-8E0292A4E184}"/>
                  </a:ext>
                </a:extLst>
              </p:cNvPr>
              <p:cNvSpPr txBox="1"/>
              <p:nvPr/>
            </p:nvSpPr>
            <p:spPr>
              <a:xfrm>
                <a:off x="7886752" y="4894543"/>
                <a:ext cx="2338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/>
                    </a:solidFill>
                    <a:cs typeface="Calibri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7F114B-D46E-4173-AD63-F8E02C1C6115}"/>
                  </a:ext>
                </a:extLst>
              </p:cNvPr>
              <p:cNvSpPr txBox="1"/>
              <p:nvPr/>
            </p:nvSpPr>
            <p:spPr>
              <a:xfrm>
                <a:off x="7886752" y="5193122"/>
                <a:ext cx="23381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C14A5D75-FB69-4E3C-A79F-3FED75948018}"/>
                </a:ext>
              </a:extLst>
            </p:cNvPr>
            <p:cNvSpPr/>
            <p:nvPr/>
          </p:nvSpPr>
          <p:spPr>
            <a:xfrm>
              <a:off x="7628642" y="4833236"/>
              <a:ext cx="317209" cy="316282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955ACB-9B2F-45EE-A8A4-391D897EC733}"/>
              </a:ext>
            </a:extLst>
          </p:cNvPr>
          <p:cNvGrpSpPr/>
          <p:nvPr/>
        </p:nvGrpSpPr>
        <p:grpSpPr>
          <a:xfrm>
            <a:off x="1214885" y="4035427"/>
            <a:ext cx="3845984" cy="944910"/>
            <a:chOff x="685052" y="3461356"/>
            <a:chExt cx="3845984" cy="944910"/>
          </a:xfrm>
        </p:grpSpPr>
        <p:grpSp>
          <p:nvGrpSpPr>
            <p:cNvPr id="25" name="그룹 16">
              <a:extLst>
                <a:ext uri="{FF2B5EF4-FFF2-40B4-BE49-F238E27FC236}">
                  <a16:creationId xmlns:a16="http://schemas.microsoft.com/office/drawing/2014/main" id="{6CA46BDC-8574-4D01-8730-4F8ED65722CA}"/>
                </a:ext>
              </a:extLst>
            </p:cNvPr>
            <p:cNvGrpSpPr/>
            <p:nvPr/>
          </p:nvGrpSpPr>
          <p:grpSpPr>
            <a:xfrm>
              <a:off x="685052" y="3461356"/>
              <a:ext cx="3254334" cy="944910"/>
              <a:chOff x="2088012" y="3967199"/>
              <a:chExt cx="2338164" cy="9449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6E4D94-9764-4138-95B3-A600F2207E06}"/>
                  </a:ext>
                </a:extLst>
              </p:cNvPr>
              <p:cNvSpPr txBox="1"/>
              <p:nvPr/>
            </p:nvSpPr>
            <p:spPr>
              <a:xfrm>
                <a:off x="2088012" y="3967199"/>
                <a:ext cx="2338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2"/>
                    </a:solidFill>
                    <a:cs typeface="Calibri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8B35D8-503B-4247-AEA2-6B1A9B43D1CC}"/>
                  </a:ext>
                </a:extLst>
              </p:cNvPr>
              <p:cNvSpPr txBox="1"/>
              <p:nvPr/>
            </p:nvSpPr>
            <p:spPr>
              <a:xfrm>
                <a:off x="2088012" y="4265778"/>
                <a:ext cx="23381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9" name="Rounded Rectangle 32">
              <a:extLst>
                <a:ext uri="{FF2B5EF4-FFF2-40B4-BE49-F238E27FC236}">
                  <a16:creationId xmlns:a16="http://schemas.microsoft.com/office/drawing/2014/main" id="{E7610693-C32C-4BC3-BCD5-BD94E789596F}"/>
                </a:ext>
              </a:extLst>
            </p:cNvPr>
            <p:cNvSpPr/>
            <p:nvPr/>
          </p:nvSpPr>
          <p:spPr>
            <a:xfrm>
              <a:off x="4208399" y="3728390"/>
              <a:ext cx="322637" cy="32263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1714E9-226A-4788-83FB-A73BA91ADC44}"/>
              </a:ext>
            </a:extLst>
          </p:cNvPr>
          <p:cNvGrpSpPr/>
          <p:nvPr/>
        </p:nvGrpSpPr>
        <p:grpSpPr>
          <a:xfrm>
            <a:off x="7664546" y="3324682"/>
            <a:ext cx="3842402" cy="944910"/>
            <a:chOff x="7665419" y="2644578"/>
            <a:chExt cx="3842402" cy="944910"/>
          </a:xfrm>
        </p:grpSpPr>
        <p:grpSp>
          <p:nvGrpSpPr>
            <p:cNvPr id="16" name="그룹 14">
              <a:extLst>
                <a:ext uri="{FF2B5EF4-FFF2-40B4-BE49-F238E27FC236}">
                  <a16:creationId xmlns:a16="http://schemas.microsoft.com/office/drawing/2014/main" id="{6CA7F159-08FF-4020-813E-A145646DB429}"/>
                </a:ext>
              </a:extLst>
            </p:cNvPr>
            <p:cNvGrpSpPr/>
            <p:nvPr/>
          </p:nvGrpSpPr>
          <p:grpSpPr>
            <a:xfrm>
              <a:off x="8246674" y="2644578"/>
              <a:ext cx="3261147" cy="944910"/>
              <a:chOff x="7905802" y="3101777"/>
              <a:chExt cx="2338164" cy="9449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6A2D04-4837-48B5-A71E-5158C5DDACAA}"/>
                  </a:ext>
                </a:extLst>
              </p:cNvPr>
              <p:cNvSpPr txBox="1"/>
              <p:nvPr/>
            </p:nvSpPr>
            <p:spPr>
              <a:xfrm>
                <a:off x="7905802" y="3101777"/>
                <a:ext cx="2338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cs typeface="Calibri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accent3"/>
                  </a:solidFill>
                  <a:cs typeface="Calibri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E002C7-00B4-4983-BE0A-48CAF0BBB6EF}"/>
                  </a:ext>
                </a:extLst>
              </p:cNvPr>
              <p:cNvSpPr txBox="1"/>
              <p:nvPr/>
            </p:nvSpPr>
            <p:spPr>
              <a:xfrm>
                <a:off x="7905802" y="3400356"/>
                <a:ext cx="23381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Round Same Side Corner Rectangle 11">
              <a:extLst>
                <a:ext uri="{FF2B5EF4-FFF2-40B4-BE49-F238E27FC236}">
                  <a16:creationId xmlns:a16="http://schemas.microsoft.com/office/drawing/2014/main" id="{112075A7-D92F-41EC-AC05-DE274E52C403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7665419" y="3040402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0453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03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26ED7-8996-4953-B721-D48447B7A79E}"/>
              </a:ext>
            </a:extLst>
          </p:cNvPr>
          <p:cNvSpPr txBox="1"/>
          <p:nvPr/>
        </p:nvSpPr>
        <p:spPr>
          <a:xfrm>
            <a:off x="655614" y="515649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C8DAE-1D99-4415-BDAB-C0422CDDD674}"/>
              </a:ext>
            </a:extLst>
          </p:cNvPr>
          <p:cNvSpPr txBox="1"/>
          <p:nvPr/>
        </p:nvSpPr>
        <p:spPr>
          <a:xfrm>
            <a:off x="693322" y="567454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8B8FE-989B-4DB6-8023-9E29D3E509DC}"/>
              </a:ext>
            </a:extLst>
          </p:cNvPr>
          <p:cNvSpPr txBox="1"/>
          <p:nvPr/>
        </p:nvSpPr>
        <p:spPr>
          <a:xfrm>
            <a:off x="3437659" y="515649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26B2-22E2-460C-BBF8-A7347DA0F16A}"/>
              </a:ext>
            </a:extLst>
          </p:cNvPr>
          <p:cNvSpPr txBox="1"/>
          <p:nvPr/>
        </p:nvSpPr>
        <p:spPr>
          <a:xfrm>
            <a:off x="3475367" y="567454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764C8-8943-4772-8E18-2B66909D7D87}"/>
              </a:ext>
            </a:extLst>
          </p:cNvPr>
          <p:cNvSpPr txBox="1"/>
          <p:nvPr/>
        </p:nvSpPr>
        <p:spPr>
          <a:xfrm>
            <a:off x="6219704" y="515649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3FF13-A79A-4EE7-ACDF-136E28636A24}"/>
              </a:ext>
            </a:extLst>
          </p:cNvPr>
          <p:cNvSpPr txBox="1"/>
          <p:nvPr/>
        </p:nvSpPr>
        <p:spPr>
          <a:xfrm>
            <a:off x="6257412" y="567454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5B3F7-103F-4A55-92FD-23BA6727D08D}"/>
              </a:ext>
            </a:extLst>
          </p:cNvPr>
          <p:cNvSpPr txBox="1"/>
          <p:nvPr/>
        </p:nvSpPr>
        <p:spPr>
          <a:xfrm>
            <a:off x="9001750" y="5156499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D1679-C436-46AE-BA77-D6C9F5FBA348}"/>
              </a:ext>
            </a:extLst>
          </p:cNvPr>
          <p:cNvSpPr txBox="1"/>
          <p:nvPr/>
        </p:nvSpPr>
        <p:spPr>
          <a:xfrm>
            <a:off x="9039458" y="5674547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EE23B-7154-4B47-A8D5-A209BF178A0E}"/>
              </a:ext>
            </a:extLst>
          </p:cNvPr>
          <p:cNvSpPr txBox="1"/>
          <p:nvPr/>
        </p:nvSpPr>
        <p:spPr>
          <a:xfrm>
            <a:off x="1419238" y="5279609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69345-7517-4C31-B018-30B134AB5D71}"/>
              </a:ext>
            </a:extLst>
          </p:cNvPr>
          <p:cNvSpPr txBox="1"/>
          <p:nvPr/>
        </p:nvSpPr>
        <p:spPr>
          <a:xfrm>
            <a:off x="4201283" y="5279609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799B8-FBF0-4255-90C9-E0503D7412D9}"/>
              </a:ext>
            </a:extLst>
          </p:cNvPr>
          <p:cNvSpPr txBox="1"/>
          <p:nvPr/>
        </p:nvSpPr>
        <p:spPr>
          <a:xfrm>
            <a:off x="7052264" y="5279609"/>
            <a:ext cx="1674866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D7B55-A850-4B69-8FAC-3DF1CC6796E1}"/>
              </a:ext>
            </a:extLst>
          </p:cNvPr>
          <p:cNvSpPr txBox="1"/>
          <p:nvPr/>
        </p:nvSpPr>
        <p:spPr>
          <a:xfrm>
            <a:off x="9834310" y="5279609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DB959-0F40-4C98-8F38-B323B1FE6CB4}"/>
              </a:ext>
            </a:extLst>
          </p:cNvPr>
          <p:cNvSpPr txBox="1"/>
          <p:nvPr/>
        </p:nvSpPr>
        <p:spPr>
          <a:xfrm>
            <a:off x="877035" y="726355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7679B-1748-4A3E-B85F-3E2838E43800}"/>
              </a:ext>
            </a:extLst>
          </p:cNvPr>
          <p:cNvSpPr txBox="1"/>
          <p:nvPr/>
        </p:nvSpPr>
        <p:spPr>
          <a:xfrm>
            <a:off x="877035" y="2812661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90E33-97C5-461D-9894-676582A1573A}"/>
              </a:ext>
            </a:extLst>
          </p:cNvPr>
          <p:cNvSpPr txBox="1"/>
          <p:nvPr/>
        </p:nvSpPr>
        <p:spPr>
          <a:xfrm>
            <a:off x="877034" y="3639585"/>
            <a:ext cx="5948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94A59A7-5722-4148-A1F8-87FA5580D2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0F235B-301F-46F5-8156-6869200CC529}"/>
              </a:ext>
            </a:extLst>
          </p:cNvPr>
          <p:cNvSpPr/>
          <p:nvPr/>
        </p:nvSpPr>
        <p:spPr>
          <a:xfrm flipH="1">
            <a:off x="5215056" y="3227635"/>
            <a:ext cx="1761888" cy="1943704"/>
          </a:xfrm>
          <a:custGeom>
            <a:avLst/>
            <a:gdLst>
              <a:gd name="connsiteX0" fmla="*/ 882596 w 1761888"/>
              <a:gd name="connsiteY0" fmla="*/ 0 h 1943704"/>
              <a:gd name="connsiteX1" fmla="*/ 880946 w 1761888"/>
              <a:gd name="connsiteY1" fmla="*/ 128 h 1943704"/>
              <a:gd name="connsiteX2" fmla="*/ 879294 w 1761888"/>
              <a:gd name="connsiteY2" fmla="*/ 0 h 1943704"/>
              <a:gd name="connsiteX3" fmla="*/ 0 w 1761888"/>
              <a:gd name="connsiteY3" fmla="*/ 879294 h 1943704"/>
              <a:gd name="connsiteX4" fmla="*/ 419247 w 1761888"/>
              <a:gd name="connsiteY4" fmla="*/ 1680284 h 1943704"/>
              <a:gd name="connsiteX5" fmla="*/ 461792 w 1761888"/>
              <a:gd name="connsiteY5" fmla="*/ 1859546 h 1943704"/>
              <a:gd name="connsiteX6" fmla="*/ 574313 w 1761888"/>
              <a:gd name="connsiteY6" fmla="*/ 1943704 h 1943704"/>
              <a:gd name="connsiteX7" fmla="*/ 880946 w 1761888"/>
              <a:gd name="connsiteY7" fmla="*/ 1942606 h 1943704"/>
              <a:gd name="connsiteX8" fmla="*/ 1187574 w 1761888"/>
              <a:gd name="connsiteY8" fmla="*/ 1943704 h 1943704"/>
              <a:gd name="connsiteX9" fmla="*/ 1300096 w 1761888"/>
              <a:gd name="connsiteY9" fmla="*/ 1859546 h 1943704"/>
              <a:gd name="connsiteX10" fmla="*/ 1342641 w 1761888"/>
              <a:gd name="connsiteY10" fmla="*/ 1680284 h 1943704"/>
              <a:gd name="connsiteX11" fmla="*/ 1761888 w 1761888"/>
              <a:gd name="connsiteY11" fmla="*/ 879294 h 1943704"/>
              <a:gd name="connsiteX12" fmla="*/ 882596 w 1761888"/>
              <a:gd name="connsiteY12" fmla="*/ 0 h 194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61888" h="1943704">
                <a:moveTo>
                  <a:pt x="882596" y="0"/>
                </a:moveTo>
                <a:lnTo>
                  <a:pt x="880946" y="128"/>
                </a:lnTo>
                <a:lnTo>
                  <a:pt x="879294" y="0"/>
                </a:lnTo>
                <a:cubicBezTo>
                  <a:pt x="393674" y="0"/>
                  <a:pt x="0" y="393673"/>
                  <a:pt x="0" y="879294"/>
                </a:cubicBezTo>
                <a:cubicBezTo>
                  <a:pt x="0" y="1207915"/>
                  <a:pt x="234636" y="1532245"/>
                  <a:pt x="419247" y="1680284"/>
                </a:cubicBezTo>
                <a:cubicBezTo>
                  <a:pt x="474247" y="1743648"/>
                  <a:pt x="449974" y="1776943"/>
                  <a:pt x="461792" y="1859546"/>
                </a:cubicBezTo>
                <a:cubicBezTo>
                  <a:pt x="492519" y="1923313"/>
                  <a:pt x="520003" y="1943704"/>
                  <a:pt x="574313" y="1943704"/>
                </a:cubicBezTo>
                <a:lnTo>
                  <a:pt x="880946" y="1942606"/>
                </a:lnTo>
                <a:lnTo>
                  <a:pt x="1187574" y="1943704"/>
                </a:lnTo>
                <a:cubicBezTo>
                  <a:pt x="1241887" y="1943704"/>
                  <a:pt x="1269370" y="1923313"/>
                  <a:pt x="1300096" y="1859546"/>
                </a:cubicBezTo>
                <a:cubicBezTo>
                  <a:pt x="1311914" y="1776943"/>
                  <a:pt x="1287642" y="1743648"/>
                  <a:pt x="1342641" y="1680284"/>
                </a:cubicBezTo>
                <a:cubicBezTo>
                  <a:pt x="1527252" y="1532245"/>
                  <a:pt x="1761888" y="1207915"/>
                  <a:pt x="1761888" y="879294"/>
                </a:cubicBezTo>
                <a:cubicBezTo>
                  <a:pt x="1761888" y="393673"/>
                  <a:pt x="1368215" y="0"/>
                  <a:pt x="8825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35000">
              <a:schemeClr val="accent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7162E5-45C7-42D0-B519-A66835FFDB9F}"/>
              </a:ext>
            </a:extLst>
          </p:cNvPr>
          <p:cNvGrpSpPr/>
          <p:nvPr/>
        </p:nvGrpSpPr>
        <p:grpSpPr>
          <a:xfrm>
            <a:off x="8200614" y="1507820"/>
            <a:ext cx="2655380" cy="1107996"/>
            <a:chOff x="2551705" y="4283314"/>
            <a:chExt cx="23570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7EF5E2-014F-4261-958C-5324D09ABAF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B3650F-642D-4959-AAD5-52B74EFA540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1BDE8C-B4C6-4E49-9F9F-38FFB40DC5B7}"/>
              </a:ext>
            </a:extLst>
          </p:cNvPr>
          <p:cNvGrpSpPr/>
          <p:nvPr/>
        </p:nvGrpSpPr>
        <p:grpSpPr>
          <a:xfrm>
            <a:off x="1304827" y="5029529"/>
            <a:ext cx="2655638" cy="1107996"/>
            <a:chOff x="2551705" y="4283314"/>
            <a:chExt cx="235700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9B0278-82FB-48DF-8EDE-98C0ECB6C16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5FFC5-AB23-4E61-A9E7-0D33A01CA9A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6C3BF6-520F-49B6-BF1A-2B037085136D}"/>
              </a:ext>
            </a:extLst>
          </p:cNvPr>
          <p:cNvGrpSpPr/>
          <p:nvPr/>
        </p:nvGrpSpPr>
        <p:grpSpPr>
          <a:xfrm>
            <a:off x="784652" y="3268675"/>
            <a:ext cx="2655638" cy="1107996"/>
            <a:chOff x="2551705" y="4283314"/>
            <a:chExt cx="235700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2ED628-5528-4253-8B12-DAF416AA92C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F6CE4-04D4-4075-BBF1-521EDFA589E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403F99-71A7-4793-AE5A-72E15C48AE39}"/>
              </a:ext>
            </a:extLst>
          </p:cNvPr>
          <p:cNvGrpSpPr/>
          <p:nvPr/>
        </p:nvGrpSpPr>
        <p:grpSpPr>
          <a:xfrm>
            <a:off x="1304827" y="1507820"/>
            <a:ext cx="2655638" cy="1107996"/>
            <a:chOff x="2551705" y="4283314"/>
            <a:chExt cx="2357003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6802BD-2197-4FBF-9F6A-ADE57EE5D61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A65B65-EC9D-490A-A9E7-271CD69F210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0FC02D-93C8-4A24-B18D-225EDDC372A0}"/>
              </a:ext>
            </a:extLst>
          </p:cNvPr>
          <p:cNvGrpSpPr/>
          <p:nvPr/>
        </p:nvGrpSpPr>
        <p:grpSpPr>
          <a:xfrm>
            <a:off x="8751967" y="3268674"/>
            <a:ext cx="2655380" cy="1107996"/>
            <a:chOff x="2551705" y="4283314"/>
            <a:chExt cx="2357003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EAE277-841F-4384-94B8-582F7CAE5F3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DF7-21AA-4C93-8F23-927D831A0CF7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9E6920-81C7-4953-A062-0E8C9F0E45CF}"/>
              </a:ext>
            </a:extLst>
          </p:cNvPr>
          <p:cNvGrpSpPr/>
          <p:nvPr/>
        </p:nvGrpSpPr>
        <p:grpSpPr>
          <a:xfrm>
            <a:off x="8200614" y="5029529"/>
            <a:ext cx="2655380" cy="1107996"/>
            <a:chOff x="2551705" y="4283314"/>
            <a:chExt cx="235700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349794-5E1F-439E-976E-E22E41D5A16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8CD036-73BA-4BBA-AF10-3F000E4E4AC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" name="Block Arc 3">
            <a:extLst>
              <a:ext uri="{FF2B5EF4-FFF2-40B4-BE49-F238E27FC236}">
                <a16:creationId xmlns:a16="http://schemas.microsoft.com/office/drawing/2014/main" id="{B6072366-CAFD-4C04-834D-A6891FD5027F}"/>
              </a:ext>
            </a:extLst>
          </p:cNvPr>
          <p:cNvSpPr/>
          <p:nvPr/>
        </p:nvSpPr>
        <p:spPr>
          <a:xfrm>
            <a:off x="4060695" y="2258560"/>
            <a:ext cx="4069130" cy="4069132"/>
          </a:xfrm>
          <a:prstGeom prst="blockArc">
            <a:avLst>
              <a:gd name="adj1" fmla="val 8400961"/>
              <a:gd name="adj2" fmla="val 3937183"/>
              <a:gd name="adj3" fmla="val 1287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EC8E44-7A2E-4C97-AF17-EE5BD8281DFC}"/>
              </a:ext>
            </a:extLst>
          </p:cNvPr>
          <p:cNvSpPr/>
          <p:nvPr/>
        </p:nvSpPr>
        <p:spPr>
          <a:xfrm>
            <a:off x="3675018" y="3387223"/>
            <a:ext cx="874165" cy="8741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3CD49AC8-BD08-492C-88F9-F3E5E45294A8}"/>
              </a:ext>
            </a:extLst>
          </p:cNvPr>
          <p:cNvGrpSpPr/>
          <p:nvPr/>
        </p:nvGrpSpPr>
        <p:grpSpPr>
          <a:xfrm>
            <a:off x="4773292" y="2069054"/>
            <a:ext cx="2643935" cy="874165"/>
            <a:chOff x="4991839" y="2148357"/>
            <a:chExt cx="1918288" cy="63424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A4525B-BDCA-4DC6-8AAA-8B36A0F9B3CB}"/>
                </a:ext>
              </a:extLst>
            </p:cNvPr>
            <p:cNvSpPr/>
            <p:nvPr/>
          </p:nvSpPr>
          <p:spPr>
            <a:xfrm>
              <a:off x="4991839" y="2148357"/>
              <a:ext cx="634244" cy="634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4E2CCD-78B8-4E6A-A7DE-FCCC3CDE6C1D}"/>
                </a:ext>
              </a:extLst>
            </p:cNvPr>
            <p:cNvSpPr/>
            <p:nvPr/>
          </p:nvSpPr>
          <p:spPr>
            <a:xfrm>
              <a:off x="6275883" y="2148357"/>
              <a:ext cx="634244" cy="634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4272E521-6134-45C2-83B5-D1C6F77FBDCB}"/>
              </a:ext>
            </a:extLst>
          </p:cNvPr>
          <p:cNvSpPr/>
          <p:nvPr/>
        </p:nvSpPr>
        <p:spPr>
          <a:xfrm>
            <a:off x="7646735" y="3387223"/>
            <a:ext cx="874165" cy="87416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DE9768-BDE9-4D85-B7BF-9CF103BBD0BD}"/>
              </a:ext>
            </a:extLst>
          </p:cNvPr>
          <p:cNvSpPr/>
          <p:nvPr/>
        </p:nvSpPr>
        <p:spPr>
          <a:xfrm>
            <a:off x="7047733" y="5052585"/>
            <a:ext cx="874165" cy="87416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52FBA0-906D-4505-B153-38437DE92E72}"/>
              </a:ext>
            </a:extLst>
          </p:cNvPr>
          <p:cNvSpPr/>
          <p:nvPr/>
        </p:nvSpPr>
        <p:spPr>
          <a:xfrm>
            <a:off x="4259801" y="5052585"/>
            <a:ext cx="874165" cy="87416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BD4D9B4-5658-4E48-9FDC-79D557159C78}"/>
              </a:ext>
            </a:extLst>
          </p:cNvPr>
          <p:cNvSpPr/>
          <p:nvPr/>
        </p:nvSpPr>
        <p:spPr>
          <a:xfrm rot="14485673">
            <a:off x="6716331" y="6037930"/>
            <a:ext cx="290554" cy="285472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31" name="Group 110">
            <a:extLst>
              <a:ext uri="{FF2B5EF4-FFF2-40B4-BE49-F238E27FC236}">
                <a16:creationId xmlns:a16="http://schemas.microsoft.com/office/drawing/2014/main" id="{EB8F65EB-F7FB-4A79-8BA9-75429C37B163}"/>
              </a:ext>
            </a:extLst>
          </p:cNvPr>
          <p:cNvGrpSpPr/>
          <p:nvPr/>
        </p:nvGrpSpPr>
        <p:grpSpPr>
          <a:xfrm>
            <a:off x="5634860" y="3677572"/>
            <a:ext cx="874165" cy="965956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50C5F185-FF11-4B96-8C24-FBCFFBB63CC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514DCDE1-6A94-4388-8E81-5C1FD1B4809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4" name="Rectangle 130">
            <a:extLst>
              <a:ext uri="{FF2B5EF4-FFF2-40B4-BE49-F238E27FC236}">
                <a16:creationId xmlns:a16="http://schemas.microsoft.com/office/drawing/2014/main" id="{31E9258E-3B81-458C-997F-693F69A1FC4A}"/>
              </a:ext>
            </a:extLst>
          </p:cNvPr>
          <p:cNvSpPr/>
          <p:nvPr/>
        </p:nvSpPr>
        <p:spPr>
          <a:xfrm>
            <a:off x="7881730" y="3665494"/>
            <a:ext cx="400962" cy="40278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29DD886F-F498-4D7C-8741-75598266F5E0}"/>
              </a:ext>
            </a:extLst>
          </p:cNvPr>
          <p:cNvSpPr/>
          <p:nvPr/>
        </p:nvSpPr>
        <p:spPr>
          <a:xfrm>
            <a:off x="6766622" y="2258560"/>
            <a:ext cx="423508" cy="42282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5575F222-0484-4070-88F7-0D8C5221F961}"/>
              </a:ext>
            </a:extLst>
          </p:cNvPr>
          <p:cNvSpPr/>
          <p:nvPr/>
        </p:nvSpPr>
        <p:spPr>
          <a:xfrm>
            <a:off x="7241335" y="5263342"/>
            <a:ext cx="486906" cy="39296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C0C28593-9C9A-4ED3-BB66-377209075C64}"/>
              </a:ext>
            </a:extLst>
          </p:cNvPr>
          <p:cNvSpPr/>
          <p:nvPr/>
        </p:nvSpPr>
        <p:spPr>
          <a:xfrm>
            <a:off x="5011320" y="2269482"/>
            <a:ext cx="401174" cy="3462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853CC2E6-BF87-4074-A449-85903239044D}"/>
              </a:ext>
            </a:extLst>
          </p:cNvPr>
          <p:cNvSpPr/>
          <p:nvPr/>
        </p:nvSpPr>
        <p:spPr>
          <a:xfrm>
            <a:off x="3878553" y="3667666"/>
            <a:ext cx="491544" cy="33294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CD71DD42-63C5-4DFB-ADD5-D473ED9B5091}"/>
              </a:ext>
            </a:extLst>
          </p:cNvPr>
          <p:cNvSpPr>
            <a:spLocks noChangeAspect="1"/>
          </p:cNvSpPr>
          <p:nvPr/>
        </p:nvSpPr>
        <p:spPr>
          <a:xfrm>
            <a:off x="4460262" y="5307431"/>
            <a:ext cx="451095" cy="35664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CBD89C-46A6-4636-ABAD-190F515163C6}"/>
              </a:ext>
            </a:extLst>
          </p:cNvPr>
          <p:cNvGrpSpPr/>
          <p:nvPr/>
        </p:nvGrpSpPr>
        <p:grpSpPr>
          <a:xfrm>
            <a:off x="5644186" y="5307431"/>
            <a:ext cx="893327" cy="651258"/>
            <a:chOff x="1126403" y="3621716"/>
            <a:chExt cx="506364" cy="369152"/>
          </a:xfrm>
        </p:grpSpPr>
        <p:sp>
          <p:nvSpPr>
            <p:cNvPr id="41" name="Rounded Rectangle 10">
              <a:extLst>
                <a:ext uri="{FF2B5EF4-FFF2-40B4-BE49-F238E27FC236}">
                  <a16:creationId xmlns:a16="http://schemas.microsoft.com/office/drawing/2014/main" id="{84C286A8-802B-42E4-B78B-6533450E320C}"/>
                </a:ext>
              </a:extLst>
            </p:cNvPr>
            <p:cNvSpPr/>
            <p:nvPr/>
          </p:nvSpPr>
          <p:spPr>
            <a:xfrm>
              <a:off x="1126403" y="3621716"/>
              <a:ext cx="506364" cy="9041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Rounded Rectangle 13">
              <a:extLst>
                <a:ext uri="{FF2B5EF4-FFF2-40B4-BE49-F238E27FC236}">
                  <a16:creationId xmlns:a16="http://schemas.microsoft.com/office/drawing/2014/main" id="{CD6C8FCD-06F8-4ADA-B53E-7555B6394414}"/>
                </a:ext>
              </a:extLst>
            </p:cNvPr>
            <p:cNvSpPr/>
            <p:nvPr/>
          </p:nvSpPr>
          <p:spPr>
            <a:xfrm>
              <a:off x="1162596" y="3744576"/>
              <a:ext cx="433978" cy="9041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Chord 42">
              <a:extLst>
                <a:ext uri="{FF2B5EF4-FFF2-40B4-BE49-F238E27FC236}">
                  <a16:creationId xmlns:a16="http://schemas.microsoft.com/office/drawing/2014/main" id="{6C6CBA64-1A53-434A-A13C-1E109CC8310A}"/>
                </a:ext>
              </a:extLst>
            </p:cNvPr>
            <p:cNvSpPr/>
            <p:nvPr/>
          </p:nvSpPr>
          <p:spPr>
            <a:xfrm>
              <a:off x="1255790" y="3743277"/>
              <a:ext cx="247591" cy="247591"/>
            </a:xfrm>
            <a:prstGeom prst="chord">
              <a:avLst>
                <a:gd name="adj1" fmla="val 21471232"/>
                <a:gd name="adj2" fmla="val 10878117"/>
              </a:avLst>
            </a:pr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44E5A1-4576-4AC4-91EA-6EC71F59048A}"/>
              </a:ext>
            </a:extLst>
          </p:cNvPr>
          <p:cNvGrpSpPr/>
          <p:nvPr/>
        </p:nvGrpSpPr>
        <p:grpSpPr>
          <a:xfrm>
            <a:off x="6817748" y="1825566"/>
            <a:ext cx="4377078" cy="4190382"/>
            <a:chOff x="4644008" y="1980456"/>
            <a:chExt cx="3769568" cy="36087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D9D45A5-4EC6-42D3-BDAE-155832E635E8}"/>
                </a:ext>
              </a:extLst>
            </p:cNvPr>
            <p:cNvGrpSpPr/>
            <p:nvPr/>
          </p:nvGrpSpPr>
          <p:grpSpPr>
            <a:xfrm>
              <a:off x="4644008" y="1980456"/>
              <a:ext cx="3769568" cy="3608784"/>
              <a:chOff x="4923656" y="2124472"/>
              <a:chExt cx="3769568" cy="360878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798913A-8A8F-4903-B27D-246E483C6A98}"/>
                  </a:ext>
                </a:extLst>
              </p:cNvPr>
              <p:cNvGrpSpPr/>
              <p:nvPr/>
            </p:nvGrpSpPr>
            <p:grpSpPr>
              <a:xfrm>
                <a:off x="6156176" y="2124472"/>
                <a:ext cx="1304528" cy="3608784"/>
                <a:chOff x="6084168" y="2124472"/>
                <a:chExt cx="1304528" cy="360878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6EA1710-1F71-436D-B2E2-FE0C08D9D946}"/>
                    </a:ext>
                  </a:extLst>
                </p:cNvPr>
                <p:cNvSpPr/>
                <p:nvPr/>
              </p:nvSpPr>
              <p:spPr>
                <a:xfrm>
                  <a:off x="6084168" y="2124472"/>
                  <a:ext cx="1304528" cy="130452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E58915D-B2C8-4935-B8A3-0789E9E9B833}"/>
                    </a:ext>
                  </a:extLst>
                </p:cNvPr>
                <p:cNvSpPr/>
                <p:nvPr/>
              </p:nvSpPr>
              <p:spPr>
                <a:xfrm>
                  <a:off x="6084168" y="4428728"/>
                  <a:ext cx="1304528" cy="130452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2A66705-4F3F-4D12-A054-604F52AC3610}"/>
                  </a:ext>
                </a:extLst>
              </p:cNvPr>
              <p:cNvGrpSpPr/>
              <p:nvPr/>
            </p:nvGrpSpPr>
            <p:grpSpPr>
              <a:xfrm>
                <a:off x="4923656" y="3284984"/>
                <a:ext cx="3769568" cy="1304528"/>
                <a:chOff x="4923656" y="3329866"/>
                <a:chExt cx="3769568" cy="130452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8AD10-4704-42F5-83F1-6EAD4C01B4B6}"/>
                    </a:ext>
                  </a:extLst>
                </p:cNvPr>
                <p:cNvSpPr/>
                <p:nvPr/>
              </p:nvSpPr>
              <p:spPr>
                <a:xfrm>
                  <a:off x="4923656" y="3329866"/>
                  <a:ext cx="1304528" cy="13045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D9ED29D-4EE2-4B17-8F7D-8D762521941B}"/>
                    </a:ext>
                  </a:extLst>
                </p:cNvPr>
                <p:cNvSpPr/>
                <p:nvPr/>
              </p:nvSpPr>
              <p:spPr>
                <a:xfrm>
                  <a:off x="7388696" y="3329866"/>
                  <a:ext cx="1304528" cy="130452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</p:grpSp>
        </p:grpSp>
        <p:sp>
          <p:nvSpPr>
            <p:cNvPr id="5" name="Circular Arrow 35">
              <a:extLst>
                <a:ext uri="{FF2B5EF4-FFF2-40B4-BE49-F238E27FC236}">
                  <a16:creationId xmlns:a16="http://schemas.microsoft.com/office/drawing/2014/main" id="{FD948E3B-A2D4-47C0-920C-2EBD5A0B97B4}"/>
                </a:ext>
              </a:extLst>
            </p:cNvPr>
            <p:cNvSpPr/>
            <p:nvPr/>
          </p:nvSpPr>
          <p:spPr>
            <a:xfrm>
              <a:off x="6096744" y="3361184"/>
              <a:ext cx="864096" cy="86409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4649"/>
                <a:gd name="adj5" fmla="val 125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3">
            <a:extLst>
              <a:ext uri="{FF2B5EF4-FFF2-40B4-BE49-F238E27FC236}">
                <a16:creationId xmlns:a16="http://schemas.microsoft.com/office/drawing/2014/main" id="{E629BDBF-31C3-4848-9B62-0AFD5602C005}"/>
              </a:ext>
            </a:extLst>
          </p:cNvPr>
          <p:cNvGrpSpPr/>
          <p:nvPr/>
        </p:nvGrpSpPr>
        <p:grpSpPr>
          <a:xfrm>
            <a:off x="910089" y="1749952"/>
            <a:ext cx="5520799" cy="901016"/>
            <a:chOff x="467544" y="1934588"/>
            <a:chExt cx="4369376" cy="901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9316C4-178D-46A1-A731-0DDC57D49D05}"/>
                </a:ext>
              </a:extLst>
            </p:cNvPr>
            <p:cNvSpPr/>
            <p:nvPr/>
          </p:nvSpPr>
          <p:spPr>
            <a:xfrm>
              <a:off x="806699" y="2312384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1DFC57-741B-443E-AFEB-3290B568836D}"/>
                </a:ext>
              </a:extLst>
            </p:cNvPr>
            <p:cNvSpPr/>
            <p:nvPr/>
          </p:nvSpPr>
          <p:spPr>
            <a:xfrm>
              <a:off x="467544" y="1934588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Contents Here A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038C7981-E424-49DE-8689-9FF2F633D818}"/>
              </a:ext>
            </a:extLst>
          </p:cNvPr>
          <p:cNvGrpSpPr/>
          <p:nvPr/>
        </p:nvGrpSpPr>
        <p:grpSpPr>
          <a:xfrm>
            <a:off x="910089" y="2883336"/>
            <a:ext cx="5520799" cy="901016"/>
            <a:chOff x="467544" y="2816016"/>
            <a:chExt cx="4369376" cy="901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FD2D23-D8B3-4B6C-8C27-FB912473743A}"/>
                </a:ext>
              </a:extLst>
            </p:cNvPr>
            <p:cNvSpPr/>
            <p:nvPr/>
          </p:nvSpPr>
          <p:spPr>
            <a:xfrm>
              <a:off x="806699" y="3193812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C70076-FE24-4630-B396-E674825A808C}"/>
                </a:ext>
              </a:extLst>
            </p:cNvPr>
            <p:cNvSpPr/>
            <p:nvPr/>
          </p:nvSpPr>
          <p:spPr>
            <a:xfrm>
              <a:off x="467544" y="2816016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Contents Here B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68553AB3-5BA9-42F3-819D-F5B6673D2443}"/>
              </a:ext>
            </a:extLst>
          </p:cNvPr>
          <p:cNvGrpSpPr/>
          <p:nvPr/>
        </p:nvGrpSpPr>
        <p:grpSpPr>
          <a:xfrm>
            <a:off x="910089" y="4016719"/>
            <a:ext cx="5520799" cy="901016"/>
            <a:chOff x="467544" y="3697444"/>
            <a:chExt cx="4369376" cy="901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B638A7-5250-4652-ABC3-F79615FF6F79}"/>
                </a:ext>
              </a:extLst>
            </p:cNvPr>
            <p:cNvSpPr/>
            <p:nvPr/>
          </p:nvSpPr>
          <p:spPr>
            <a:xfrm>
              <a:off x="806699" y="4075240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9D8B72-2E27-4D9D-B99E-87A28C3605B0}"/>
                </a:ext>
              </a:extLst>
            </p:cNvPr>
            <p:cNvSpPr/>
            <p:nvPr/>
          </p:nvSpPr>
          <p:spPr>
            <a:xfrm>
              <a:off x="467544" y="3697444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Contents Here C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6">
            <a:extLst>
              <a:ext uri="{FF2B5EF4-FFF2-40B4-BE49-F238E27FC236}">
                <a16:creationId xmlns:a16="http://schemas.microsoft.com/office/drawing/2014/main" id="{F626E4FE-99C0-44F6-B94A-597E32D53EFF}"/>
              </a:ext>
            </a:extLst>
          </p:cNvPr>
          <p:cNvGrpSpPr/>
          <p:nvPr/>
        </p:nvGrpSpPr>
        <p:grpSpPr>
          <a:xfrm>
            <a:off x="910089" y="5150102"/>
            <a:ext cx="5520799" cy="901016"/>
            <a:chOff x="467544" y="4578872"/>
            <a:chExt cx="4369376" cy="9010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AE5BFF-918A-4C08-88E7-518FB525FB88}"/>
                </a:ext>
              </a:extLst>
            </p:cNvPr>
            <p:cNvSpPr/>
            <p:nvPr/>
          </p:nvSpPr>
          <p:spPr>
            <a:xfrm>
              <a:off x="806699" y="4956668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146B9-76BC-4145-99AA-B8BBC964FA4D}"/>
                </a:ext>
              </a:extLst>
            </p:cNvPr>
            <p:cNvSpPr/>
            <p:nvPr/>
          </p:nvSpPr>
          <p:spPr>
            <a:xfrm>
              <a:off x="467544" y="4578872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Contents Here D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7F51EA-2970-4AC7-A4C2-7B116BDB05DA}"/>
              </a:ext>
            </a:extLst>
          </p:cNvPr>
          <p:cNvGrpSpPr/>
          <p:nvPr/>
        </p:nvGrpSpPr>
        <p:grpSpPr>
          <a:xfrm>
            <a:off x="6762117" y="1900561"/>
            <a:ext cx="4818371" cy="4377162"/>
            <a:chOff x="7171692" y="1674511"/>
            <a:chExt cx="4818371" cy="4377162"/>
          </a:xfrm>
        </p:grpSpPr>
        <p:grpSp>
          <p:nvGrpSpPr>
            <p:cNvPr id="4" name="그룹 21">
              <a:extLst>
                <a:ext uri="{FF2B5EF4-FFF2-40B4-BE49-F238E27FC236}">
                  <a16:creationId xmlns:a16="http://schemas.microsoft.com/office/drawing/2014/main" id="{5C614735-0201-44B7-BBE2-7CAAEC20AD50}"/>
                </a:ext>
              </a:extLst>
            </p:cNvPr>
            <p:cNvGrpSpPr/>
            <p:nvPr/>
          </p:nvGrpSpPr>
          <p:grpSpPr>
            <a:xfrm>
              <a:off x="7171692" y="3381834"/>
              <a:ext cx="4818371" cy="646331"/>
              <a:chOff x="959011" y="2597626"/>
              <a:chExt cx="4818371" cy="6463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C086D5-8CD8-4CA6-805C-21403435E780}"/>
                  </a:ext>
                </a:extLst>
              </p:cNvPr>
              <p:cNvSpPr txBox="1"/>
              <p:nvPr/>
            </p:nvSpPr>
            <p:spPr>
              <a:xfrm>
                <a:off x="959011" y="2691895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POWERPOINT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BE69BE-8A7D-4A4D-BD19-6810B63B2E12}"/>
                  </a:ext>
                </a:extLst>
              </p:cNvPr>
              <p:cNvSpPr txBox="1"/>
              <p:nvPr/>
            </p:nvSpPr>
            <p:spPr>
              <a:xfrm>
                <a:off x="2968085" y="2597626"/>
                <a:ext cx="2809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</a:t>
                </a:r>
              </a:p>
            </p:txBody>
          </p:sp>
          <p:sp>
            <p:nvSpPr>
              <p:cNvPr id="7" name="Chevron 25">
                <a:extLst>
                  <a:ext uri="{FF2B5EF4-FFF2-40B4-BE49-F238E27FC236}">
                    <a16:creationId xmlns:a16="http://schemas.microsoft.com/office/drawing/2014/main" id="{3D06E004-7F19-429D-B840-874E409EF847}"/>
                  </a:ext>
                </a:extLst>
              </p:cNvPr>
              <p:cNvSpPr/>
              <p:nvPr/>
            </p:nvSpPr>
            <p:spPr>
              <a:xfrm>
                <a:off x="2601327" y="273203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20">
              <a:extLst>
                <a:ext uri="{FF2B5EF4-FFF2-40B4-BE49-F238E27FC236}">
                  <a16:creationId xmlns:a16="http://schemas.microsoft.com/office/drawing/2014/main" id="{FBB37595-1B5D-4FF0-B9F1-A2337EFCCFEA}"/>
                </a:ext>
              </a:extLst>
            </p:cNvPr>
            <p:cNvGrpSpPr/>
            <p:nvPr/>
          </p:nvGrpSpPr>
          <p:grpSpPr>
            <a:xfrm>
              <a:off x="7171692" y="4393588"/>
              <a:ext cx="4818371" cy="646331"/>
              <a:chOff x="959011" y="3630156"/>
              <a:chExt cx="4818371" cy="64633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383FC4-949A-45A7-A914-289BBBEE1496}"/>
                  </a:ext>
                </a:extLst>
              </p:cNvPr>
              <p:cNvSpPr txBox="1"/>
              <p:nvPr/>
            </p:nvSpPr>
            <p:spPr>
              <a:xfrm>
                <a:off x="959011" y="3725844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CONTENTS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9038FD-907A-4EC4-984C-A1E0DBF79C7D}"/>
                  </a:ext>
                </a:extLst>
              </p:cNvPr>
              <p:cNvSpPr txBox="1"/>
              <p:nvPr/>
            </p:nvSpPr>
            <p:spPr>
              <a:xfrm>
                <a:off x="2968085" y="3630156"/>
                <a:ext cx="2809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1" name="Chevron 26">
                <a:extLst>
                  <a:ext uri="{FF2B5EF4-FFF2-40B4-BE49-F238E27FC236}">
                    <a16:creationId xmlns:a16="http://schemas.microsoft.com/office/drawing/2014/main" id="{30661613-AC67-40D3-8BE5-B91F8D5403A5}"/>
                  </a:ext>
                </a:extLst>
              </p:cNvPr>
              <p:cNvSpPr/>
              <p:nvPr/>
            </p:nvSpPr>
            <p:spPr>
              <a:xfrm>
                <a:off x="2601327" y="376456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3">
              <a:extLst>
                <a:ext uri="{FF2B5EF4-FFF2-40B4-BE49-F238E27FC236}">
                  <a16:creationId xmlns:a16="http://schemas.microsoft.com/office/drawing/2014/main" id="{54E2E6FA-5052-4D99-B953-4B11AAD77F15}"/>
                </a:ext>
              </a:extLst>
            </p:cNvPr>
            <p:cNvGrpSpPr/>
            <p:nvPr/>
          </p:nvGrpSpPr>
          <p:grpSpPr>
            <a:xfrm>
              <a:off x="7171692" y="5405342"/>
              <a:ext cx="4810758" cy="646331"/>
              <a:chOff x="959011" y="5695216"/>
              <a:chExt cx="4810758" cy="64633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FC1B60-4E8C-4405-AE95-695E80A8346A}"/>
                  </a:ext>
                </a:extLst>
              </p:cNvPr>
              <p:cNvSpPr txBox="1"/>
              <p:nvPr/>
            </p:nvSpPr>
            <p:spPr>
              <a:xfrm>
                <a:off x="959011" y="5789485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TEXT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2C838D-9D5B-4756-82DE-721BA4DDFC12}"/>
                  </a:ext>
                </a:extLst>
              </p:cNvPr>
              <p:cNvSpPr txBox="1"/>
              <p:nvPr/>
            </p:nvSpPr>
            <p:spPr>
              <a:xfrm>
                <a:off x="2968086" y="5695216"/>
                <a:ext cx="28016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5" name="Chevron 28">
                <a:extLst>
                  <a:ext uri="{FF2B5EF4-FFF2-40B4-BE49-F238E27FC236}">
                    <a16:creationId xmlns:a16="http://schemas.microsoft.com/office/drawing/2014/main" id="{8459FD86-DAB5-4690-9E3F-93DBB23C89AF}"/>
                  </a:ext>
                </a:extLst>
              </p:cNvPr>
              <p:cNvSpPr/>
              <p:nvPr/>
            </p:nvSpPr>
            <p:spPr>
              <a:xfrm>
                <a:off x="2601327" y="582962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26D602-54D6-41D4-8CA2-398A0B89E105}"/>
                </a:ext>
              </a:extLst>
            </p:cNvPr>
            <p:cNvSpPr txBox="1"/>
            <p:nvPr/>
          </p:nvSpPr>
          <p:spPr>
            <a:xfrm>
              <a:off x="7390802" y="1674511"/>
              <a:ext cx="3891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804832-719C-4C27-95A1-F181080C195C}"/>
                </a:ext>
              </a:extLst>
            </p:cNvPr>
            <p:cNvSpPr txBox="1"/>
            <p:nvPr/>
          </p:nvSpPr>
          <p:spPr>
            <a:xfrm>
              <a:off x="7390802" y="2233874"/>
              <a:ext cx="38136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Easy to change colors, photos and Text.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242EA8-676B-4CBD-9A8D-F46964646329}"/>
              </a:ext>
            </a:extLst>
          </p:cNvPr>
          <p:cNvGrpSpPr/>
          <p:nvPr/>
        </p:nvGrpSpPr>
        <p:grpSpPr>
          <a:xfrm>
            <a:off x="5354801" y="255317"/>
            <a:ext cx="6225687" cy="1472690"/>
            <a:chOff x="3862980" y="4141798"/>
            <a:chExt cx="3433328" cy="2502503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7F332F-6E0B-4B0A-87E1-74783177A577}"/>
                </a:ext>
              </a:extLst>
            </p:cNvPr>
            <p:cNvSpPr txBox="1"/>
            <p:nvPr/>
          </p:nvSpPr>
          <p:spPr>
            <a:xfrm>
              <a:off x="3862980" y="4141798"/>
              <a:ext cx="3433328" cy="156899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045A3-200E-4795-878D-10042DEACD3C}"/>
                </a:ext>
              </a:extLst>
            </p:cNvPr>
            <p:cNvSpPr txBox="1"/>
            <p:nvPr/>
          </p:nvSpPr>
          <p:spPr>
            <a:xfrm>
              <a:off x="3862980" y="5320862"/>
              <a:ext cx="3433328" cy="132343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0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5">
            <a:extLst>
              <a:ext uri="{FF2B5EF4-FFF2-40B4-BE49-F238E27FC236}">
                <a16:creationId xmlns:a16="http://schemas.microsoft.com/office/drawing/2014/main" id="{6B65E01A-AF37-4958-8B06-10AB616D1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386009"/>
              </p:ext>
            </p:extLst>
          </p:nvPr>
        </p:nvGraphicFramePr>
        <p:xfrm>
          <a:off x="6446477" y="2941406"/>
          <a:ext cx="2057284" cy="2025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13">
            <a:extLst>
              <a:ext uri="{FF2B5EF4-FFF2-40B4-BE49-F238E27FC236}">
                <a16:creationId xmlns:a16="http://schemas.microsoft.com/office/drawing/2014/main" id="{9EE09276-A0CA-4CD8-8535-580FCEC35180}"/>
              </a:ext>
            </a:extLst>
          </p:cNvPr>
          <p:cNvSpPr/>
          <p:nvPr/>
        </p:nvSpPr>
        <p:spPr>
          <a:xfrm>
            <a:off x="6835453" y="3318668"/>
            <a:ext cx="1270807" cy="1270807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D2311-DD65-477A-919F-D128A60FD39D}"/>
              </a:ext>
            </a:extLst>
          </p:cNvPr>
          <p:cNvSpPr txBox="1"/>
          <p:nvPr/>
        </p:nvSpPr>
        <p:spPr>
          <a:xfrm>
            <a:off x="6621682" y="3517473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575AAB8-C90D-40B4-A959-289FAB28E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434806"/>
              </p:ext>
            </p:extLst>
          </p:nvPr>
        </p:nvGraphicFramePr>
        <p:xfrm>
          <a:off x="5055208" y="4141370"/>
          <a:ext cx="2057284" cy="2025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10">
            <a:extLst>
              <a:ext uri="{FF2B5EF4-FFF2-40B4-BE49-F238E27FC236}">
                <a16:creationId xmlns:a16="http://schemas.microsoft.com/office/drawing/2014/main" id="{03216F9B-FF44-47FD-BD13-7EE0FA64225A}"/>
              </a:ext>
            </a:extLst>
          </p:cNvPr>
          <p:cNvSpPr/>
          <p:nvPr/>
        </p:nvSpPr>
        <p:spPr>
          <a:xfrm>
            <a:off x="5433787" y="4518632"/>
            <a:ext cx="1270807" cy="1270807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CABA3-BD06-4C6C-BAB3-58FA07181887}"/>
              </a:ext>
            </a:extLst>
          </p:cNvPr>
          <p:cNvSpPr txBox="1"/>
          <p:nvPr/>
        </p:nvSpPr>
        <p:spPr>
          <a:xfrm>
            <a:off x="5214972" y="471743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Chart 5">
            <a:extLst>
              <a:ext uri="{FF2B5EF4-FFF2-40B4-BE49-F238E27FC236}">
                <a16:creationId xmlns:a16="http://schemas.microsoft.com/office/drawing/2014/main" id="{EEC3B69A-17FE-4399-A8E6-17CC5DE26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72655"/>
              </p:ext>
            </p:extLst>
          </p:nvPr>
        </p:nvGraphicFramePr>
        <p:xfrm>
          <a:off x="5039258" y="1662875"/>
          <a:ext cx="2057284" cy="2025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val 7">
            <a:extLst>
              <a:ext uri="{FF2B5EF4-FFF2-40B4-BE49-F238E27FC236}">
                <a16:creationId xmlns:a16="http://schemas.microsoft.com/office/drawing/2014/main" id="{AE0D2913-6D62-431D-B77F-AD9D7E44DDCC}"/>
              </a:ext>
            </a:extLst>
          </p:cNvPr>
          <p:cNvSpPr/>
          <p:nvPr/>
        </p:nvSpPr>
        <p:spPr>
          <a:xfrm>
            <a:off x="5407441" y="2040137"/>
            <a:ext cx="1270807" cy="127080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9A716-12E4-4E13-B938-319D9FDB153B}"/>
              </a:ext>
            </a:extLst>
          </p:cNvPr>
          <p:cNvSpPr txBox="1"/>
          <p:nvPr/>
        </p:nvSpPr>
        <p:spPr>
          <a:xfrm>
            <a:off x="5183582" y="223894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0CE04-F218-487E-8E97-9BF24269B207}"/>
              </a:ext>
            </a:extLst>
          </p:cNvPr>
          <p:cNvGrpSpPr/>
          <p:nvPr/>
        </p:nvGrpSpPr>
        <p:grpSpPr>
          <a:xfrm>
            <a:off x="3678676" y="2933682"/>
            <a:ext cx="2057284" cy="2025329"/>
            <a:chOff x="2848015" y="2194389"/>
            <a:chExt cx="1632012" cy="1606663"/>
          </a:xfrm>
          <a:solidFill>
            <a:srgbClr val="76B1D1">
              <a:alpha val="40000"/>
            </a:srgbClr>
          </a:solidFill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941DE921-1088-47C2-9FA4-06D4A46174E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8850138"/>
                </p:ext>
              </p:extLst>
            </p:nvPr>
          </p:nvGraphicFramePr>
          <p:xfrm>
            <a:off x="2848015" y="2194389"/>
            <a:ext cx="1632012" cy="16066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A7B82C-DE9E-4209-A749-A19A12F22818}"/>
                </a:ext>
              </a:extLst>
            </p:cNvPr>
            <p:cNvSpPr/>
            <p:nvPr/>
          </p:nvSpPr>
          <p:spPr>
            <a:xfrm>
              <a:off x="3131840" y="2493665"/>
              <a:ext cx="1008112" cy="1008112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08F627B-0AF4-4219-AF95-6F9E7A314BE7}"/>
              </a:ext>
            </a:extLst>
          </p:cNvPr>
          <p:cNvSpPr txBox="1"/>
          <p:nvPr/>
        </p:nvSpPr>
        <p:spPr>
          <a:xfrm>
            <a:off x="3861210" y="3478235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F592C-B3A3-493D-8F8B-DFB627FBB4DE}"/>
              </a:ext>
            </a:extLst>
          </p:cNvPr>
          <p:cNvSpPr txBox="1"/>
          <p:nvPr/>
        </p:nvSpPr>
        <p:spPr>
          <a:xfrm>
            <a:off x="782630" y="1819556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DE319E-6707-4182-A684-3C6707532ED5}"/>
              </a:ext>
            </a:extLst>
          </p:cNvPr>
          <p:cNvGrpSpPr/>
          <p:nvPr/>
        </p:nvGrpSpPr>
        <p:grpSpPr>
          <a:xfrm>
            <a:off x="1582924" y="1806070"/>
            <a:ext cx="3239698" cy="1135337"/>
            <a:chOff x="1343487" y="1612564"/>
            <a:chExt cx="2361875" cy="11353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3010C6-133F-4B37-A164-F4D16CAB32C0}"/>
                </a:ext>
              </a:extLst>
            </p:cNvPr>
            <p:cNvSpPr txBox="1"/>
            <p:nvPr/>
          </p:nvSpPr>
          <p:spPr>
            <a:xfrm>
              <a:off x="1343487" y="1916904"/>
              <a:ext cx="2361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0AAF46-2DC5-4062-9AE0-E30B4CAA15FB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D453316-0172-4629-B6C7-4E2726F31475}"/>
              </a:ext>
            </a:extLst>
          </p:cNvPr>
          <p:cNvSpPr txBox="1"/>
          <p:nvPr/>
        </p:nvSpPr>
        <p:spPr>
          <a:xfrm>
            <a:off x="7369379" y="1791436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CF2887-52ED-43C3-A3F2-0DD31D525742}"/>
              </a:ext>
            </a:extLst>
          </p:cNvPr>
          <p:cNvGrpSpPr/>
          <p:nvPr/>
        </p:nvGrpSpPr>
        <p:grpSpPr>
          <a:xfrm>
            <a:off x="8169674" y="1777950"/>
            <a:ext cx="3239698" cy="1135337"/>
            <a:chOff x="1343487" y="1612564"/>
            <a:chExt cx="2361875" cy="1135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87D4C4-4837-4D99-ADB4-AA8563C4C2C3}"/>
                </a:ext>
              </a:extLst>
            </p:cNvPr>
            <p:cNvSpPr txBox="1"/>
            <p:nvPr/>
          </p:nvSpPr>
          <p:spPr>
            <a:xfrm>
              <a:off x="1343487" y="1916904"/>
              <a:ext cx="2361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BDD8BB-B8B7-41F2-86B0-013AF9F9B799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CE3CFAE-8352-48E9-979D-5D9129769EAB}"/>
              </a:ext>
            </a:extLst>
          </p:cNvPr>
          <p:cNvSpPr txBox="1"/>
          <p:nvPr/>
        </p:nvSpPr>
        <p:spPr>
          <a:xfrm>
            <a:off x="7271636" y="4936689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8D7361-9D76-4611-BD07-5A1D3DE9CE01}"/>
              </a:ext>
            </a:extLst>
          </p:cNvPr>
          <p:cNvGrpSpPr/>
          <p:nvPr/>
        </p:nvGrpSpPr>
        <p:grpSpPr>
          <a:xfrm>
            <a:off x="8071930" y="4923203"/>
            <a:ext cx="3239698" cy="1135337"/>
            <a:chOff x="1343487" y="1612564"/>
            <a:chExt cx="2361875" cy="11353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8961D8-6C3F-478B-BFC6-5AD53D000EB1}"/>
                </a:ext>
              </a:extLst>
            </p:cNvPr>
            <p:cNvSpPr txBox="1"/>
            <p:nvPr/>
          </p:nvSpPr>
          <p:spPr>
            <a:xfrm>
              <a:off x="1343487" y="1916904"/>
              <a:ext cx="2361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60186E-FF95-4C8E-AB1E-4B7BC5B2E016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D10820F-65D6-4FB4-924C-9699EA95303A}"/>
              </a:ext>
            </a:extLst>
          </p:cNvPr>
          <p:cNvSpPr txBox="1"/>
          <p:nvPr/>
        </p:nvSpPr>
        <p:spPr>
          <a:xfrm>
            <a:off x="799710" y="4863796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002E72-9184-4AA0-BE33-F9C65EBDD330}"/>
              </a:ext>
            </a:extLst>
          </p:cNvPr>
          <p:cNvGrpSpPr/>
          <p:nvPr/>
        </p:nvGrpSpPr>
        <p:grpSpPr>
          <a:xfrm>
            <a:off x="1600004" y="4850310"/>
            <a:ext cx="3239698" cy="1135337"/>
            <a:chOff x="1343487" y="1612564"/>
            <a:chExt cx="2361875" cy="11353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0404AD-5913-48AD-B68E-EE5F2080B8D3}"/>
                </a:ext>
              </a:extLst>
            </p:cNvPr>
            <p:cNvSpPr txBox="1"/>
            <p:nvPr/>
          </p:nvSpPr>
          <p:spPr>
            <a:xfrm>
              <a:off x="1343487" y="1916904"/>
              <a:ext cx="2361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68B234-607A-4612-A5DF-7A101024486A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6">
            <a:extLst>
              <a:ext uri="{FF2B5EF4-FFF2-40B4-BE49-F238E27FC236}">
                <a16:creationId xmlns:a16="http://schemas.microsoft.com/office/drawing/2014/main" id="{E9D0EF58-669D-43E8-99AF-FF11C07356E9}"/>
              </a:ext>
            </a:extLst>
          </p:cNvPr>
          <p:cNvGrpSpPr/>
          <p:nvPr/>
        </p:nvGrpSpPr>
        <p:grpSpPr>
          <a:xfrm>
            <a:off x="4115782" y="2028379"/>
            <a:ext cx="3960438" cy="3795420"/>
            <a:chOff x="4367809" y="2190304"/>
            <a:chExt cx="3456386" cy="33123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870F71-84B3-4C94-BDB5-B3349A36E45B}"/>
                </a:ext>
              </a:extLst>
            </p:cNvPr>
            <p:cNvSpPr/>
            <p:nvPr/>
          </p:nvSpPr>
          <p:spPr>
            <a:xfrm>
              <a:off x="4367809" y="3630464"/>
              <a:ext cx="1872210" cy="187221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2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C6909F-162E-4384-951A-141B4636D182}"/>
                </a:ext>
              </a:extLst>
            </p:cNvPr>
            <p:cNvSpPr/>
            <p:nvPr/>
          </p:nvSpPr>
          <p:spPr>
            <a:xfrm>
              <a:off x="5951985" y="3630464"/>
              <a:ext cx="1872210" cy="1872210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138597-C00D-4F2B-A997-19FDE8CC1815}"/>
                </a:ext>
              </a:extLst>
            </p:cNvPr>
            <p:cNvSpPr/>
            <p:nvPr/>
          </p:nvSpPr>
          <p:spPr>
            <a:xfrm>
              <a:off x="5159897" y="2190304"/>
              <a:ext cx="1872210" cy="1872210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ADE0AA-D338-4FEE-A93A-1AB5C3050834}"/>
              </a:ext>
            </a:extLst>
          </p:cNvPr>
          <p:cNvSpPr txBox="1"/>
          <p:nvPr/>
        </p:nvSpPr>
        <p:spPr>
          <a:xfrm>
            <a:off x="4221573" y="4798030"/>
            <a:ext cx="1872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85447-660F-458D-BFE7-E6417A8C511D}"/>
              </a:ext>
            </a:extLst>
          </p:cNvPr>
          <p:cNvSpPr txBox="1"/>
          <p:nvPr/>
        </p:nvSpPr>
        <p:spPr>
          <a:xfrm>
            <a:off x="6075812" y="4834546"/>
            <a:ext cx="1872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902FC-7E05-4516-A291-C79B41D8A991}"/>
              </a:ext>
            </a:extLst>
          </p:cNvPr>
          <p:cNvSpPr txBox="1"/>
          <p:nvPr/>
        </p:nvSpPr>
        <p:spPr>
          <a:xfrm>
            <a:off x="5159899" y="2887610"/>
            <a:ext cx="1872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Plus 12">
            <a:extLst>
              <a:ext uri="{FF2B5EF4-FFF2-40B4-BE49-F238E27FC236}">
                <a16:creationId xmlns:a16="http://schemas.microsoft.com/office/drawing/2014/main" id="{7A10080A-4186-4B4D-BE5B-3E091D961F3A}"/>
              </a:ext>
            </a:extLst>
          </p:cNvPr>
          <p:cNvSpPr/>
          <p:nvPr/>
        </p:nvSpPr>
        <p:spPr>
          <a:xfrm>
            <a:off x="5735962" y="3630467"/>
            <a:ext cx="720080" cy="720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13">
            <a:extLst>
              <a:ext uri="{FF2B5EF4-FFF2-40B4-BE49-F238E27FC236}">
                <a16:creationId xmlns:a16="http://schemas.microsoft.com/office/drawing/2014/main" id="{E58A537B-E30F-4003-BDD4-5957AB0178E2}"/>
              </a:ext>
            </a:extLst>
          </p:cNvPr>
          <p:cNvGrpSpPr/>
          <p:nvPr/>
        </p:nvGrpSpPr>
        <p:grpSpPr>
          <a:xfrm>
            <a:off x="819152" y="5509636"/>
            <a:ext cx="3610793" cy="530128"/>
            <a:chOff x="-704849" y="5366761"/>
            <a:chExt cx="3610793" cy="53012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A3AF95-9067-4192-9919-12305A4798D1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269657" y="5366761"/>
              <a:ext cx="636287" cy="530128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162A85-D6BB-4CAF-B246-134B9E8727FA}"/>
                </a:ext>
              </a:extLst>
            </p:cNvPr>
            <p:cNvCxnSpPr>
              <a:cxnSpLocks/>
            </p:cNvCxnSpPr>
            <p:nvPr/>
          </p:nvCxnSpPr>
          <p:spPr>
            <a:xfrm>
              <a:off x="-704849" y="5896889"/>
              <a:ext cx="2974506" cy="0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5">
            <a:extLst>
              <a:ext uri="{FF2B5EF4-FFF2-40B4-BE49-F238E27FC236}">
                <a16:creationId xmlns:a16="http://schemas.microsoft.com/office/drawing/2014/main" id="{141189C5-65FC-4FA6-9E26-4445B1018905}"/>
              </a:ext>
            </a:extLst>
          </p:cNvPr>
          <p:cNvGrpSpPr/>
          <p:nvPr/>
        </p:nvGrpSpPr>
        <p:grpSpPr>
          <a:xfrm>
            <a:off x="6854457" y="1786454"/>
            <a:ext cx="4481113" cy="556088"/>
            <a:chOff x="5330456" y="1786454"/>
            <a:chExt cx="4481113" cy="55608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6E6448-5959-4236-8BC0-5E459EE40545}"/>
                </a:ext>
              </a:extLst>
            </p:cNvPr>
            <p:cNvCxnSpPr>
              <a:cxnSpLocks/>
              <a:endCxn id="6" idx="7"/>
            </p:cNvCxnSpPr>
            <p:nvPr/>
          </p:nvCxnSpPr>
          <p:spPr>
            <a:xfrm flipH="1">
              <a:off x="5330456" y="1786454"/>
              <a:ext cx="1506607" cy="556088"/>
            </a:xfrm>
            <a:prstGeom prst="line">
              <a:avLst/>
            </a:prstGeom>
            <a:ln w="317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67EC0D-A9E5-467C-9F9D-9A4A42C02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7063" y="1786454"/>
              <a:ext cx="2974506" cy="0"/>
            </a:xfrm>
            <a:prstGeom prst="line">
              <a:avLst/>
            </a:prstGeom>
            <a:ln w="317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6">
            <a:extLst>
              <a:ext uri="{FF2B5EF4-FFF2-40B4-BE49-F238E27FC236}">
                <a16:creationId xmlns:a16="http://schemas.microsoft.com/office/drawing/2014/main" id="{DAEEB809-7A6C-46B8-8D90-0C3426BDCDAC}"/>
              </a:ext>
            </a:extLst>
          </p:cNvPr>
          <p:cNvGrpSpPr/>
          <p:nvPr/>
        </p:nvGrpSpPr>
        <p:grpSpPr>
          <a:xfrm>
            <a:off x="8596162" y="1898808"/>
            <a:ext cx="2805263" cy="1073712"/>
            <a:chOff x="6729266" y="1898807"/>
            <a:chExt cx="1731166" cy="10737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A06CBD-662C-4E4E-AA8A-0E0556C81A86}"/>
                </a:ext>
              </a:extLst>
            </p:cNvPr>
            <p:cNvSpPr txBox="1"/>
            <p:nvPr/>
          </p:nvSpPr>
          <p:spPr>
            <a:xfrm>
              <a:off x="6732241" y="1898807"/>
              <a:ext cx="17281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E25A3C-79FD-4E00-9359-A65C2AA8E162}"/>
                </a:ext>
              </a:extLst>
            </p:cNvPr>
            <p:cNvSpPr txBox="1"/>
            <p:nvPr/>
          </p:nvSpPr>
          <p:spPr>
            <a:xfrm>
              <a:off x="6729266" y="2141522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</a:p>
          </p:txBody>
        </p: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3F8995D3-CEE4-4FC5-9F0F-B9540C482FFF}"/>
              </a:ext>
            </a:extLst>
          </p:cNvPr>
          <p:cNvGrpSpPr/>
          <p:nvPr/>
        </p:nvGrpSpPr>
        <p:grpSpPr>
          <a:xfrm>
            <a:off x="8596162" y="4864058"/>
            <a:ext cx="2805263" cy="1073712"/>
            <a:chOff x="6729265" y="4644984"/>
            <a:chExt cx="1731166" cy="107371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3BA01-54BA-4BF6-A8B2-8E6BB0ECDFD0}"/>
                </a:ext>
              </a:extLst>
            </p:cNvPr>
            <p:cNvSpPr txBox="1"/>
            <p:nvPr/>
          </p:nvSpPr>
          <p:spPr>
            <a:xfrm>
              <a:off x="6732240" y="4644984"/>
              <a:ext cx="17281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16333A-E9BC-4A69-950B-987E6638D39F}"/>
                </a:ext>
              </a:extLst>
            </p:cNvPr>
            <p:cNvSpPr txBox="1"/>
            <p:nvPr/>
          </p:nvSpPr>
          <p:spPr>
            <a:xfrm>
              <a:off x="6729265" y="4887699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</a:p>
          </p:txBody>
        </p:sp>
      </p:grpSp>
      <p:grpSp>
        <p:nvGrpSpPr>
          <p:cNvPr id="23" name="그룹 9">
            <a:extLst>
              <a:ext uri="{FF2B5EF4-FFF2-40B4-BE49-F238E27FC236}">
                <a16:creationId xmlns:a16="http://schemas.microsoft.com/office/drawing/2014/main" id="{36A8CF90-319C-4799-A15A-5078EC735EF1}"/>
              </a:ext>
            </a:extLst>
          </p:cNvPr>
          <p:cNvGrpSpPr/>
          <p:nvPr/>
        </p:nvGrpSpPr>
        <p:grpSpPr>
          <a:xfrm>
            <a:off x="819151" y="4873584"/>
            <a:ext cx="2802280" cy="1073712"/>
            <a:chOff x="680593" y="4644984"/>
            <a:chExt cx="1731166" cy="107371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5FF3A0-81AB-4F88-A701-A6C5433E4A51}"/>
                </a:ext>
              </a:extLst>
            </p:cNvPr>
            <p:cNvSpPr txBox="1"/>
            <p:nvPr/>
          </p:nvSpPr>
          <p:spPr>
            <a:xfrm>
              <a:off x="683568" y="4644984"/>
              <a:ext cx="17281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2FD7A3-50F5-4188-AE86-870B7EDF29A0}"/>
                </a:ext>
              </a:extLst>
            </p:cNvPr>
            <p:cNvSpPr txBox="1"/>
            <p:nvPr/>
          </p:nvSpPr>
          <p:spPr>
            <a:xfrm>
              <a:off x="680593" y="4887699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29F9C9-51CA-4540-A8D5-ABC79EF513C2}"/>
              </a:ext>
            </a:extLst>
          </p:cNvPr>
          <p:cNvGrpSpPr/>
          <p:nvPr/>
        </p:nvGrpSpPr>
        <p:grpSpPr>
          <a:xfrm>
            <a:off x="1711" y="1786454"/>
            <a:ext cx="3442175" cy="1555978"/>
            <a:chOff x="-554515" y="1992982"/>
            <a:chExt cx="3189918" cy="33802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E1F9A3-6A5A-4005-88EC-A54C0947616A}"/>
                </a:ext>
              </a:extLst>
            </p:cNvPr>
            <p:cNvSpPr/>
            <p:nvPr/>
          </p:nvSpPr>
          <p:spPr>
            <a:xfrm>
              <a:off x="-554515" y="1992982"/>
              <a:ext cx="3110291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F9A0DB-A35A-4FC2-959F-9CBD7BB1DF10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46175BC-6C32-4E18-B8C9-2E6AA5B8E494}"/>
              </a:ext>
            </a:extLst>
          </p:cNvPr>
          <p:cNvSpPr txBox="1"/>
          <p:nvPr/>
        </p:nvSpPr>
        <p:spPr>
          <a:xfrm>
            <a:off x="336667" y="1964280"/>
            <a:ext cx="27722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</a:rPr>
              <a:t>The Best 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0" name="그룹 46">
            <a:extLst>
              <a:ext uri="{FF2B5EF4-FFF2-40B4-BE49-F238E27FC236}">
                <a16:creationId xmlns:a16="http://schemas.microsoft.com/office/drawing/2014/main" id="{1D70F0E1-70A1-43DD-885A-650B8214D9B2}"/>
              </a:ext>
            </a:extLst>
          </p:cNvPr>
          <p:cNvGrpSpPr/>
          <p:nvPr/>
        </p:nvGrpSpPr>
        <p:grpSpPr>
          <a:xfrm flipH="1">
            <a:off x="7724777" y="5500111"/>
            <a:ext cx="3610793" cy="530128"/>
            <a:chOff x="-704849" y="5366761"/>
            <a:chExt cx="3610793" cy="530128"/>
          </a:xfrm>
        </p:grpSpPr>
        <p:cxnSp>
          <p:nvCxnSpPr>
            <p:cNvPr id="31" name="Straight Connector 44">
              <a:extLst>
                <a:ext uri="{FF2B5EF4-FFF2-40B4-BE49-F238E27FC236}">
                  <a16:creationId xmlns:a16="http://schemas.microsoft.com/office/drawing/2014/main" id="{5BFD7990-AE73-4F93-8781-485CB972D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657" y="5366761"/>
              <a:ext cx="636287" cy="530128"/>
            </a:xfrm>
            <a:prstGeom prst="line">
              <a:avLst/>
            </a:prstGeom>
            <a:ln w="3175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45">
              <a:extLst>
                <a:ext uri="{FF2B5EF4-FFF2-40B4-BE49-F238E27FC236}">
                  <a16:creationId xmlns:a16="http://schemas.microsoft.com/office/drawing/2014/main" id="{6D3003CA-E3C9-4A21-8666-16D9BC0F3512}"/>
                </a:ext>
              </a:extLst>
            </p:cNvPr>
            <p:cNvCxnSpPr>
              <a:cxnSpLocks/>
            </p:cNvCxnSpPr>
            <p:nvPr/>
          </p:nvCxnSpPr>
          <p:spPr>
            <a:xfrm>
              <a:off x="-704849" y="5896889"/>
              <a:ext cx="2974506" cy="0"/>
            </a:xfrm>
            <a:prstGeom prst="line">
              <a:avLst/>
            </a:prstGeom>
            <a:ln w="31750">
              <a:solidFill>
                <a:schemeClr val="accent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461DEC84-8D46-48E1-AA0F-A55B479694D9}"/>
              </a:ext>
            </a:extLst>
          </p:cNvPr>
          <p:cNvSpPr/>
          <p:nvPr/>
        </p:nvSpPr>
        <p:spPr>
          <a:xfrm>
            <a:off x="6777655" y="4274750"/>
            <a:ext cx="536615" cy="3932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rapezoid 22">
            <a:extLst>
              <a:ext uri="{FF2B5EF4-FFF2-40B4-BE49-F238E27FC236}">
                <a16:creationId xmlns:a16="http://schemas.microsoft.com/office/drawing/2014/main" id="{EB1213B4-2100-408B-918D-F4C3C3E3B88E}"/>
              </a:ext>
            </a:extLst>
          </p:cNvPr>
          <p:cNvSpPr>
            <a:spLocks noChangeAspect="1"/>
          </p:cNvSpPr>
          <p:nvPr/>
        </p:nvSpPr>
        <p:spPr>
          <a:xfrm>
            <a:off x="4857930" y="4285252"/>
            <a:ext cx="622202" cy="316527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53">
            <a:extLst>
              <a:ext uri="{FF2B5EF4-FFF2-40B4-BE49-F238E27FC236}">
                <a16:creationId xmlns:a16="http://schemas.microsoft.com/office/drawing/2014/main" id="{AC86C505-702F-41DD-BB72-26C67BD68B36}"/>
              </a:ext>
            </a:extLst>
          </p:cNvPr>
          <p:cNvSpPr/>
          <p:nvPr/>
        </p:nvSpPr>
        <p:spPr>
          <a:xfrm>
            <a:off x="5930982" y="2289211"/>
            <a:ext cx="498359" cy="51094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650632" y="544849"/>
            <a:ext cx="4043532" cy="194421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50633" y="2985718"/>
            <a:ext cx="4931156" cy="3102003"/>
            <a:chOff x="755576" y="2985717"/>
            <a:chExt cx="3092136" cy="3102003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3336198"/>
              <a:ext cx="3092136" cy="2751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Get a modern PowerPoint  Presentation that is beautifully designed.</a:t>
              </a:r>
            </a:p>
            <a:p>
              <a:pPr algn="r">
                <a:lnSpc>
                  <a:spcPct val="120000"/>
                </a:lnSpc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39982" y="432711"/>
            <a:ext cx="187220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9159" y="5418505"/>
            <a:ext cx="187220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E0F76FA9-4CC1-415A-A38F-D72B0D5CEFDE}"/>
              </a:ext>
            </a:extLst>
          </p:cNvPr>
          <p:cNvSpPr/>
          <p:nvPr/>
        </p:nvSpPr>
        <p:spPr>
          <a:xfrm>
            <a:off x="7319356" y="1802458"/>
            <a:ext cx="513460" cy="394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FC30191A-1E79-4DAD-B433-08494CF45426}"/>
              </a:ext>
            </a:extLst>
          </p:cNvPr>
          <p:cNvSpPr/>
          <p:nvPr/>
        </p:nvSpPr>
        <p:spPr>
          <a:xfrm>
            <a:off x="10344249" y="4638777"/>
            <a:ext cx="522028" cy="45050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D9521-241F-4E9A-A44B-2964591BFBFC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A003EE2-4E4B-45C8-B1D5-515BE5D037A4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539223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7A206E-9D01-4518-8E95-11EA0FCB3EB7}"/>
              </a:ext>
            </a:extLst>
          </p:cNvPr>
          <p:cNvSpPr/>
          <p:nvPr/>
        </p:nvSpPr>
        <p:spPr>
          <a:xfrm>
            <a:off x="6660906" y="4395591"/>
            <a:ext cx="1277529" cy="1277529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E64208-A4C1-4891-B7E9-C239C9FF50D8}"/>
              </a:ext>
            </a:extLst>
          </p:cNvPr>
          <p:cNvSpPr/>
          <p:nvPr/>
        </p:nvSpPr>
        <p:spPr>
          <a:xfrm>
            <a:off x="4233319" y="4395591"/>
            <a:ext cx="1277529" cy="127752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884CBA-2EA3-4222-BF0E-9B5A708E1068}"/>
              </a:ext>
            </a:extLst>
          </p:cNvPr>
          <p:cNvSpPr/>
          <p:nvPr/>
        </p:nvSpPr>
        <p:spPr>
          <a:xfrm>
            <a:off x="6660906" y="2154139"/>
            <a:ext cx="1277529" cy="12775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7F31B0-6F1B-4953-BC06-1F1E1903A549}"/>
              </a:ext>
            </a:extLst>
          </p:cNvPr>
          <p:cNvSpPr/>
          <p:nvPr/>
        </p:nvSpPr>
        <p:spPr>
          <a:xfrm>
            <a:off x="4233319" y="2154139"/>
            <a:ext cx="1277529" cy="1277529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B34E3-FFFB-42F9-BBAE-0DD88EC75D30}"/>
              </a:ext>
            </a:extLst>
          </p:cNvPr>
          <p:cNvSpPr/>
          <p:nvPr/>
        </p:nvSpPr>
        <p:spPr>
          <a:xfrm>
            <a:off x="5318995" y="3139146"/>
            <a:ext cx="1532819" cy="1532819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E0B171-E97C-4852-A1BD-EFC15843840F}"/>
              </a:ext>
            </a:extLst>
          </p:cNvPr>
          <p:cNvGrpSpPr/>
          <p:nvPr/>
        </p:nvGrpSpPr>
        <p:grpSpPr>
          <a:xfrm rot="840000">
            <a:off x="4196960" y="2156948"/>
            <a:ext cx="1659145" cy="1322249"/>
            <a:chOff x="2879288" y="2181029"/>
            <a:chExt cx="1659145" cy="1322249"/>
          </a:xfrm>
          <a:solidFill>
            <a:schemeClr val="accent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32210B-CECA-4A4B-BFDE-C716E15DAF2F}"/>
                </a:ext>
              </a:extLst>
            </p:cNvPr>
            <p:cNvSpPr/>
            <p:nvPr/>
          </p:nvSpPr>
          <p:spPr>
            <a:xfrm rot="1800000">
              <a:off x="4034433" y="3184574"/>
              <a:ext cx="504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E647BB-CB4A-433C-A77B-C43C0A2054BC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94921F6D-1D95-42A0-AB00-8B5D96C71B1D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4DC49C-942B-48B7-BCB7-D3F360755622}"/>
              </a:ext>
            </a:extLst>
          </p:cNvPr>
          <p:cNvGrpSpPr/>
          <p:nvPr/>
        </p:nvGrpSpPr>
        <p:grpSpPr>
          <a:xfrm rot="-840000" flipH="1">
            <a:off x="6284693" y="2161011"/>
            <a:ext cx="1692733" cy="1322249"/>
            <a:chOff x="2879288" y="2181029"/>
            <a:chExt cx="1692733" cy="1322249"/>
          </a:xfrm>
          <a:solidFill>
            <a:schemeClr val="accent3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3ADD30-521D-41D3-B3A3-F47A4CD1902B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90F73031-31DA-44BC-B5F9-730D5F19476C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6F29BE-9A04-4DA3-960B-CDD070F1D228}"/>
                </a:ext>
              </a:extLst>
            </p:cNvPr>
            <p:cNvSpPr/>
            <p:nvPr/>
          </p:nvSpPr>
          <p:spPr>
            <a:xfrm rot="1800000">
              <a:off x="4032021" y="3193575"/>
              <a:ext cx="540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953F88-9EF4-4E19-BD1F-07EF6372AA15}"/>
              </a:ext>
            </a:extLst>
          </p:cNvPr>
          <p:cNvGrpSpPr/>
          <p:nvPr/>
        </p:nvGrpSpPr>
        <p:grpSpPr>
          <a:xfrm rot="20760000" flipV="1">
            <a:off x="4196461" y="4337584"/>
            <a:ext cx="1692733" cy="1322250"/>
            <a:chOff x="2879288" y="2181029"/>
            <a:chExt cx="1692733" cy="1322249"/>
          </a:xfrm>
          <a:solidFill>
            <a:schemeClr val="accent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15BE1F-39AA-4E7B-ACAC-290147FE51A1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39599AF6-F71F-4FD6-A581-D252261BE740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1624BE-CD5B-4265-B8D0-F7C50ACF0685}"/>
                </a:ext>
              </a:extLst>
            </p:cNvPr>
            <p:cNvSpPr/>
            <p:nvPr/>
          </p:nvSpPr>
          <p:spPr>
            <a:xfrm rot="1800000">
              <a:off x="4032021" y="3193575"/>
              <a:ext cx="540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E641A4-7882-49EF-9797-F5E4CA0B0565}"/>
              </a:ext>
            </a:extLst>
          </p:cNvPr>
          <p:cNvGrpSpPr/>
          <p:nvPr/>
        </p:nvGrpSpPr>
        <p:grpSpPr>
          <a:xfrm rot="840000" flipH="1" flipV="1">
            <a:off x="6298444" y="4339272"/>
            <a:ext cx="1678774" cy="1322250"/>
            <a:chOff x="2879288" y="2181029"/>
            <a:chExt cx="1678774" cy="1322249"/>
          </a:xfrm>
          <a:solidFill>
            <a:schemeClr val="accent2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793ECB-CFEB-4E31-A229-16EB8F037650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615C5969-7803-49CB-B11A-E7ABCDF8DEBC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1788F6-ACA6-4075-BB04-1B468AE5913B}"/>
                </a:ext>
              </a:extLst>
            </p:cNvPr>
            <p:cNvSpPr/>
            <p:nvPr/>
          </p:nvSpPr>
          <p:spPr>
            <a:xfrm rot="1800000">
              <a:off x="4054062" y="3195638"/>
              <a:ext cx="504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6F899A2-F8D2-4029-8730-76FC30E61B89}"/>
              </a:ext>
            </a:extLst>
          </p:cNvPr>
          <p:cNvSpPr txBox="1"/>
          <p:nvPr/>
        </p:nvSpPr>
        <p:spPr>
          <a:xfrm>
            <a:off x="4539050" y="234595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FD9DE-EF52-4B15-97E6-BB6B87D48801}"/>
              </a:ext>
            </a:extLst>
          </p:cNvPr>
          <p:cNvSpPr txBox="1"/>
          <p:nvPr/>
        </p:nvSpPr>
        <p:spPr>
          <a:xfrm>
            <a:off x="4539050" y="462114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DC7C0-3E10-4A21-9125-EFA73A8C0549}"/>
              </a:ext>
            </a:extLst>
          </p:cNvPr>
          <p:cNvSpPr txBox="1"/>
          <p:nvPr/>
        </p:nvSpPr>
        <p:spPr>
          <a:xfrm>
            <a:off x="7003529" y="462114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10A44-4534-492A-B661-78C0806EBB16}"/>
              </a:ext>
            </a:extLst>
          </p:cNvPr>
          <p:cNvSpPr txBox="1"/>
          <p:nvPr/>
        </p:nvSpPr>
        <p:spPr>
          <a:xfrm>
            <a:off x="7003529" y="234595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CC86B5-0837-4C8C-9568-31F15FCB217F}"/>
              </a:ext>
            </a:extLst>
          </p:cNvPr>
          <p:cNvGrpSpPr/>
          <p:nvPr/>
        </p:nvGrpSpPr>
        <p:grpSpPr>
          <a:xfrm>
            <a:off x="7729325" y="3498927"/>
            <a:ext cx="3228748" cy="856491"/>
            <a:chOff x="-475010" y="1129566"/>
            <a:chExt cx="3859356" cy="856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A1E3DE-054C-45E5-8C60-996CF9EAEB78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FFD9F3-72A2-4AE1-AFA4-DF1BCFD0BF9F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D6F87E-192F-4DC4-84DB-CB00221CDE1D}"/>
              </a:ext>
            </a:extLst>
          </p:cNvPr>
          <p:cNvGrpSpPr/>
          <p:nvPr/>
        </p:nvGrpSpPr>
        <p:grpSpPr>
          <a:xfrm>
            <a:off x="1288448" y="3498927"/>
            <a:ext cx="3228748" cy="856491"/>
            <a:chOff x="-475010" y="1129566"/>
            <a:chExt cx="3859356" cy="85649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3C80C-FB9F-4EFE-85E2-C2111853CF15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69D88-7601-4A96-812E-F4777E055252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24EDBF-1335-47BF-9DCA-403094F989C8}"/>
              </a:ext>
            </a:extLst>
          </p:cNvPr>
          <p:cNvGrpSpPr/>
          <p:nvPr/>
        </p:nvGrpSpPr>
        <p:grpSpPr>
          <a:xfrm>
            <a:off x="833452" y="5155871"/>
            <a:ext cx="3121200" cy="923331"/>
            <a:chOff x="6210996" y="1433695"/>
            <a:chExt cx="1712589" cy="65687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0F36C7-5BD0-4139-A364-A1D77D15E2C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B4845A-21B2-4F30-BDAA-A1E6D33486BD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F4DE6E-F92E-4F7F-BACB-F094FEA13BFC}"/>
              </a:ext>
            </a:extLst>
          </p:cNvPr>
          <p:cNvGrpSpPr/>
          <p:nvPr/>
        </p:nvGrpSpPr>
        <p:grpSpPr>
          <a:xfrm>
            <a:off x="833452" y="1759749"/>
            <a:ext cx="3121200" cy="923331"/>
            <a:chOff x="6210996" y="1433695"/>
            <a:chExt cx="1712589" cy="6568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18F2B2-BA4E-4FA8-91DB-C5337E69841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85C8-70D7-4D96-A53C-F7CCA003900A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DA3AF8-B8EF-4BFC-ADA1-7DC0137DBB80}"/>
              </a:ext>
            </a:extLst>
          </p:cNvPr>
          <p:cNvGrpSpPr/>
          <p:nvPr/>
        </p:nvGrpSpPr>
        <p:grpSpPr>
          <a:xfrm>
            <a:off x="8230785" y="5155871"/>
            <a:ext cx="3120089" cy="923331"/>
            <a:chOff x="6210996" y="1433695"/>
            <a:chExt cx="1712589" cy="65687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A847DD-53DA-4CA6-B47F-98307243053E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7136C9-87B7-4147-AC09-45F9E46C7667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6B822C-0785-40C6-9BA3-EC65C6151A6F}"/>
              </a:ext>
            </a:extLst>
          </p:cNvPr>
          <p:cNvGrpSpPr/>
          <p:nvPr/>
        </p:nvGrpSpPr>
        <p:grpSpPr>
          <a:xfrm>
            <a:off x="8230785" y="1759749"/>
            <a:ext cx="3120089" cy="923331"/>
            <a:chOff x="6210996" y="1433695"/>
            <a:chExt cx="1712589" cy="65687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63749E-A70D-4A50-B4AE-508261628C64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245A77-8D62-4657-9028-0DCDEEC961B1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3C42921-763A-4AAC-8993-580FA7AD73D3}"/>
              </a:ext>
            </a:extLst>
          </p:cNvPr>
          <p:cNvSpPr/>
          <p:nvPr/>
        </p:nvSpPr>
        <p:spPr>
          <a:xfrm>
            <a:off x="5510176" y="3330327"/>
            <a:ext cx="1150452" cy="1150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BE7E3E-6C1B-4E2F-8016-4C22C03059AD}"/>
              </a:ext>
            </a:extLst>
          </p:cNvPr>
          <p:cNvSpPr txBox="1"/>
          <p:nvPr/>
        </p:nvSpPr>
        <p:spPr>
          <a:xfrm>
            <a:off x="5507635" y="3684979"/>
            <a:ext cx="117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C7D4F4C0-8511-4F10-A28C-EBA7537DB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000126"/>
              </p:ext>
            </p:extLst>
          </p:nvPr>
        </p:nvGraphicFramePr>
        <p:xfrm>
          <a:off x="914400" y="2210214"/>
          <a:ext cx="10373710" cy="297138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4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704">
                <a:tc>
                  <a:txBody>
                    <a:bodyPr/>
                    <a:lstStyle/>
                    <a:p>
                      <a:pPr algn="l"/>
                      <a:endParaRPr lang="en-JM" sz="12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B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43ECBB-FAE4-4D44-A6B4-8DC7894243E3}"/>
              </a:ext>
            </a:extLst>
          </p:cNvPr>
          <p:cNvSpPr txBox="1"/>
          <p:nvPr/>
        </p:nvSpPr>
        <p:spPr>
          <a:xfrm>
            <a:off x="914400" y="1741856"/>
            <a:ext cx="2520280" cy="33855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FC2367-E76D-462F-A962-6125F4E79F26}"/>
              </a:ext>
            </a:extLst>
          </p:cNvPr>
          <p:cNvGrpSpPr/>
          <p:nvPr/>
        </p:nvGrpSpPr>
        <p:grpSpPr>
          <a:xfrm>
            <a:off x="1349830" y="5323436"/>
            <a:ext cx="9484070" cy="758634"/>
            <a:chOff x="2042839" y="2000094"/>
            <a:chExt cx="8089705" cy="7586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C3418B-8DE8-453C-A494-22DDB164BA93}"/>
                </a:ext>
              </a:extLst>
            </p:cNvPr>
            <p:cNvSpPr txBox="1"/>
            <p:nvPr/>
          </p:nvSpPr>
          <p:spPr>
            <a:xfrm>
              <a:off x="2051111" y="2297063"/>
              <a:ext cx="8079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39AF16-F029-411B-BB76-2A82B81A7F03}"/>
                </a:ext>
              </a:extLst>
            </p:cNvPr>
            <p:cNvSpPr txBox="1"/>
            <p:nvPr/>
          </p:nvSpPr>
          <p:spPr>
            <a:xfrm>
              <a:off x="2042839" y="2000094"/>
              <a:ext cx="8089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EFFDA3-E8E4-4225-9922-43C5A1544CA3}"/>
              </a:ext>
            </a:extLst>
          </p:cNvPr>
          <p:cNvGrpSpPr/>
          <p:nvPr/>
        </p:nvGrpSpPr>
        <p:grpSpPr>
          <a:xfrm>
            <a:off x="705652" y="3390900"/>
            <a:ext cx="3700497" cy="2875301"/>
            <a:chOff x="715978" y="3429000"/>
            <a:chExt cx="3700497" cy="2875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E306C6-E99C-4DCC-A4B7-1FE1E6D3A73B}"/>
                </a:ext>
              </a:extLst>
            </p:cNvPr>
            <p:cNvSpPr txBox="1"/>
            <p:nvPr/>
          </p:nvSpPr>
          <p:spPr>
            <a:xfrm>
              <a:off x="715978" y="3429000"/>
              <a:ext cx="2899749" cy="115416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400" dirty="0">
                  <a:solidFill>
                    <a:schemeClr val="accent3"/>
                  </a:solidFill>
                  <a:cs typeface="Arial" pitchFamily="34" charset="0"/>
                </a:rPr>
                <a:t>We Create</a:t>
              </a:r>
            </a:p>
            <a:p>
              <a:pPr>
                <a:lnSpc>
                  <a:spcPts val="3000"/>
                </a:lnSpc>
              </a:pPr>
              <a:r>
                <a:rPr lang="en-US" altLang="ko-KR" sz="2400" dirty="0">
                  <a:solidFill>
                    <a:schemeClr val="accent3"/>
                  </a:solidFill>
                  <a:cs typeface="Arial" pitchFamily="34" charset="0"/>
                </a:rPr>
                <a:t>Quality Professional </a:t>
              </a:r>
              <a:endParaRPr lang="ko-KR" altLang="en-US" sz="24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ko-KR" sz="2400" dirty="0">
                  <a:solidFill>
                    <a:schemeClr val="accent3"/>
                  </a:solidFill>
                  <a:cs typeface="Arial" pitchFamily="34" charset="0"/>
                </a:rPr>
                <a:t>PPT Presentation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CE64DE-878D-432F-9770-8D5B413CFD3C}"/>
                </a:ext>
              </a:extLst>
            </p:cNvPr>
            <p:cNvSpPr txBox="1"/>
            <p:nvPr/>
          </p:nvSpPr>
          <p:spPr>
            <a:xfrm>
              <a:off x="715978" y="4674290"/>
              <a:ext cx="37004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E95F91-A347-4EB5-BCA5-B8A5148F62B2}"/>
                </a:ext>
              </a:extLst>
            </p:cNvPr>
            <p:cNvSpPr txBox="1"/>
            <p:nvPr/>
          </p:nvSpPr>
          <p:spPr>
            <a:xfrm>
              <a:off x="715978" y="5596415"/>
              <a:ext cx="37004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B3585-72A0-4E0C-A9F1-52EA3E88F2F5}"/>
              </a:ext>
            </a:extLst>
          </p:cNvPr>
          <p:cNvGrpSpPr/>
          <p:nvPr/>
        </p:nvGrpSpPr>
        <p:grpSpPr>
          <a:xfrm>
            <a:off x="7785852" y="3390900"/>
            <a:ext cx="3700497" cy="2875301"/>
            <a:chOff x="715978" y="3429000"/>
            <a:chExt cx="3700497" cy="28753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E70B5E-F89C-468F-BF11-10B4A96383E6}"/>
                </a:ext>
              </a:extLst>
            </p:cNvPr>
            <p:cNvSpPr txBox="1"/>
            <p:nvPr/>
          </p:nvSpPr>
          <p:spPr>
            <a:xfrm>
              <a:off x="1516726" y="3429000"/>
              <a:ext cx="2899749" cy="115416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altLang="ko-KR" sz="2400" dirty="0">
                  <a:solidFill>
                    <a:schemeClr val="accent3"/>
                  </a:solidFill>
                  <a:cs typeface="Arial" pitchFamily="34" charset="0"/>
                </a:rPr>
                <a:t>We Create</a:t>
              </a:r>
            </a:p>
            <a:p>
              <a:pPr algn="r">
                <a:lnSpc>
                  <a:spcPts val="3000"/>
                </a:lnSpc>
              </a:pPr>
              <a:r>
                <a:rPr lang="en-US" altLang="ko-KR" sz="2400" dirty="0">
                  <a:solidFill>
                    <a:schemeClr val="accent3"/>
                  </a:solidFill>
                  <a:cs typeface="Arial" pitchFamily="34" charset="0"/>
                </a:rPr>
                <a:t>Quality Professional </a:t>
              </a:r>
              <a:endParaRPr lang="ko-KR" altLang="en-US" sz="24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algn="r">
                <a:lnSpc>
                  <a:spcPts val="3000"/>
                </a:lnSpc>
              </a:pPr>
              <a:r>
                <a:rPr lang="en-US" altLang="ko-KR" sz="2400" dirty="0">
                  <a:solidFill>
                    <a:schemeClr val="accent3"/>
                  </a:solidFill>
                  <a:cs typeface="Arial" pitchFamily="34" charset="0"/>
                </a:rPr>
                <a:t>PPT Presentation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E8B888-570A-4B43-9F09-989BC81D6ADD}"/>
                </a:ext>
              </a:extLst>
            </p:cNvPr>
            <p:cNvSpPr txBox="1"/>
            <p:nvPr/>
          </p:nvSpPr>
          <p:spPr>
            <a:xfrm>
              <a:off x="715978" y="4674290"/>
              <a:ext cx="37004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B1C86-FB56-4850-B22A-073C330C583E}"/>
                </a:ext>
              </a:extLst>
            </p:cNvPr>
            <p:cNvSpPr txBox="1"/>
            <p:nvPr/>
          </p:nvSpPr>
          <p:spPr>
            <a:xfrm>
              <a:off x="715978" y="5596415"/>
              <a:ext cx="37004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3"/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E27775-5AF3-4D7A-B821-299F13F33EA0}"/>
              </a:ext>
            </a:extLst>
          </p:cNvPr>
          <p:cNvSpPr txBox="1"/>
          <p:nvPr/>
        </p:nvSpPr>
        <p:spPr>
          <a:xfrm>
            <a:off x="5390962" y="405928"/>
            <a:ext cx="5981699" cy="984885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Professional 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42920E-F932-443B-BDD4-872EC3AFBF54}"/>
              </a:ext>
            </a:extLst>
          </p:cNvPr>
          <p:cNvSpPr/>
          <p:nvPr/>
        </p:nvSpPr>
        <p:spPr>
          <a:xfrm>
            <a:off x="943372" y="700291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44BF08F-C086-4CDE-BD14-0508AE0CA099}"/>
              </a:ext>
            </a:extLst>
          </p:cNvPr>
          <p:cNvSpPr/>
          <p:nvPr/>
        </p:nvSpPr>
        <p:spPr>
          <a:xfrm>
            <a:off x="943372" y="2210714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C04E795-7345-428A-9689-14714791BC37}"/>
              </a:ext>
            </a:extLst>
          </p:cNvPr>
          <p:cNvSpPr/>
          <p:nvPr/>
        </p:nvSpPr>
        <p:spPr>
          <a:xfrm>
            <a:off x="943372" y="3721137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104CA5-F424-4096-9F8E-06C1F54F9202}"/>
              </a:ext>
            </a:extLst>
          </p:cNvPr>
          <p:cNvSpPr/>
          <p:nvPr/>
        </p:nvSpPr>
        <p:spPr>
          <a:xfrm>
            <a:off x="943372" y="5231560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586306" y="416368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C9D282-3A65-45A9-BDCA-A6E2A2CDF857}"/>
              </a:ext>
            </a:extLst>
          </p:cNvPr>
          <p:cNvGrpSpPr/>
          <p:nvPr/>
        </p:nvGrpSpPr>
        <p:grpSpPr>
          <a:xfrm>
            <a:off x="885927" y="693367"/>
            <a:ext cx="5898050" cy="5348156"/>
            <a:chOff x="885927" y="916553"/>
            <a:chExt cx="5898050" cy="53481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6D92E3-8DA2-4847-8DE9-C15BB3CEACD3}"/>
                </a:ext>
              </a:extLst>
            </p:cNvPr>
            <p:cNvGrpSpPr/>
            <p:nvPr/>
          </p:nvGrpSpPr>
          <p:grpSpPr>
            <a:xfrm>
              <a:off x="885927" y="916553"/>
              <a:ext cx="5898050" cy="800219"/>
              <a:chOff x="4330540" y="2039902"/>
              <a:chExt cx="5898050" cy="80021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51B164-B235-4395-9190-8ABD2D13C89D}"/>
                  </a:ext>
                </a:extLst>
              </p:cNvPr>
              <p:cNvSpPr txBox="1"/>
              <p:nvPr/>
            </p:nvSpPr>
            <p:spPr>
              <a:xfrm>
                <a:off x="4330540" y="2116846"/>
                <a:ext cx="73673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2"/>
                    </a:solidFill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48F1E0F-3510-485D-978F-EF3061061B76}"/>
                  </a:ext>
                </a:extLst>
              </p:cNvPr>
              <p:cNvGrpSpPr/>
              <p:nvPr/>
            </p:nvGrpSpPr>
            <p:grpSpPr>
              <a:xfrm>
                <a:off x="5419791" y="2039902"/>
                <a:ext cx="4808799" cy="800219"/>
                <a:chOff x="6533414" y="1411926"/>
                <a:chExt cx="4808799" cy="80021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451FD8-686D-4213-81A2-8360C7A8F39B}"/>
                    </a:ext>
                  </a:extLst>
                </p:cNvPr>
                <p:cNvSpPr txBox="1"/>
                <p:nvPr/>
              </p:nvSpPr>
              <p:spPr>
                <a:xfrm>
                  <a:off x="6533414" y="1750480"/>
                  <a:ext cx="48087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I hope and I believe that this Template will your Time.</a:t>
                  </a:r>
                  <a:endParaRPr lang="en-US" altLang="ko-KR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ACE81A-A5D3-418F-BF68-BE707A695C27}"/>
                    </a:ext>
                  </a:extLst>
                </p:cNvPr>
                <p:cNvSpPr txBox="1"/>
                <p:nvPr/>
              </p:nvSpPr>
              <p:spPr>
                <a:xfrm>
                  <a:off x="6533414" y="1411926"/>
                  <a:ext cx="4808799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Contents Here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198F83-9BF4-4E91-B6FE-94C92BE568D3}"/>
                </a:ext>
              </a:extLst>
            </p:cNvPr>
            <p:cNvGrpSpPr/>
            <p:nvPr/>
          </p:nvGrpSpPr>
          <p:grpSpPr>
            <a:xfrm>
              <a:off x="885927" y="2432532"/>
              <a:ext cx="5898050" cy="800219"/>
              <a:chOff x="4338560" y="2039902"/>
              <a:chExt cx="5898050" cy="800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FF2BBA-3422-48C7-998C-8D633AAC9AFA}"/>
                  </a:ext>
                </a:extLst>
              </p:cNvPr>
              <p:cNvSpPr txBox="1"/>
              <p:nvPr/>
            </p:nvSpPr>
            <p:spPr>
              <a:xfrm>
                <a:off x="4338560" y="2116846"/>
                <a:ext cx="73673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2"/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CAE4148-928B-4000-AB0F-C062643A01CD}"/>
                  </a:ext>
                </a:extLst>
              </p:cNvPr>
              <p:cNvGrpSpPr/>
              <p:nvPr/>
            </p:nvGrpSpPr>
            <p:grpSpPr>
              <a:xfrm>
                <a:off x="5427811" y="2039902"/>
                <a:ext cx="4808799" cy="800219"/>
                <a:chOff x="6541434" y="1411926"/>
                <a:chExt cx="4808799" cy="800219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1D0810A-26A5-4898-AD53-881C1F86316D}"/>
                    </a:ext>
                  </a:extLst>
                </p:cNvPr>
                <p:cNvSpPr txBox="1"/>
                <p:nvPr/>
              </p:nvSpPr>
              <p:spPr>
                <a:xfrm>
                  <a:off x="6541434" y="1750480"/>
                  <a:ext cx="48087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I hope and I believe that this Template will your Time.</a:t>
                  </a:r>
                  <a:endParaRPr lang="en-US" altLang="ko-KR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58D50C-D901-4DEC-8AA7-FA2E6DFD68BB}"/>
                    </a:ext>
                  </a:extLst>
                </p:cNvPr>
                <p:cNvSpPr txBox="1"/>
                <p:nvPr/>
              </p:nvSpPr>
              <p:spPr>
                <a:xfrm>
                  <a:off x="6541434" y="1411926"/>
                  <a:ext cx="4808799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Contents Here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6F9001-AF62-4F46-9B67-56F181053435}"/>
                </a:ext>
              </a:extLst>
            </p:cNvPr>
            <p:cNvGrpSpPr/>
            <p:nvPr/>
          </p:nvGrpSpPr>
          <p:grpSpPr>
            <a:xfrm>
              <a:off x="885927" y="3948511"/>
              <a:ext cx="5898050" cy="800219"/>
              <a:chOff x="4346580" y="2039902"/>
              <a:chExt cx="5898050" cy="80021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5154B-402A-416F-8126-A853169EA6DC}"/>
                  </a:ext>
                </a:extLst>
              </p:cNvPr>
              <p:cNvSpPr txBox="1"/>
              <p:nvPr/>
            </p:nvSpPr>
            <p:spPr>
              <a:xfrm>
                <a:off x="4346580" y="2116846"/>
                <a:ext cx="73673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2"/>
                    </a:solidFill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7C99621-2D44-4615-B9BF-5545A525BD0C}"/>
                  </a:ext>
                </a:extLst>
              </p:cNvPr>
              <p:cNvGrpSpPr/>
              <p:nvPr/>
            </p:nvGrpSpPr>
            <p:grpSpPr>
              <a:xfrm>
                <a:off x="5435831" y="2039902"/>
                <a:ext cx="4808799" cy="800219"/>
                <a:chOff x="6549454" y="1411926"/>
                <a:chExt cx="4808799" cy="800219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6CDDB2A-A80E-4ABE-B492-9FC2878C14ED}"/>
                    </a:ext>
                  </a:extLst>
                </p:cNvPr>
                <p:cNvSpPr txBox="1"/>
                <p:nvPr/>
              </p:nvSpPr>
              <p:spPr>
                <a:xfrm>
                  <a:off x="6549454" y="1750480"/>
                  <a:ext cx="48087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I hope and I believe that this Template will your Time.</a:t>
                  </a:r>
                  <a:endParaRPr lang="en-US" altLang="ko-KR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3056EA7-38E8-4508-B50A-DF913238164C}"/>
                    </a:ext>
                  </a:extLst>
                </p:cNvPr>
                <p:cNvSpPr txBox="1"/>
                <p:nvPr/>
              </p:nvSpPr>
              <p:spPr>
                <a:xfrm>
                  <a:off x="6549454" y="1411926"/>
                  <a:ext cx="4808799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Contents Here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996AB4-1560-41A3-BBF6-1E7B28F96DFE}"/>
                </a:ext>
              </a:extLst>
            </p:cNvPr>
            <p:cNvGrpSpPr/>
            <p:nvPr/>
          </p:nvGrpSpPr>
          <p:grpSpPr>
            <a:xfrm>
              <a:off x="885927" y="5464490"/>
              <a:ext cx="5898050" cy="800219"/>
              <a:chOff x="4354600" y="2039902"/>
              <a:chExt cx="5898050" cy="80021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044C9D-7291-46AF-98ED-ACB9AD3AD793}"/>
                  </a:ext>
                </a:extLst>
              </p:cNvPr>
              <p:cNvSpPr txBox="1"/>
              <p:nvPr/>
            </p:nvSpPr>
            <p:spPr>
              <a:xfrm>
                <a:off x="4354600" y="2116846"/>
                <a:ext cx="73673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2"/>
                    </a:solidFill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46BC01C-2D52-46BC-A793-273B3C1E3DDC}"/>
                  </a:ext>
                </a:extLst>
              </p:cNvPr>
              <p:cNvGrpSpPr/>
              <p:nvPr/>
            </p:nvGrpSpPr>
            <p:grpSpPr>
              <a:xfrm>
                <a:off x="5443851" y="2039902"/>
                <a:ext cx="4808799" cy="800219"/>
                <a:chOff x="6557474" y="1411926"/>
                <a:chExt cx="4808799" cy="80021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63A5D0-05D9-47E7-99C9-280FA76E99E8}"/>
                    </a:ext>
                  </a:extLst>
                </p:cNvPr>
                <p:cNvSpPr txBox="1"/>
                <p:nvPr/>
              </p:nvSpPr>
              <p:spPr>
                <a:xfrm>
                  <a:off x="6557474" y="1750480"/>
                  <a:ext cx="48087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I hope and I believe that this Template will your Time.</a:t>
                  </a:r>
                  <a:endParaRPr lang="en-US" altLang="ko-KR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FE8423B-880B-49BE-AAD4-B5CAA36C664F}"/>
                    </a:ext>
                  </a:extLst>
                </p:cNvPr>
                <p:cNvSpPr txBox="1"/>
                <p:nvPr/>
              </p:nvSpPr>
              <p:spPr>
                <a:xfrm>
                  <a:off x="6557474" y="1411926"/>
                  <a:ext cx="4808799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Contents Here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1AA0D3-82FD-4176-A225-06E139B92FF5}"/>
              </a:ext>
            </a:extLst>
          </p:cNvPr>
          <p:cNvGrpSpPr/>
          <p:nvPr/>
        </p:nvGrpSpPr>
        <p:grpSpPr>
          <a:xfrm>
            <a:off x="0" y="1825568"/>
            <a:ext cx="3530754" cy="4182896"/>
            <a:chOff x="-895351" y="1992981"/>
            <a:chExt cx="3530754" cy="3760073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20FA44-BEAC-4C08-9BC9-0B23FD17FCEA}"/>
                </a:ext>
              </a:extLst>
            </p:cNvPr>
            <p:cNvSpPr/>
            <p:nvPr/>
          </p:nvSpPr>
          <p:spPr>
            <a:xfrm>
              <a:off x="-895351" y="1992981"/>
              <a:ext cx="3451127" cy="37600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673D8C-CE8C-4E6E-9CBB-4EB6F0B324D1}"/>
                </a:ext>
              </a:extLst>
            </p:cNvPr>
            <p:cNvSpPr/>
            <p:nvPr/>
          </p:nvSpPr>
          <p:spPr>
            <a:xfrm>
              <a:off x="2589684" y="1992981"/>
              <a:ext cx="45719" cy="37600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27C15C9-BF83-4014-B687-F22151E5C55E}"/>
              </a:ext>
            </a:extLst>
          </p:cNvPr>
          <p:cNvSpPr txBox="1"/>
          <p:nvPr/>
        </p:nvSpPr>
        <p:spPr>
          <a:xfrm>
            <a:off x="825188" y="1945408"/>
            <a:ext cx="21771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E84C87-360C-4D22-B159-AD57BF3CAE96}"/>
              </a:ext>
            </a:extLst>
          </p:cNvPr>
          <p:cNvSpPr txBox="1"/>
          <p:nvPr/>
        </p:nvSpPr>
        <p:spPr>
          <a:xfrm>
            <a:off x="822214" y="3154686"/>
            <a:ext cx="2177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5406D-D6AA-43C9-AB81-0BABE6B0F7ED}"/>
              </a:ext>
            </a:extLst>
          </p:cNvPr>
          <p:cNvSpPr/>
          <p:nvPr/>
        </p:nvSpPr>
        <p:spPr>
          <a:xfrm>
            <a:off x="8158436" y="5943835"/>
            <a:ext cx="115834" cy="92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457C9-5E5A-4674-893E-86CAB185A119}"/>
              </a:ext>
            </a:extLst>
          </p:cNvPr>
          <p:cNvSpPr/>
          <p:nvPr/>
        </p:nvSpPr>
        <p:spPr>
          <a:xfrm>
            <a:off x="10746116" y="4671053"/>
            <a:ext cx="115834" cy="2194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AE37F-6B5B-44E9-8475-C285D2990CCB}"/>
              </a:ext>
            </a:extLst>
          </p:cNvPr>
          <p:cNvSpPr/>
          <p:nvPr/>
        </p:nvSpPr>
        <p:spPr>
          <a:xfrm>
            <a:off x="5201364" y="5284372"/>
            <a:ext cx="115834" cy="1586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BCC45-7845-4A5C-8853-8727D9B76C34}"/>
              </a:ext>
            </a:extLst>
          </p:cNvPr>
          <p:cNvSpPr/>
          <p:nvPr/>
        </p:nvSpPr>
        <p:spPr>
          <a:xfrm>
            <a:off x="6470940" y="3839231"/>
            <a:ext cx="115834" cy="3031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279DDA-2F16-41EB-9E5B-2AD3F772B822}"/>
              </a:ext>
            </a:extLst>
          </p:cNvPr>
          <p:cNvSpPr/>
          <p:nvPr/>
        </p:nvSpPr>
        <p:spPr>
          <a:xfrm>
            <a:off x="9064098" y="2970770"/>
            <a:ext cx="115834" cy="3899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93235A-C9B7-42BF-A0BC-3964A9F15531}"/>
              </a:ext>
            </a:extLst>
          </p:cNvPr>
          <p:cNvGrpSpPr/>
          <p:nvPr/>
        </p:nvGrpSpPr>
        <p:grpSpPr>
          <a:xfrm>
            <a:off x="4827802" y="1640328"/>
            <a:ext cx="2194560" cy="2496468"/>
            <a:chOff x="3316456" y="1565568"/>
            <a:chExt cx="2046144" cy="2327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794CD-68A9-457D-9776-92101FB3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456" y="1565568"/>
              <a:ext cx="2046144" cy="20461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6E948E-F5B8-4E81-94D4-0693ABFCF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4493" y="3211233"/>
              <a:ext cx="682048" cy="68196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F216FB-334D-4572-BC28-85867C63CD40}"/>
              </a:ext>
            </a:extLst>
          </p:cNvPr>
          <p:cNvGrpSpPr/>
          <p:nvPr/>
        </p:nvGrpSpPr>
        <p:grpSpPr>
          <a:xfrm>
            <a:off x="9459527" y="2866122"/>
            <a:ext cx="1737360" cy="2031530"/>
            <a:chOff x="6876256" y="1754882"/>
            <a:chExt cx="1619865" cy="18941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3DAB321-6868-48A0-8F48-54DD0A429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6256" y="1754882"/>
              <a:ext cx="1619865" cy="161986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0559F2-BC15-4DE6-94CE-B3228ADBD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1855" y="2967053"/>
              <a:ext cx="682048" cy="68196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CFA68E-F947-48E6-AEAB-4CC7469A6984}"/>
              </a:ext>
            </a:extLst>
          </p:cNvPr>
          <p:cNvGrpSpPr/>
          <p:nvPr/>
        </p:nvGrpSpPr>
        <p:grpSpPr>
          <a:xfrm>
            <a:off x="6731786" y="3938922"/>
            <a:ext cx="1920239" cy="2193925"/>
            <a:chOff x="3518304" y="1847650"/>
            <a:chExt cx="1790376" cy="2045552"/>
          </a:xfrm>
          <a:solidFill>
            <a:srgbClr val="2681AD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F6F76B-CA61-432F-AE87-5C80798083C6}"/>
                </a:ext>
              </a:extLst>
            </p:cNvPr>
            <p:cNvSpPr/>
            <p:nvPr/>
          </p:nvSpPr>
          <p:spPr>
            <a:xfrm>
              <a:off x="3518304" y="1847650"/>
              <a:ext cx="1790376" cy="179037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D65C64-020A-4D98-B02C-AAD101DB18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4493" y="3211233"/>
              <a:ext cx="682048" cy="6819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DAEC0D-9D5C-44E6-B353-222D46BA56E3}"/>
              </a:ext>
            </a:extLst>
          </p:cNvPr>
          <p:cNvGrpSpPr/>
          <p:nvPr/>
        </p:nvGrpSpPr>
        <p:grpSpPr>
          <a:xfrm>
            <a:off x="3914775" y="3758369"/>
            <a:ext cx="1737360" cy="2031530"/>
            <a:chOff x="6876256" y="1754882"/>
            <a:chExt cx="1619865" cy="18941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D9246B-F5E8-4EB4-94A6-B7B52AE78E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6256" y="1754882"/>
              <a:ext cx="1619865" cy="161986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A87801-66EF-463C-B010-4ECC7A465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1855" y="2967053"/>
              <a:ext cx="682048" cy="68196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EE3D71-B597-4EB8-93A3-363D02417989}"/>
              </a:ext>
            </a:extLst>
          </p:cNvPr>
          <p:cNvGrpSpPr/>
          <p:nvPr/>
        </p:nvGrpSpPr>
        <p:grpSpPr>
          <a:xfrm>
            <a:off x="7777510" y="1613566"/>
            <a:ext cx="1737360" cy="2014112"/>
            <a:chOff x="6876256" y="1771122"/>
            <a:chExt cx="1619865" cy="1877900"/>
          </a:xfrm>
          <a:solidFill>
            <a:srgbClr val="2681AD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C17DAD-F2DB-4634-81E1-86D5171A28FE}"/>
                </a:ext>
              </a:extLst>
            </p:cNvPr>
            <p:cNvSpPr/>
            <p:nvPr/>
          </p:nvSpPr>
          <p:spPr>
            <a:xfrm>
              <a:off x="6876256" y="1771122"/>
              <a:ext cx="1619865" cy="16198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F42F5A-2230-4473-BF0A-E5AD32D2C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1855" y="2967053"/>
              <a:ext cx="682048" cy="68196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EE2689-08CA-496E-A71E-313780DD9C37}"/>
              </a:ext>
            </a:extLst>
          </p:cNvPr>
          <p:cNvGrpSpPr/>
          <p:nvPr/>
        </p:nvGrpSpPr>
        <p:grpSpPr>
          <a:xfrm>
            <a:off x="5295204" y="2324023"/>
            <a:ext cx="1192290" cy="879054"/>
            <a:chOff x="3233964" y="1954419"/>
            <a:chExt cx="1410044" cy="81960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7DC81F-8016-44D7-B866-4BCC22CD88F9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8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4D105E-ED79-40E6-9D8E-EFD02BD7968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0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F11A46-9A2A-4ACE-864A-0348E3FEF3F6}"/>
              </a:ext>
            </a:extLst>
          </p:cNvPr>
          <p:cNvGrpSpPr/>
          <p:nvPr/>
        </p:nvGrpSpPr>
        <p:grpSpPr>
          <a:xfrm>
            <a:off x="8070626" y="2022885"/>
            <a:ext cx="1192290" cy="879054"/>
            <a:chOff x="3233964" y="1954419"/>
            <a:chExt cx="1410044" cy="81960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9D9162-317B-448D-9C6E-E6CB6A7282E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8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B5AECC-4D6A-49A5-9AB6-37103348CA3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0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0CB28B-1DEA-4EF9-8687-407924D94D1C}"/>
              </a:ext>
            </a:extLst>
          </p:cNvPr>
          <p:cNvGrpSpPr/>
          <p:nvPr/>
        </p:nvGrpSpPr>
        <p:grpSpPr>
          <a:xfrm>
            <a:off x="9757062" y="3278047"/>
            <a:ext cx="1192290" cy="879054"/>
            <a:chOff x="3233964" y="1954419"/>
            <a:chExt cx="1410044" cy="8196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0B7DB7-992B-46A9-8823-BF9C1A286C9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8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E3F2A6-9495-43D7-B278-2F4EDA718C5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0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3EB1EC-F443-435D-9EFB-DC0CF295FA8C}"/>
              </a:ext>
            </a:extLst>
          </p:cNvPr>
          <p:cNvGrpSpPr/>
          <p:nvPr/>
        </p:nvGrpSpPr>
        <p:grpSpPr>
          <a:xfrm>
            <a:off x="7106526" y="4452469"/>
            <a:ext cx="1192290" cy="879054"/>
            <a:chOff x="3233964" y="1954419"/>
            <a:chExt cx="1410044" cy="81960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B0AF02-3924-4C79-8D89-D20A7F7C09F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8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6365C0-24E4-4DE2-93C4-6A15CE6E0A3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0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61D51E-66FE-493D-B75F-F90F58B0567A}"/>
              </a:ext>
            </a:extLst>
          </p:cNvPr>
          <p:cNvGrpSpPr/>
          <p:nvPr/>
        </p:nvGrpSpPr>
        <p:grpSpPr>
          <a:xfrm>
            <a:off x="4207892" y="4140773"/>
            <a:ext cx="1192290" cy="879054"/>
            <a:chOff x="3233964" y="1954419"/>
            <a:chExt cx="1410044" cy="81960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961BB9-1C35-4996-98CD-44653826B22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8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C700F-718C-4DC5-B570-CA7A80D3ED2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0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16">
            <a:extLst>
              <a:ext uri="{FF2B5EF4-FFF2-40B4-BE49-F238E27FC236}">
                <a16:creationId xmlns:a16="http://schemas.microsoft.com/office/drawing/2014/main" id="{AE51ECD0-70CC-4A27-A400-E48D87D9A25E}"/>
              </a:ext>
            </a:extLst>
          </p:cNvPr>
          <p:cNvSpPr/>
          <p:nvPr/>
        </p:nvSpPr>
        <p:spPr>
          <a:xfrm rot="2700000">
            <a:off x="5150475" y="5267730"/>
            <a:ext cx="203353" cy="3645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76DF1720-EA55-4D18-9D60-0EFB863DEAAC}"/>
              </a:ext>
            </a:extLst>
          </p:cNvPr>
          <p:cNvSpPr/>
          <p:nvPr/>
        </p:nvSpPr>
        <p:spPr>
          <a:xfrm>
            <a:off x="8090380" y="5680149"/>
            <a:ext cx="251946" cy="23584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B4C1899E-A9C4-4625-95F4-EAC90E8CD81B}"/>
              </a:ext>
            </a:extLst>
          </p:cNvPr>
          <p:cNvSpPr/>
          <p:nvPr/>
        </p:nvSpPr>
        <p:spPr>
          <a:xfrm>
            <a:off x="6370578" y="3659057"/>
            <a:ext cx="297757" cy="24890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97582CCF-DC02-47D2-8E5F-28CFD37FABEA}"/>
              </a:ext>
            </a:extLst>
          </p:cNvPr>
          <p:cNvSpPr>
            <a:spLocks noChangeAspect="1"/>
          </p:cNvSpPr>
          <p:nvPr/>
        </p:nvSpPr>
        <p:spPr>
          <a:xfrm>
            <a:off x="10664110" y="4416775"/>
            <a:ext cx="302827" cy="23942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D375AEFC-31B7-48CD-A64A-A1E3640CDDF9}"/>
              </a:ext>
            </a:extLst>
          </p:cNvPr>
          <p:cNvSpPr>
            <a:spLocks noChangeAspect="1"/>
          </p:cNvSpPr>
          <p:nvPr/>
        </p:nvSpPr>
        <p:spPr>
          <a:xfrm>
            <a:off x="8979301" y="3134514"/>
            <a:ext cx="292048" cy="29448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E76C6-2F2E-42C1-9851-6C341E35FB24}"/>
              </a:ext>
            </a:extLst>
          </p:cNvPr>
          <p:cNvSpPr/>
          <p:nvPr/>
        </p:nvSpPr>
        <p:spPr>
          <a:xfrm flipH="1">
            <a:off x="595448" y="2344330"/>
            <a:ext cx="468000" cy="45136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E3FC075F-AC52-4750-9070-5182E7808567}"/>
              </a:ext>
            </a:extLst>
          </p:cNvPr>
          <p:cNvSpPr/>
          <p:nvPr/>
        </p:nvSpPr>
        <p:spPr>
          <a:xfrm flipH="1">
            <a:off x="595447" y="1984329"/>
            <a:ext cx="6105827" cy="360000"/>
          </a:xfrm>
          <a:custGeom>
            <a:avLst/>
            <a:gdLst/>
            <a:ahLst/>
            <a:cxnLst/>
            <a:rect l="l" t="t" r="r" b="b"/>
            <a:pathLst>
              <a:path w="4813081" h="360000">
                <a:moveTo>
                  <a:pt x="0" y="0"/>
                </a:moveTo>
                <a:lnTo>
                  <a:pt x="4453081" y="0"/>
                </a:lnTo>
                <a:lnTo>
                  <a:pt x="4813081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002B435-6FAC-4118-A532-4A5369E54388}"/>
              </a:ext>
            </a:extLst>
          </p:cNvPr>
          <p:cNvSpPr/>
          <p:nvPr/>
        </p:nvSpPr>
        <p:spPr>
          <a:xfrm rot="5400000" flipH="1">
            <a:off x="6658788" y="1915533"/>
            <a:ext cx="577208" cy="49759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62F2F-DC43-4470-975C-C540C869B45C}"/>
              </a:ext>
            </a:extLst>
          </p:cNvPr>
          <p:cNvGrpSpPr/>
          <p:nvPr/>
        </p:nvGrpSpPr>
        <p:grpSpPr>
          <a:xfrm flipH="1">
            <a:off x="7492754" y="1826307"/>
            <a:ext cx="4103797" cy="678692"/>
            <a:chOff x="803640" y="3362835"/>
            <a:chExt cx="2059657" cy="6786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AE323F-FD68-4E37-9ADC-F271A1FB10C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C16DCB-83D6-429F-AB84-C279C96BDFB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42459E1-E5E0-46B6-9659-B25796E026B5}"/>
              </a:ext>
            </a:extLst>
          </p:cNvPr>
          <p:cNvSpPr/>
          <p:nvPr/>
        </p:nvSpPr>
        <p:spPr>
          <a:xfrm flipH="1">
            <a:off x="1219054" y="3212656"/>
            <a:ext cx="468000" cy="3645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11BF70-27F8-49A1-BF7D-5C92FEB5964D}"/>
              </a:ext>
            </a:extLst>
          </p:cNvPr>
          <p:cNvSpPr/>
          <p:nvPr/>
        </p:nvSpPr>
        <p:spPr>
          <a:xfrm flipH="1">
            <a:off x="1842659" y="4080983"/>
            <a:ext cx="468000" cy="2777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CB63E-CCDE-4DB7-8163-58F3962EFAB2}"/>
              </a:ext>
            </a:extLst>
          </p:cNvPr>
          <p:cNvSpPr/>
          <p:nvPr/>
        </p:nvSpPr>
        <p:spPr>
          <a:xfrm flipH="1">
            <a:off x="2466264" y="4940888"/>
            <a:ext cx="468000" cy="1917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93526E-80B5-46ED-B749-4BD8BA97B493}"/>
              </a:ext>
            </a:extLst>
          </p:cNvPr>
          <p:cNvGrpSpPr/>
          <p:nvPr/>
        </p:nvGrpSpPr>
        <p:grpSpPr>
          <a:xfrm flipH="1">
            <a:off x="6812605" y="2701035"/>
            <a:ext cx="4103797" cy="678692"/>
            <a:chOff x="803640" y="3362835"/>
            <a:chExt cx="2059657" cy="6786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E02003-33E5-49E6-8ED1-A0B2EEED9B6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7EEC97-F922-4742-816B-34B472896A9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E343BA-4044-4627-BC1A-B7C478C79517}"/>
              </a:ext>
            </a:extLst>
          </p:cNvPr>
          <p:cNvGrpSpPr/>
          <p:nvPr/>
        </p:nvGrpSpPr>
        <p:grpSpPr>
          <a:xfrm flipH="1">
            <a:off x="6132456" y="3575763"/>
            <a:ext cx="4103797" cy="678692"/>
            <a:chOff x="803640" y="3362835"/>
            <a:chExt cx="2059657" cy="67869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C1022A-4BA1-484E-90E3-18DA1B392CE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264931-CC87-4540-8FDA-304F9A6FC29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F436AC-57D1-4E70-BCAA-F6F282214587}"/>
              </a:ext>
            </a:extLst>
          </p:cNvPr>
          <p:cNvGrpSpPr/>
          <p:nvPr/>
        </p:nvGrpSpPr>
        <p:grpSpPr>
          <a:xfrm flipH="1">
            <a:off x="5452307" y="4450491"/>
            <a:ext cx="4103797" cy="678692"/>
            <a:chOff x="803640" y="3362835"/>
            <a:chExt cx="2059657" cy="6786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EBD1FE-52C7-4D78-96FB-78ED45ABB69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C9C8E6-4333-4726-9E56-48D5E5710A5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51B33C-E0B1-48C6-B11F-704F8A63D2B0}"/>
              </a:ext>
            </a:extLst>
          </p:cNvPr>
          <p:cNvGrpSpPr/>
          <p:nvPr/>
        </p:nvGrpSpPr>
        <p:grpSpPr>
          <a:xfrm flipH="1">
            <a:off x="4772158" y="5325218"/>
            <a:ext cx="4103797" cy="678692"/>
            <a:chOff x="803640" y="3362835"/>
            <a:chExt cx="2059657" cy="6786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947EEE-2EF7-42B2-842B-1A03A1FC55C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01E508-2FB0-43BD-9DDC-356E3FC1CA2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55">
            <a:extLst>
              <a:ext uri="{FF2B5EF4-FFF2-40B4-BE49-F238E27FC236}">
                <a16:creationId xmlns:a16="http://schemas.microsoft.com/office/drawing/2014/main" id="{02A36990-5497-4439-9029-FDE72C830C29}"/>
              </a:ext>
            </a:extLst>
          </p:cNvPr>
          <p:cNvSpPr/>
          <p:nvPr/>
        </p:nvSpPr>
        <p:spPr>
          <a:xfrm flipH="1">
            <a:off x="1219053" y="2852656"/>
            <a:ext cx="4794604" cy="360000"/>
          </a:xfrm>
          <a:custGeom>
            <a:avLst/>
            <a:gdLst/>
            <a:ahLst/>
            <a:cxnLst/>
            <a:rect l="l" t="t" r="r" b="b"/>
            <a:pathLst>
              <a:path w="3800189" h="360000">
                <a:moveTo>
                  <a:pt x="0" y="0"/>
                </a:moveTo>
                <a:lnTo>
                  <a:pt x="3440189" y="0"/>
                </a:lnTo>
                <a:lnTo>
                  <a:pt x="3800189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408E0E6-FEF4-4213-9777-AFD5B93FDF8B}"/>
              </a:ext>
            </a:extLst>
          </p:cNvPr>
          <p:cNvSpPr/>
          <p:nvPr/>
        </p:nvSpPr>
        <p:spPr>
          <a:xfrm rot="5400000" flipH="1">
            <a:off x="5973850" y="2790592"/>
            <a:ext cx="577208" cy="49759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57">
            <a:extLst>
              <a:ext uri="{FF2B5EF4-FFF2-40B4-BE49-F238E27FC236}">
                <a16:creationId xmlns:a16="http://schemas.microsoft.com/office/drawing/2014/main" id="{F7C35783-92B2-4394-B78D-93BE76E08E61}"/>
              </a:ext>
            </a:extLst>
          </p:cNvPr>
          <p:cNvSpPr/>
          <p:nvPr/>
        </p:nvSpPr>
        <p:spPr>
          <a:xfrm flipH="1">
            <a:off x="1842658" y="3720983"/>
            <a:ext cx="3486061" cy="360000"/>
          </a:xfrm>
          <a:custGeom>
            <a:avLst/>
            <a:gdLst/>
            <a:ahLst/>
            <a:cxnLst/>
            <a:rect l="l" t="t" r="r" b="b"/>
            <a:pathLst>
              <a:path w="2655012" h="360000">
                <a:moveTo>
                  <a:pt x="0" y="0"/>
                </a:moveTo>
                <a:lnTo>
                  <a:pt x="2295012" y="0"/>
                </a:lnTo>
                <a:lnTo>
                  <a:pt x="265501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F31290F-0276-4D72-8BCA-1DF835F27DE7}"/>
              </a:ext>
            </a:extLst>
          </p:cNvPr>
          <p:cNvSpPr/>
          <p:nvPr/>
        </p:nvSpPr>
        <p:spPr>
          <a:xfrm rot="5400000" flipH="1">
            <a:off x="5288912" y="3665651"/>
            <a:ext cx="577208" cy="49759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B005A94B-1600-4B80-8C53-01CADDE3809E}"/>
              </a:ext>
            </a:extLst>
          </p:cNvPr>
          <p:cNvSpPr/>
          <p:nvPr/>
        </p:nvSpPr>
        <p:spPr>
          <a:xfrm flipH="1">
            <a:off x="2466263" y="4589310"/>
            <a:ext cx="2177518" cy="360000"/>
          </a:xfrm>
          <a:custGeom>
            <a:avLst/>
            <a:gdLst/>
            <a:ahLst/>
            <a:cxnLst/>
            <a:rect l="l" t="t" r="r" b="b"/>
            <a:pathLst>
              <a:path w="1611982" h="360000">
                <a:moveTo>
                  <a:pt x="0" y="0"/>
                </a:moveTo>
                <a:lnTo>
                  <a:pt x="1251982" y="0"/>
                </a:lnTo>
                <a:lnTo>
                  <a:pt x="161198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DCD85D1-418F-44DA-9F91-7693395BF4A9}"/>
              </a:ext>
            </a:extLst>
          </p:cNvPr>
          <p:cNvSpPr/>
          <p:nvPr/>
        </p:nvSpPr>
        <p:spPr>
          <a:xfrm rot="5400000" flipH="1">
            <a:off x="4603974" y="4540710"/>
            <a:ext cx="577208" cy="49759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61">
            <a:extLst>
              <a:ext uri="{FF2B5EF4-FFF2-40B4-BE49-F238E27FC236}">
                <a16:creationId xmlns:a16="http://schemas.microsoft.com/office/drawing/2014/main" id="{2D1D13EF-184A-491E-B16F-4CBA08FD5279}"/>
              </a:ext>
            </a:extLst>
          </p:cNvPr>
          <p:cNvSpPr/>
          <p:nvPr/>
        </p:nvSpPr>
        <p:spPr>
          <a:xfrm flipH="1">
            <a:off x="3089868" y="5457637"/>
            <a:ext cx="903081" cy="423011"/>
          </a:xfrm>
          <a:custGeom>
            <a:avLst/>
            <a:gdLst/>
            <a:ahLst/>
            <a:cxnLst/>
            <a:rect l="l" t="t" r="r" b="b"/>
            <a:pathLst>
              <a:path w="640960" h="360000">
                <a:moveTo>
                  <a:pt x="0" y="0"/>
                </a:moveTo>
                <a:lnTo>
                  <a:pt x="280960" y="0"/>
                </a:lnTo>
                <a:lnTo>
                  <a:pt x="640960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FCDB8F9-3619-41B0-AEE0-DD9D2D2C9C75}"/>
              </a:ext>
            </a:extLst>
          </p:cNvPr>
          <p:cNvSpPr/>
          <p:nvPr/>
        </p:nvSpPr>
        <p:spPr>
          <a:xfrm rot="5400000" flipH="1">
            <a:off x="3919035" y="5415769"/>
            <a:ext cx="577208" cy="49759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6867F6-5FD9-44F2-867F-86579C2E73EF}"/>
              </a:ext>
            </a:extLst>
          </p:cNvPr>
          <p:cNvSpPr/>
          <p:nvPr/>
        </p:nvSpPr>
        <p:spPr>
          <a:xfrm flipH="1">
            <a:off x="3089869" y="5880648"/>
            <a:ext cx="468000" cy="9773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D3E8B0-3F2F-4432-ABE8-BB93FCBE8D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569BD-99EE-48DF-84D9-3BA55BD1FA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Placeholder 5">
            <a:extLst>
              <a:ext uri="{FF2B5EF4-FFF2-40B4-BE49-F238E27FC236}">
                <a16:creationId xmlns:a16="http://schemas.microsoft.com/office/drawing/2014/main" id="{888C3E51-691B-47A1-AD0B-6F3EB2FB4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719265"/>
              </p:ext>
            </p:extLst>
          </p:nvPr>
        </p:nvGraphicFramePr>
        <p:xfrm>
          <a:off x="918338" y="5167973"/>
          <a:ext cx="10524724" cy="112776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86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59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타원 18">
            <a:extLst>
              <a:ext uri="{FF2B5EF4-FFF2-40B4-BE49-F238E27FC236}">
                <a16:creationId xmlns:a16="http://schemas.microsoft.com/office/drawing/2014/main" id="{3938D88B-3AB9-4437-A113-C08A6C19078A}"/>
              </a:ext>
            </a:extLst>
          </p:cNvPr>
          <p:cNvSpPr/>
          <p:nvPr/>
        </p:nvSpPr>
        <p:spPr>
          <a:xfrm>
            <a:off x="4368612" y="1799665"/>
            <a:ext cx="638815" cy="63881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A</a:t>
            </a:r>
            <a:endParaRPr lang="ko-KR" altLang="en-US" sz="3200" b="1" dirty="0"/>
          </a:p>
        </p:txBody>
      </p:sp>
      <p:sp>
        <p:nvSpPr>
          <p:cNvPr id="14" name="타원 18">
            <a:extLst>
              <a:ext uri="{FF2B5EF4-FFF2-40B4-BE49-F238E27FC236}">
                <a16:creationId xmlns:a16="http://schemas.microsoft.com/office/drawing/2014/main" id="{72A9840B-975D-4D42-8AD4-F4E27D72013E}"/>
              </a:ext>
            </a:extLst>
          </p:cNvPr>
          <p:cNvSpPr/>
          <p:nvPr/>
        </p:nvSpPr>
        <p:spPr>
          <a:xfrm>
            <a:off x="918339" y="1722255"/>
            <a:ext cx="377478" cy="37747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sp>
        <p:nvSpPr>
          <p:cNvPr id="15" name="타원 18">
            <a:extLst>
              <a:ext uri="{FF2B5EF4-FFF2-40B4-BE49-F238E27FC236}">
                <a16:creationId xmlns:a16="http://schemas.microsoft.com/office/drawing/2014/main" id="{03D251B4-221C-4490-BE4A-213C03C23263}"/>
              </a:ext>
            </a:extLst>
          </p:cNvPr>
          <p:cNvSpPr/>
          <p:nvPr/>
        </p:nvSpPr>
        <p:spPr>
          <a:xfrm>
            <a:off x="8914569" y="1722255"/>
            <a:ext cx="377478" cy="37747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</a:t>
            </a:r>
            <a:endParaRPr lang="ko-KR" altLang="en-US" sz="1400" b="1" dirty="0"/>
          </a:p>
        </p:txBody>
      </p:sp>
      <p:sp>
        <p:nvSpPr>
          <p:cNvPr id="26" name="텍스트 개체 틀 11">
            <a:extLst>
              <a:ext uri="{FF2B5EF4-FFF2-40B4-BE49-F238E27FC236}">
                <a16:creationId xmlns:a16="http://schemas.microsoft.com/office/drawing/2014/main" id="{C3A58D2A-E64B-4E5E-B723-154A9D95A618}"/>
              </a:ext>
            </a:extLst>
          </p:cNvPr>
          <p:cNvSpPr txBox="1">
            <a:spLocks/>
          </p:cNvSpPr>
          <p:nvPr/>
        </p:nvSpPr>
        <p:spPr>
          <a:xfrm>
            <a:off x="1374198" y="1739693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5300CB6A-2D0C-4F3B-9962-5AD4ED7FA55A}"/>
              </a:ext>
            </a:extLst>
          </p:cNvPr>
          <p:cNvSpPr txBox="1">
            <a:spLocks/>
          </p:cNvSpPr>
          <p:nvPr/>
        </p:nvSpPr>
        <p:spPr>
          <a:xfrm>
            <a:off x="9360101" y="1739693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DE78C2-49C9-40DC-A2AC-13E99BFBC0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B456E8-8E16-406A-849D-17B7CE07DB8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50">
            <a:extLst>
              <a:ext uri="{FF2B5EF4-FFF2-40B4-BE49-F238E27FC236}">
                <a16:creationId xmlns:a16="http://schemas.microsoft.com/office/drawing/2014/main" id="{DD2694A4-EAA6-414A-8302-0550E636805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152831" y="5050565"/>
            <a:ext cx="3401537" cy="531439"/>
          </a:xfrm>
          <a:prstGeom prst="bentConnector3">
            <a:avLst>
              <a:gd name="adj1" fmla="val -247"/>
            </a:avLst>
          </a:prstGeom>
          <a:ln w="158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9D279AB-4CE5-470B-8324-7D6E088B2D57}"/>
              </a:ext>
            </a:extLst>
          </p:cNvPr>
          <p:cNvSpPr/>
          <p:nvPr/>
        </p:nvSpPr>
        <p:spPr>
          <a:xfrm>
            <a:off x="10554368" y="1809200"/>
            <a:ext cx="691858" cy="6918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ED0ED9-6E75-4461-9F8F-48EDC1647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621443"/>
              </p:ext>
            </p:extLst>
          </p:nvPr>
        </p:nvGraphicFramePr>
        <p:xfrm>
          <a:off x="4474878" y="2351582"/>
          <a:ext cx="3242247" cy="315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050814-6A28-472E-BBDB-44A3F573A6E4}"/>
              </a:ext>
            </a:extLst>
          </p:cNvPr>
          <p:cNvSpPr txBox="1"/>
          <p:nvPr/>
        </p:nvSpPr>
        <p:spPr>
          <a:xfrm>
            <a:off x="5053644" y="2771520"/>
            <a:ext cx="70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4B79A-3CB5-4AB1-9939-02997C50267D}"/>
              </a:ext>
            </a:extLst>
          </p:cNvPr>
          <p:cNvSpPr txBox="1"/>
          <p:nvPr/>
        </p:nvSpPr>
        <p:spPr>
          <a:xfrm>
            <a:off x="6312026" y="2771520"/>
            <a:ext cx="70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95A4A-42E2-4943-AEAF-E15F144C5983}"/>
              </a:ext>
            </a:extLst>
          </p:cNvPr>
          <p:cNvSpPr txBox="1"/>
          <p:nvPr/>
        </p:nvSpPr>
        <p:spPr>
          <a:xfrm>
            <a:off x="6528256" y="3930912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0A14D-C9B9-42E2-8151-AFD675695373}"/>
              </a:ext>
            </a:extLst>
          </p:cNvPr>
          <p:cNvSpPr txBox="1"/>
          <p:nvPr/>
        </p:nvSpPr>
        <p:spPr>
          <a:xfrm>
            <a:off x="5519938" y="4592773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BA079-5F2A-468B-98D0-05EF64B73157}"/>
              </a:ext>
            </a:extLst>
          </p:cNvPr>
          <p:cNvSpPr txBox="1"/>
          <p:nvPr/>
        </p:nvSpPr>
        <p:spPr>
          <a:xfrm>
            <a:off x="4763628" y="3930912"/>
            <a:ext cx="7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1" name="Elbow Connector 17">
            <a:extLst>
              <a:ext uri="{FF2B5EF4-FFF2-40B4-BE49-F238E27FC236}">
                <a16:creationId xmlns:a16="http://schemas.microsoft.com/office/drawing/2014/main" id="{C3C4FADA-973F-42DF-9697-88EEB5DD4187}"/>
              </a:ext>
            </a:extLst>
          </p:cNvPr>
          <p:cNvCxnSpPr>
            <a:cxnSpLocks/>
          </p:cNvCxnSpPr>
          <p:nvPr/>
        </p:nvCxnSpPr>
        <p:spPr>
          <a:xfrm flipV="1">
            <a:off x="7144285" y="2155128"/>
            <a:ext cx="3410083" cy="605164"/>
          </a:xfrm>
          <a:prstGeom prst="bentConnector3">
            <a:avLst>
              <a:gd name="adj1" fmla="val 130"/>
            </a:avLst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0D8643-9FA7-48BC-A034-9A42D71668B2}"/>
              </a:ext>
            </a:extLst>
          </p:cNvPr>
          <p:cNvGrpSpPr/>
          <p:nvPr/>
        </p:nvGrpSpPr>
        <p:grpSpPr>
          <a:xfrm>
            <a:off x="7586503" y="1859772"/>
            <a:ext cx="2719693" cy="781113"/>
            <a:chOff x="6049809" y="1584573"/>
            <a:chExt cx="1862913" cy="7811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456036-A7FC-43D8-8CBC-09577897117E}"/>
                </a:ext>
              </a:extLst>
            </p:cNvPr>
            <p:cNvSpPr txBox="1"/>
            <p:nvPr/>
          </p:nvSpPr>
          <p:spPr>
            <a:xfrm>
              <a:off x="6049809" y="1584573"/>
              <a:ext cx="1862913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6701BB-BA9E-4DAF-8094-07A8FF9767ED}"/>
                </a:ext>
              </a:extLst>
            </p:cNvPr>
            <p:cNvSpPr txBox="1"/>
            <p:nvPr/>
          </p:nvSpPr>
          <p:spPr>
            <a:xfrm>
              <a:off x="6049809" y="1904021"/>
              <a:ext cx="1862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2FC2E8B-44F2-4B21-98AC-D5A5E6C3D4A9}"/>
              </a:ext>
            </a:extLst>
          </p:cNvPr>
          <p:cNvSpPr/>
          <p:nvPr/>
        </p:nvSpPr>
        <p:spPr>
          <a:xfrm>
            <a:off x="10554368" y="5236074"/>
            <a:ext cx="691858" cy="6918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B3315B-8CDA-440D-B3BA-5EE960A12E67}"/>
              </a:ext>
            </a:extLst>
          </p:cNvPr>
          <p:cNvGrpSpPr/>
          <p:nvPr/>
        </p:nvGrpSpPr>
        <p:grpSpPr>
          <a:xfrm>
            <a:off x="7586503" y="5282950"/>
            <a:ext cx="2719693" cy="781113"/>
            <a:chOff x="6049809" y="5030131"/>
            <a:chExt cx="1862913" cy="7811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4694CA-0801-4452-BCF0-1597E1CB832C}"/>
                </a:ext>
              </a:extLst>
            </p:cNvPr>
            <p:cNvSpPr txBox="1"/>
            <p:nvPr/>
          </p:nvSpPr>
          <p:spPr>
            <a:xfrm>
              <a:off x="6049809" y="5030131"/>
              <a:ext cx="1862913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0F41C3-2DE9-4496-A3E5-0919A3A5CA34}"/>
                </a:ext>
              </a:extLst>
            </p:cNvPr>
            <p:cNvSpPr txBox="1"/>
            <p:nvPr/>
          </p:nvSpPr>
          <p:spPr>
            <a:xfrm>
              <a:off x="6049809" y="5349579"/>
              <a:ext cx="1862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Elbow Connector 26">
            <a:extLst>
              <a:ext uri="{FF2B5EF4-FFF2-40B4-BE49-F238E27FC236}">
                <a16:creationId xmlns:a16="http://schemas.microsoft.com/office/drawing/2014/main" id="{0985D4AC-D817-4536-84D2-707B565CCEFC}"/>
              </a:ext>
            </a:extLst>
          </p:cNvPr>
          <p:cNvCxnSpPr>
            <a:cxnSpLocks/>
          </p:cNvCxnSpPr>
          <p:nvPr/>
        </p:nvCxnSpPr>
        <p:spPr>
          <a:xfrm rot="10800000">
            <a:off x="1644326" y="2155129"/>
            <a:ext cx="3409319" cy="616391"/>
          </a:xfrm>
          <a:prstGeom prst="bentConnector3">
            <a:avLst>
              <a:gd name="adj1" fmla="val 119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B80DEF6-C47E-4D63-9F7B-B07A073EAC59}"/>
              </a:ext>
            </a:extLst>
          </p:cNvPr>
          <p:cNvSpPr/>
          <p:nvPr/>
        </p:nvSpPr>
        <p:spPr>
          <a:xfrm>
            <a:off x="952466" y="1809200"/>
            <a:ext cx="691858" cy="6918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D026D3-31A4-480A-9CC5-3EF275ECE57D}"/>
              </a:ext>
            </a:extLst>
          </p:cNvPr>
          <p:cNvGrpSpPr/>
          <p:nvPr/>
        </p:nvGrpSpPr>
        <p:grpSpPr>
          <a:xfrm>
            <a:off x="1866056" y="1859772"/>
            <a:ext cx="2739445" cy="800163"/>
            <a:chOff x="1350460" y="1711783"/>
            <a:chExt cx="1862913" cy="8001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D5139-37A9-46CB-AD58-C7BBA80E53BB}"/>
                </a:ext>
              </a:extLst>
            </p:cNvPr>
            <p:cNvSpPr txBox="1"/>
            <p:nvPr/>
          </p:nvSpPr>
          <p:spPr>
            <a:xfrm>
              <a:off x="1350460" y="1711783"/>
              <a:ext cx="1862913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7E5964-9B4A-4F57-8AB0-30B84D8E71E9}"/>
                </a:ext>
              </a:extLst>
            </p:cNvPr>
            <p:cNvSpPr txBox="1"/>
            <p:nvPr/>
          </p:nvSpPr>
          <p:spPr>
            <a:xfrm>
              <a:off x="1350460" y="2050281"/>
              <a:ext cx="1862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B744C7-A828-4531-A47F-06D9D2E11D99}"/>
              </a:ext>
            </a:extLst>
          </p:cNvPr>
          <p:cNvGrpSpPr/>
          <p:nvPr/>
        </p:nvGrpSpPr>
        <p:grpSpPr>
          <a:xfrm>
            <a:off x="1866056" y="5273428"/>
            <a:ext cx="2739445" cy="790638"/>
            <a:chOff x="1350460" y="5168167"/>
            <a:chExt cx="1862913" cy="7906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DFB075-2ED3-4DEE-BD5F-6647A08640C0}"/>
                </a:ext>
              </a:extLst>
            </p:cNvPr>
            <p:cNvSpPr txBox="1"/>
            <p:nvPr/>
          </p:nvSpPr>
          <p:spPr>
            <a:xfrm>
              <a:off x="1350460" y="5168167"/>
              <a:ext cx="1862913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E76B32-47A2-48E4-B0B4-A974F35BD638}"/>
                </a:ext>
              </a:extLst>
            </p:cNvPr>
            <p:cNvSpPr txBox="1"/>
            <p:nvPr/>
          </p:nvSpPr>
          <p:spPr>
            <a:xfrm>
              <a:off x="1350460" y="5497140"/>
              <a:ext cx="1862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434A4967-ABAB-43A6-BCEF-8581FE67228F}"/>
              </a:ext>
            </a:extLst>
          </p:cNvPr>
          <p:cNvSpPr/>
          <p:nvPr/>
        </p:nvSpPr>
        <p:spPr>
          <a:xfrm>
            <a:off x="952466" y="5237024"/>
            <a:ext cx="691858" cy="6918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ABD932-D1C4-4C99-B0F4-7552ACE1EB6A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644324" y="3952222"/>
            <a:ext cx="2961176" cy="1"/>
          </a:xfrm>
          <a:prstGeom prst="straightConnector1">
            <a:avLst/>
          </a:prstGeom>
          <a:ln w="15875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05D8B8-C704-4E0F-A693-37CABC6CBFF5}"/>
              </a:ext>
            </a:extLst>
          </p:cNvPr>
          <p:cNvGrpSpPr/>
          <p:nvPr/>
        </p:nvGrpSpPr>
        <p:grpSpPr>
          <a:xfrm>
            <a:off x="1866055" y="3632776"/>
            <a:ext cx="2545524" cy="781113"/>
            <a:chOff x="1350460" y="3399325"/>
            <a:chExt cx="1731040" cy="7811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2AC5CF-9BDF-4C27-AC76-DB38AF514A9D}"/>
                </a:ext>
              </a:extLst>
            </p:cNvPr>
            <p:cNvSpPr txBox="1"/>
            <p:nvPr/>
          </p:nvSpPr>
          <p:spPr>
            <a:xfrm>
              <a:off x="1350460" y="3399325"/>
              <a:ext cx="173104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8B6173-1970-43B2-A251-94DA29E79250}"/>
                </a:ext>
              </a:extLst>
            </p:cNvPr>
            <p:cNvSpPr txBox="1"/>
            <p:nvPr/>
          </p:nvSpPr>
          <p:spPr>
            <a:xfrm>
              <a:off x="1350460" y="3718773"/>
              <a:ext cx="1731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7390EF10-FEBA-4EAF-A91F-CE22E0D43638}"/>
              </a:ext>
            </a:extLst>
          </p:cNvPr>
          <p:cNvSpPr/>
          <p:nvPr/>
        </p:nvSpPr>
        <p:spPr>
          <a:xfrm>
            <a:off x="952466" y="3606292"/>
            <a:ext cx="691858" cy="6918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33" name="Elbow Connector 42">
            <a:extLst>
              <a:ext uri="{FF2B5EF4-FFF2-40B4-BE49-F238E27FC236}">
                <a16:creationId xmlns:a16="http://schemas.microsoft.com/office/drawing/2014/main" id="{6A393F76-E1FD-487D-9FC6-E07A65303B5C}"/>
              </a:ext>
            </a:extLst>
          </p:cNvPr>
          <p:cNvCxnSpPr>
            <a:cxnSpLocks/>
            <a:endCxn id="27" idx="6"/>
          </p:cNvCxnSpPr>
          <p:nvPr/>
        </p:nvCxnSpPr>
        <p:spPr>
          <a:xfrm rot="10800000" flipV="1">
            <a:off x="1644326" y="5443671"/>
            <a:ext cx="4235183" cy="139281"/>
          </a:xfrm>
          <a:prstGeom prst="bentConnector3">
            <a:avLst>
              <a:gd name="adj1" fmla="val -41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51">
            <a:extLst>
              <a:ext uri="{FF2B5EF4-FFF2-40B4-BE49-F238E27FC236}">
                <a16:creationId xmlns:a16="http://schemas.microsoft.com/office/drawing/2014/main" id="{FE1E4DE6-CC30-4A0E-A98F-E83A96753EF1}"/>
              </a:ext>
            </a:extLst>
          </p:cNvPr>
          <p:cNvSpPr/>
          <p:nvPr/>
        </p:nvSpPr>
        <p:spPr>
          <a:xfrm>
            <a:off x="1136540" y="2030016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13A6A5B-07C2-46C8-9F7B-B2EC0B61C339}"/>
              </a:ext>
            </a:extLst>
          </p:cNvPr>
          <p:cNvSpPr/>
          <p:nvPr/>
        </p:nvSpPr>
        <p:spPr>
          <a:xfrm>
            <a:off x="1128589" y="379801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3A038B59-D71E-43D0-9884-91AFCD121FEE}"/>
              </a:ext>
            </a:extLst>
          </p:cNvPr>
          <p:cNvSpPr/>
          <p:nvPr/>
        </p:nvSpPr>
        <p:spPr>
          <a:xfrm>
            <a:off x="1132120" y="5422786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130">
            <a:extLst>
              <a:ext uri="{FF2B5EF4-FFF2-40B4-BE49-F238E27FC236}">
                <a16:creationId xmlns:a16="http://schemas.microsoft.com/office/drawing/2014/main" id="{41228502-44DC-42DC-8915-C127B40536B7}"/>
              </a:ext>
            </a:extLst>
          </p:cNvPr>
          <p:cNvSpPr/>
          <p:nvPr/>
        </p:nvSpPr>
        <p:spPr>
          <a:xfrm>
            <a:off x="10724208" y="542278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F07FDB49-0490-46DA-9F6A-B42F8B7158E7}"/>
              </a:ext>
            </a:extLst>
          </p:cNvPr>
          <p:cNvSpPr/>
          <p:nvPr/>
        </p:nvSpPr>
        <p:spPr>
          <a:xfrm>
            <a:off x="10728922" y="199452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E02A70-0A40-4473-8C18-E47768A4E214}"/>
              </a:ext>
            </a:extLst>
          </p:cNvPr>
          <p:cNvGrpSpPr/>
          <p:nvPr/>
        </p:nvGrpSpPr>
        <p:grpSpPr>
          <a:xfrm>
            <a:off x="794162" y="2629989"/>
            <a:ext cx="2250341" cy="1959790"/>
            <a:chOff x="1040642" y="2410652"/>
            <a:chExt cx="1653669" cy="1440160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CD7080BD-3755-46E0-B4B7-B723F6D50B5F}"/>
                </a:ext>
              </a:extLst>
            </p:cNvPr>
            <p:cNvSpPr/>
            <p:nvPr/>
          </p:nvSpPr>
          <p:spPr>
            <a:xfrm rot="18900000">
              <a:off x="1254151" y="2410652"/>
              <a:ext cx="1440160" cy="144016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4E5402-ABF6-400F-9148-1DB37CA101A7}"/>
                </a:ext>
              </a:extLst>
            </p:cNvPr>
            <p:cNvGrpSpPr/>
            <p:nvPr/>
          </p:nvGrpSpPr>
          <p:grpSpPr>
            <a:xfrm>
              <a:off x="1040642" y="2914708"/>
              <a:ext cx="432048" cy="432048"/>
              <a:chOff x="974114" y="2503130"/>
              <a:chExt cx="432048" cy="43204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95C9C7-76BB-4E8C-8F16-26375DF1422F}"/>
                  </a:ext>
                </a:extLst>
              </p:cNvPr>
              <p:cNvSpPr/>
              <p:nvPr/>
            </p:nvSpPr>
            <p:spPr>
              <a:xfrm>
                <a:off x="974114" y="2503130"/>
                <a:ext cx="432048" cy="4320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B1FD08-893D-4C6B-816A-26535797666D}"/>
                  </a:ext>
                </a:extLst>
              </p:cNvPr>
              <p:cNvSpPr txBox="1"/>
              <p:nvPr/>
            </p:nvSpPr>
            <p:spPr>
              <a:xfrm>
                <a:off x="1050387" y="2596542"/>
                <a:ext cx="279503" cy="22617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Calibri" pitchFamily="34" charset="0"/>
                  </a:rPr>
                  <a:t>01</a:t>
                </a:r>
                <a:endParaRPr lang="ko-KR" altLang="en-US" sz="14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FDF26A-AAD4-44CC-9EAC-12721FB61E9E}"/>
              </a:ext>
            </a:extLst>
          </p:cNvPr>
          <p:cNvGrpSpPr/>
          <p:nvPr/>
        </p:nvGrpSpPr>
        <p:grpSpPr>
          <a:xfrm>
            <a:off x="2884922" y="4055291"/>
            <a:ext cx="2250341" cy="1959790"/>
            <a:chOff x="2347022" y="3706797"/>
            <a:chExt cx="1653669" cy="1440160"/>
          </a:xfrm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FDE35CF5-6781-4C70-A2FB-0DBD56800BDD}"/>
                </a:ext>
              </a:extLst>
            </p:cNvPr>
            <p:cNvSpPr/>
            <p:nvPr/>
          </p:nvSpPr>
          <p:spPr>
            <a:xfrm rot="18900000">
              <a:off x="2560531" y="3706797"/>
              <a:ext cx="1440160" cy="144016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1F6558-A8DC-4AA1-86B1-5233825103F7}"/>
                </a:ext>
              </a:extLst>
            </p:cNvPr>
            <p:cNvGrpSpPr/>
            <p:nvPr/>
          </p:nvGrpSpPr>
          <p:grpSpPr>
            <a:xfrm>
              <a:off x="2347022" y="4210853"/>
              <a:ext cx="432048" cy="432048"/>
              <a:chOff x="974114" y="2503130"/>
              <a:chExt cx="432048" cy="43204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6ABFEE-E1B6-4B73-99D0-0D19035FB87E}"/>
                  </a:ext>
                </a:extLst>
              </p:cNvPr>
              <p:cNvSpPr/>
              <p:nvPr/>
            </p:nvSpPr>
            <p:spPr>
              <a:xfrm>
                <a:off x="974114" y="2503130"/>
                <a:ext cx="432048" cy="4320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4969D-EF1A-46BA-9FF6-352E4C383569}"/>
                  </a:ext>
                </a:extLst>
              </p:cNvPr>
              <p:cNvSpPr txBox="1"/>
              <p:nvPr/>
            </p:nvSpPr>
            <p:spPr>
              <a:xfrm>
                <a:off x="1050387" y="2596542"/>
                <a:ext cx="279503" cy="22617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Calibri" pitchFamily="34" charset="0"/>
                  </a:rPr>
                  <a:t>02</a:t>
                </a:r>
                <a:endParaRPr lang="ko-KR" altLang="en-US" sz="14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C5FAC1-4666-4191-B0F5-BDC711991E29}"/>
              </a:ext>
            </a:extLst>
          </p:cNvPr>
          <p:cNvGrpSpPr/>
          <p:nvPr/>
        </p:nvGrpSpPr>
        <p:grpSpPr>
          <a:xfrm>
            <a:off x="4975682" y="2629989"/>
            <a:ext cx="2250341" cy="1959790"/>
            <a:chOff x="3653402" y="2401127"/>
            <a:chExt cx="1653669" cy="144016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C7619C9-FD33-4D9D-8F2A-8E1883D3E627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106402-FE4C-4CA2-A26A-CCD04B4C583D}"/>
                </a:ext>
              </a:extLst>
            </p:cNvPr>
            <p:cNvGrpSpPr/>
            <p:nvPr/>
          </p:nvGrpSpPr>
          <p:grpSpPr>
            <a:xfrm>
              <a:off x="3653402" y="2905183"/>
              <a:ext cx="432048" cy="432048"/>
              <a:chOff x="974114" y="2503130"/>
              <a:chExt cx="432048" cy="4320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6116906-9A66-48A9-BF28-68D28F9E2F7B}"/>
                  </a:ext>
                </a:extLst>
              </p:cNvPr>
              <p:cNvSpPr/>
              <p:nvPr/>
            </p:nvSpPr>
            <p:spPr>
              <a:xfrm>
                <a:off x="974114" y="2503130"/>
                <a:ext cx="432048" cy="43204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0468CA-DBA9-4552-8E11-D7A1074D85B2}"/>
                  </a:ext>
                </a:extLst>
              </p:cNvPr>
              <p:cNvSpPr txBox="1"/>
              <p:nvPr/>
            </p:nvSpPr>
            <p:spPr>
              <a:xfrm>
                <a:off x="1050387" y="2596542"/>
                <a:ext cx="279503" cy="22617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Calibri" pitchFamily="34" charset="0"/>
                  </a:rPr>
                  <a:t>03</a:t>
                </a:r>
                <a:endParaRPr lang="ko-KR" altLang="en-US" sz="14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F0C54-499A-4BCD-A715-BEBF76EDDDF1}"/>
              </a:ext>
            </a:extLst>
          </p:cNvPr>
          <p:cNvGrpSpPr/>
          <p:nvPr/>
        </p:nvGrpSpPr>
        <p:grpSpPr>
          <a:xfrm>
            <a:off x="7066442" y="4055291"/>
            <a:ext cx="2250341" cy="1959790"/>
            <a:chOff x="4961363" y="3691532"/>
            <a:chExt cx="1653669" cy="1440160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5A85F8CE-5B53-48A6-94AC-FA6637EA072E}"/>
                </a:ext>
              </a:extLst>
            </p:cNvPr>
            <p:cNvSpPr/>
            <p:nvPr/>
          </p:nvSpPr>
          <p:spPr>
            <a:xfrm rot="18900000">
              <a:off x="5174872" y="3691532"/>
              <a:ext cx="1440160" cy="144016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FAF959-BAA9-406D-8D82-137CA2E717F1}"/>
                </a:ext>
              </a:extLst>
            </p:cNvPr>
            <p:cNvGrpSpPr/>
            <p:nvPr/>
          </p:nvGrpSpPr>
          <p:grpSpPr>
            <a:xfrm>
              <a:off x="4961363" y="4195588"/>
              <a:ext cx="432048" cy="432048"/>
              <a:chOff x="974114" y="2503130"/>
              <a:chExt cx="432048" cy="4320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703522-5E3B-45C7-826B-821EAF53D9D0}"/>
                  </a:ext>
                </a:extLst>
              </p:cNvPr>
              <p:cNvSpPr/>
              <p:nvPr/>
            </p:nvSpPr>
            <p:spPr>
              <a:xfrm>
                <a:off x="974114" y="2503130"/>
                <a:ext cx="432048" cy="43204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F24194-A310-45A3-BB31-13DA6725DE7C}"/>
                  </a:ext>
                </a:extLst>
              </p:cNvPr>
              <p:cNvSpPr txBox="1"/>
              <p:nvPr/>
            </p:nvSpPr>
            <p:spPr>
              <a:xfrm>
                <a:off x="1050388" y="2596542"/>
                <a:ext cx="279503" cy="22617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Calibri" pitchFamily="34" charset="0"/>
                  </a:rPr>
                  <a:t>04</a:t>
                </a:r>
                <a:endParaRPr lang="ko-KR" altLang="en-US" sz="14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C2823B-DF59-46C2-A344-E373932FD48D}"/>
              </a:ext>
            </a:extLst>
          </p:cNvPr>
          <p:cNvGrpSpPr/>
          <p:nvPr/>
        </p:nvGrpSpPr>
        <p:grpSpPr>
          <a:xfrm>
            <a:off x="9157203" y="2629989"/>
            <a:ext cx="2250341" cy="1959790"/>
            <a:chOff x="6220464" y="2391602"/>
            <a:chExt cx="1653669" cy="1440160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B5869C19-A047-4690-9DED-D79A6C05BE50}"/>
                </a:ext>
              </a:extLst>
            </p:cNvPr>
            <p:cNvSpPr/>
            <p:nvPr/>
          </p:nvSpPr>
          <p:spPr>
            <a:xfrm rot="18900000">
              <a:off x="6433973" y="2391602"/>
              <a:ext cx="1440160" cy="144016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7479E62-B615-4BB0-8443-3B6D920F1E9C}"/>
                </a:ext>
              </a:extLst>
            </p:cNvPr>
            <p:cNvGrpSpPr/>
            <p:nvPr/>
          </p:nvGrpSpPr>
          <p:grpSpPr>
            <a:xfrm>
              <a:off x="6220464" y="2895658"/>
              <a:ext cx="432048" cy="432048"/>
              <a:chOff x="974114" y="2503130"/>
              <a:chExt cx="432048" cy="43204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F80CCD-5EA7-4E9A-9379-29EF53A2521F}"/>
                  </a:ext>
                </a:extLst>
              </p:cNvPr>
              <p:cNvSpPr/>
              <p:nvPr/>
            </p:nvSpPr>
            <p:spPr>
              <a:xfrm>
                <a:off x="974114" y="2503130"/>
                <a:ext cx="432048" cy="4320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3E2ACE-4F3B-4F6B-926A-D4A7E1C0F6FC}"/>
                  </a:ext>
                </a:extLst>
              </p:cNvPr>
              <p:cNvSpPr txBox="1"/>
              <p:nvPr/>
            </p:nvSpPr>
            <p:spPr>
              <a:xfrm>
                <a:off x="1050388" y="2596542"/>
                <a:ext cx="279503" cy="22617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Calibri" pitchFamily="34" charset="0"/>
                  </a:rPr>
                  <a:t>05</a:t>
                </a:r>
                <a:endParaRPr lang="ko-KR" altLang="en-US" sz="14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34E8516-DC2D-438C-A497-480E05D72ABE}"/>
              </a:ext>
            </a:extLst>
          </p:cNvPr>
          <p:cNvSpPr txBox="1"/>
          <p:nvPr/>
        </p:nvSpPr>
        <p:spPr>
          <a:xfrm>
            <a:off x="1261266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7E8C8-21CB-48D1-948D-9CA6232E1AC0}"/>
              </a:ext>
            </a:extLst>
          </p:cNvPr>
          <p:cNvSpPr txBox="1"/>
          <p:nvPr/>
        </p:nvSpPr>
        <p:spPr>
          <a:xfrm>
            <a:off x="5507440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1559C8-CE26-4380-8B5C-8DE9D0B0DC7D}"/>
              </a:ext>
            </a:extLst>
          </p:cNvPr>
          <p:cNvSpPr txBox="1"/>
          <p:nvPr/>
        </p:nvSpPr>
        <p:spPr>
          <a:xfrm>
            <a:off x="9645425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C0A6A6-B2D5-4EE1-8D74-2B702139BD62}"/>
              </a:ext>
            </a:extLst>
          </p:cNvPr>
          <p:cNvSpPr txBox="1"/>
          <p:nvPr/>
        </p:nvSpPr>
        <p:spPr>
          <a:xfrm>
            <a:off x="3402704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35027-7E80-4FD1-89D9-A303357C512E}"/>
              </a:ext>
            </a:extLst>
          </p:cNvPr>
          <p:cNvSpPr txBox="1"/>
          <p:nvPr/>
        </p:nvSpPr>
        <p:spPr>
          <a:xfrm>
            <a:off x="7577980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4290BF-8BA1-4EF4-A795-24727D4A7982}"/>
              </a:ext>
            </a:extLst>
          </p:cNvPr>
          <p:cNvSpPr txBox="1"/>
          <p:nvPr/>
        </p:nvSpPr>
        <p:spPr>
          <a:xfrm>
            <a:off x="1714116" y="1758498"/>
            <a:ext cx="8746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63F6DECF-DA5F-4AEA-B8F3-B3B2F74656FF}"/>
              </a:ext>
            </a:extLst>
          </p:cNvPr>
          <p:cNvSpPr/>
          <p:nvPr/>
        </p:nvSpPr>
        <p:spPr>
          <a:xfrm>
            <a:off x="1770537" y="3135366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7F9E8C92-FE11-41BB-BC6C-6B637E7128C8}"/>
              </a:ext>
            </a:extLst>
          </p:cNvPr>
          <p:cNvSpPr/>
          <p:nvPr/>
        </p:nvSpPr>
        <p:spPr>
          <a:xfrm>
            <a:off x="10114689" y="3119212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7CA9F53A-4DBF-44E8-A46C-203EFDC17B57}"/>
              </a:ext>
            </a:extLst>
          </p:cNvPr>
          <p:cNvSpPr/>
          <p:nvPr/>
        </p:nvSpPr>
        <p:spPr>
          <a:xfrm>
            <a:off x="3926491" y="4569918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id="{CB8D13AC-FA45-4DC7-8D1E-AEED9E891B0E}"/>
              </a:ext>
            </a:extLst>
          </p:cNvPr>
          <p:cNvSpPr/>
          <p:nvPr/>
        </p:nvSpPr>
        <p:spPr>
          <a:xfrm rot="18900000">
            <a:off x="6041422" y="3078278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C1A9D360-CF36-4334-A693-577B731BAD80}"/>
              </a:ext>
            </a:extLst>
          </p:cNvPr>
          <p:cNvSpPr/>
          <p:nvPr/>
        </p:nvSpPr>
        <p:spPr>
          <a:xfrm>
            <a:off x="8093234" y="4471897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22A0F-A40D-42CD-B736-4C44D3D85192}"/>
              </a:ext>
            </a:extLst>
          </p:cNvPr>
          <p:cNvSpPr txBox="1"/>
          <p:nvPr/>
        </p:nvSpPr>
        <p:spPr>
          <a:xfrm>
            <a:off x="640129" y="812143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1F4B9-2888-49C2-B91D-62BED51D0586}"/>
              </a:ext>
            </a:extLst>
          </p:cNvPr>
          <p:cNvSpPr txBox="1"/>
          <p:nvPr/>
        </p:nvSpPr>
        <p:spPr>
          <a:xfrm>
            <a:off x="707674" y="2468881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52230-A1D0-463F-AF70-18099999551A}"/>
              </a:ext>
            </a:extLst>
          </p:cNvPr>
          <p:cNvSpPr txBox="1"/>
          <p:nvPr/>
        </p:nvSpPr>
        <p:spPr>
          <a:xfrm>
            <a:off x="707674" y="3893998"/>
            <a:ext cx="334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D3AFE-9308-4831-BDCF-299D7EEE450B}"/>
              </a:ext>
            </a:extLst>
          </p:cNvPr>
          <p:cNvSpPr txBox="1"/>
          <p:nvPr/>
        </p:nvSpPr>
        <p:spPr>
          <a:xfrm>
            <a:off x="707674" y="598320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323C5B-2C80-4018-95D5-B28B7E8A22BA}"/>
              </a:ext>
            </a:extLst>
          </p:cNvPr>
          <p:cNvSpPr/>
          <p:nvPr/>
        </p:nvSpPr>
        <p:spPr>
          <a:xfrm>
            <a:off x="996752" y="2235687"/>
            <a:ext cx="1584176" cy="1584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FFE7C4-1A96-4D68-A824-DEE16F633B16}"/>
              </a:ext>
            </a:extLst>
          </p:cNvPr>
          <p:cNvSpPr/>
          <p:nvPr/>
        </p:nvSpPr>
        <p:spPr>
          <a:xfrm>
            <a:off x="4446868" y="2235687"/>
            <a:ext cx="1584176" cy="1584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97688B-D480-4028-A758-692CFFFBD4A9}"/>
              </a:ext>
            </a:extLst>
          </p:cNvPr>
          <p:cNvSpPr/>
          <p:nvPr/>
        </p:nvSpPr>
        <p:spPr>
          <a:xfrm>
            <a:off x="7896984" y="2235687"/>
            <a:ext cx="1584176" cy="15841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ED4EC5-0412-489A-9233-0E341B6BDF10}"/>
              </a:ext>
            </a:extLst>
          </p:cNvPr>
          <p:cNvSpPr/>
          <p:nvPr/>
        </p:nvSpPr>
        <p:spPr>
          <a:xfrm>
            <a:off x="2721810" y="3972263"/>
            <a:ext cx="1584176" cy="1584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84468-41EB-4408-9155-E9C346FD1A81}"/>
              </a:ext>
            </a:extLst>
          </p:cNvPr>
          <p:cNvSpPr/>
          <p:nvPr/>
        </p:nvSpPr>
        <p:spPr>
          <a:xfrm>
            <a:off x="6171926" y="3972263"/>
            <a:ext cx="1584176" cy="15841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2A41FF-7898-40EE-A5A2-331183F013A3}"/>
              </a:ext>
            </a:extLst>
          </p:cNvPr>
          <p:cNvSpPr/>
          <p:nvPr/>
        </p:nvSpPr>
        <p:spPr>
          <a:xfrm>
            <a:off x="9622044" y="3972263"/>
            <a:ext cx="1584176" cy="15841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0987D5AC-5EF3-485D-A622-3B07E76BCC06}"/>
              </a:ext>
            </a:extLst>
          </p:cNvPr>
          <p:cNvSpPr/>
          <p:nvPr/>
        </p:nvSpPr>
        <p:spPr>
          <a:xfrm rot="16200000">
            <a:off x="2453347" y="3621841"/>
            <a:ext cx="396044" cy="396044"/>
          </a:xfrm>
          <a:prstGeom prst="corner">
            <a:avLst>
              <a:gd name="adj1" fmla="val 21980"/>
              <a:gd name="adj2" fmla="val 2310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31FC7888-8BC1-4935-AB75-9E43BF26CCC9}"/>
              </a:ext>
            </a:extLst>
          </p:cNvPr>
          <p:cNvSpPr/>
          <p:nvPr/>
        </p:nvSpPr>
        <p:spPr>
          <a:xfrm rot="16200000">
            <a:off x="5903463" y="3621842"/>
            <a:ext cx="396044" cy="396044"/>
          </a:xfrm>
          <a:prstGeom prst="corner">
            <a:avLst>
              <a:gd name="adj1" fmla="val 21980"/>
              <a:gd name="adj2" fmla="val 231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8C1B8A37-8E1B-4098-82A8-1D992FFA2013}"/>
              </a:ext>
            </a:extLst>
          </p:cNvPr>
          <p:cNvSpPr/>
          <p:nvPr/>
        </p:nvSpPr>
        <p:spPr>
          <a:xfrm rot="16200000">
            <a:off x="9353579" y="3621843"/>
            <a:ext cx="396044" cy="396044"/>
          </a:xfrm>
          <a:prstGeom prst="corner">
            <a:avLst>
              <a:gd name="adj1" fmla="val 21980"/>
              <a:gd name="adj2" fmla="val 2310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49D0D3DE-437E-44B6-8055-4B322A6BC222}"/>
              </a:ext>
            </a:extLst>
          </p:cNvPr>
          <p:cNvSpPr/>
          <p:nvPr/>
        </p:nvSpPr>
        <p:spPr>
          <a:xfrm rot="10800000">
            <a:off x="4178405" y="3796621"/>
            <a:ext cx="396044" cy="396044"/>
          </a:xfrm>
          <a:prstGeom prst="corner">
            <a:avLst>
              <a:gd name="adj1" fmla="val 21980"/>
              <a:gd name="adj2" fmla="val 231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6BDDDE2B-DA59-4CFD-A5A3-18F92063A5B5}"/>
              </a:ext>
            </a:extLst>
          </p:cNvPr>
          <p:cNvSpPr/>
          <p:nvPr/>
        </p:nvSpPr>
        <p:spPr>
          <a:xfrm rot="10800000">
            <a:off x="7628521" y="3796621"/>
            <a:ext cx="396044" cy="396044"/>
          </a:xfrm>
          <a:prstGeom prst="corner">
            <a:avLst>
              <a:gd name="adj1" fmla="val 21980"/>
              <a:gd name="adj2" fmla="val 2310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A3957A-30BD-4154-94DF-A81949F1309F}"/>
              </a:ext>
            </a:extLst>
          </p:cNvPr>
          <p:cNvSpPr/>
          <p:nvPr/>
        </p:nvSpPr>
        <p:spPr>
          <a:xfrm>
            <a:off x="1018499" y="2843110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to 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4FE76-D2EC-4D04-8BA4-FF7905765D31}"/>
              </a:ext>
            </a:extLst>
          </p:cNvPr>
          <p:cNvSpPr/>
          <p:nvPr/>
        </p:nvSpPr>
        <p:spPr>
          <a:xfrm>
            <a:off x="4475819" y="2843110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to 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11911-7801-4484-9D94-9202FEA97BFE}"/>
              </a:ext>
            </a:extLst>
          </p:cNvPr>
          <p:cNvSpPr/>
          <p:nvPr/>
        </p:nvSpPr>
        <p:spPr>
          <a:xfrm>
            <a:off x="7933139" y="2843110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to 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54166-B3AC-401B-8D47-0A8678214112}"/>
              </a:ext>
            </a:extLst>
          </p:cNvPr>
          <p:cNvSpPr/>
          <p:nvPr/>
        </p:nvSpPr>
        <p:spPr>
          <a:xfrm>
            <a:off x="2747159" y="4579686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to 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66CF7-B3ED-4174-8FE0-3A2340A94875}"/>
              </a:ext>
            </a:extLst>
          </p:cNvPr>
          <p:cNvSpPr/>
          <p:nvPr/>
        </p:nvSpPr>
        <p:spPr>
          <a:xfrm>
            <a:off x="6204479" y="4579686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to 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AF4237-1ED5-4425-91DB-87D02B0056AA}"/>
              </a:ext>
            </a:extLst>
          </p:cNvPr>
          <p:cNvSpPr/>
          <p:nvPr/>
        </p:nvSpPr>
        <p:spPr>
          <a:xfrm>
            <a:off x="9661800" y="4579686"/>
            <a:ext cx="150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to 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AB44F-8D37-4185-B72A-8F3CF8545861}"/>
              </a:ext>
            </a:extLst>
          </p:cNvPr>
          <p:cNvGrpSpPr/>
          <p:nvPr/>
        </p:nvGrpSpPr>
        <p:grpSpPr>
          <a:xfrm>
            <a:off x="4888777" y="2918989"/>
            <a:ext cx="2431697" cy="2186092"/>
            <a:chOff x="3151424" y="2416371"/>
            <a:chExt cx="2176658" cy="19568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D961A3-BE6F-46F3-B717-AFD8F9BCFFEB}"/>
                </a:ext>
              </a:extLst>
            </p:cNvPr>
            <p:cNvGrpSpPr/>
            <p:nvPr/>
          </p:nvGrpSpPr>
          <p:grpSpPr>
            <a:xfrm>
              <a:off x="3419872" y="2564904"/>
              <a:ext cx="1656184" cy="1656184"/>
              <a:chOff x="3419872" y="2564904"/>
              <a:chExt cx="1656184" cy="165618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1694C2B-7D27-4579-9C3F-36915E63B014}"/>
                  </a:ext>
                </a:extLst>
              </p:cNvPr>
              <p:cNvSpPr/>
              <p:nvPr/>
            </p:nvSpPr>
            <p:spPr>
              <a:xfrm>
                <a:off x="3419872" y="2564904"/>
                <a:ext cx="1656184" cy="1656184"/>
              </a:xfrm>
              <a:prstGeom prst="ellipse">
                <a:avLst/>
              </a:prstGeom>
              <a:solidFill>
                <a:schemeClr val="bg1"/>
              </a:solidFill>
              <a:ln w="139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C10B89C-2901-4A41-8316-A34939EE1EAC}"/>
                  </a:ext>
                </a:extLst>
              </p:cNvPr>
              <p:cNvSpPr/>
              <p:nvPr/>
            </p:nvSpPr>
            <p:spPr>
              <a:xfrm>
                <a:off x="3563888" y="2708920"/>
                <a:ext cx="1368152" cy="1368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Up Arrow 5">
              <a:extLst>
                <a:ext uri="{FF2B5EF4-FFF2-40B4-BE49-F238E27FC236}">
                  <a16:creationId xmlns:a16="http://schemas.microsoft.com/office/drawing/2014/main" id="{08E8DCB5-5ACD-45F3-B648-6BDAFC79F44F}"/>
                </a:ext>
              </a:extLst>
            </p:cNvPr>
            <p:cNvSpPr/>
            <p:nvPr/>
          </p:nvSpPr>
          <p:spPr>
            <a:xfrm rot="2700000">
              <a:off x="4824026" y="2416372"/>
              <a:ext cx="504056" cy="504056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p Arrow 6">
              <a:extLst>
                <a:ext uri="{FF2B5EF4-FFF2-40B4-BE49-F238E27FC236}">
                  <a16:creationId xmlns:a16="http://schemas.microsoft.com/office/drawing/2014/main" id="{C87A845A-4341-49EE-8659-A2C280E3CB62}"/>
                </a:ext>
              </a:extLst>
            </p:cNvPr>
            <p:cNvSpPr/>
            <p:nvPr/>
          </p:nvSpPr>
          <p:spPr>
            <a:xfrm rot="8100000">
              <a:off x="4824026" y="3869123"/>
              <a:ext cx="504056" cy="504056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Up Arrow 7">
              <a:extLst>
                <a:ext uri="{FF2B5EF4-FFF2-40B4-BE49-F238E27FC236}">
                  <a16:creationId xmlns:a16="http://schemas.microsoft.com/office/drawing/2014/main" id="{1E4B3E88-3F41-46C3-AFC8-CE5B689E45F8}"/>
                </a:ext>
              </a:extLst>
            </p:cNvPr>
            <p:cNvSpPr/>
            <p:nvPr/>
          </p:nvSpPr>
          <p:spPr>
            <a:xfrm rot="18900000">
              <a:off x="3151424" y="2416371"/>
              <a:ext cx="504056" cy="504056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Up Arrow 8">
              <a:extLst>
                <a:ext uri="{FF2B5EF4-FFF2-40B4-BE49-F238E27FC236}">
                  <a16:creationId xmlns:a16="http://schemas.microsoft.com/office/drawing/2014/main" id="{13B7E436-CBB3-4D1A-BE51-B0FEBCB88298}"/>
                </a:ext>
              </a:extLst>
            </p:cNvPr>
            <p:cNvSpPr/>
            <p:nvPr/>
          </p:nvSpPr>
          <p:spPr>
            <a:xfrm rot="13500000">
              <a:off x="3151425" y="3869122"/>
              <a:ext cx="504056" cy="504056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0F3E3CA-03E8-4E23-BD68-D540BA3F1CEE}"/>
              </a:ext>
            </a:extLst>
          </p:cNvPr>
          <p:cNvSpPr/>
          <p:nvPr/>
        </p:nvSpPr>
        <p:spPr>
          <a:xfrm>
            <a:off x="7320136" y="1845932"/>
            <a:ext cx="1252670" cy="1252670"/>
          </a:xfrm>
          <a:prstGeom prst="ellips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5779BC-40DC-44A4-89C3-8DF2B28EDC03}"/>
              </a:ext>
            </a:extLst>
          </p:cNvPr>
          <p:cNvSpPr/>
          <p:nvPr/>
        </p:nvSpPr>
        <p:spPr>
          <a:xfrm>
            <a:off x="7320136" y="4865562"/>
            <a:ext cx="1252670" cy="1252670"/>
          </a:xfrm>
          <a:prstGeom prst="ellips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808424-93EB-4B0E-BDEC-F273E9895D82}"/>
              </a:ext>
            </a:extLst>
          </p:cNvPr>
          <p:cNvSpPr/>
          <p:nvPr/>
        </p:nvSpPr>
        <p:spPr>
          <a:xfrm>
            <a:off x="3619194" y="1845932"/>
            <a:ext cx="1252670" cy="1252670"/>
          </a:xfrm>
          <a:prstGeom prst="ellips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8EE171-A3D2-4151-AF60-D0BA6865B443}"/>
              </a:ext>
            </a:extLst>
          </p:cNvPr>
          <p:cNvSpPr/>
          <p:nvPr/>
        </p:nvSpPr>
        <p:spPr>
          <a:xfrm>
            <a:off x="3619194" y="4865562"/>
            <a:ext cx="1252670" cy="1252670"/>
          </a:xfrm>
          <a:prstGeom prst="ellips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그룹 57">
            <a:extLst>
              <a:ext uri="{FF2B5EF4-FFF2-40B4-BE49-F238E27FC236}">
                <a16:creationId xmlns:a16="http://schemas.microsoft.com/office/drawing/2014/main" id="{2F05EE36-A9C1-4ABC-AAF1-625E509876DA}"/>
              </a:ext>
            </a:extLst>
          </p:cNvPr>
          <p:cNvGrpSpPr/>
          <p:nvPr/>
        </p:nvGrpSpPr>
        <p:grpSpPr>
          <a:xfrm>
            <a:off x="886856" y="3382036"/>
            <a:ext cx="3718902" cy="1260001"/>
            <a:chOff x="886856" y="3284531"/>
            <a:chExt cx="3718902" cy="1260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70C435-12B4-4843-9D7D-C0B0E1F4BD70}"/>
                </a:ext>
              </a:extLst>
            </p:cNvPr>
            <p:cNvSpPr/>
            <p:nvPr/>
          </p:nvSpPr>
          <p:spPr>
            <a:xfrm rot="10800000">
              <a:off x="886857" y="3284532"/>
              <a:ext cx="3420000" cy="12600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41DB204-4E6E-4BDF-896E-2125FE141093}"/>
                </a:ext>
              </a:extLst>
            </p:cNvPr>
            <p:cNvSpPr/>
            <p:nvPr/>
          </p:nvSpPr>
          <p:spPr>
            <a:xfrm rot="5400000">
              <a:off x="4299767" y="3765082"/>
              <a:ext cx="313082" cy="298901"/>
            </a:xfrm>
            <a:prstGeom prst="triangl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358DB9-B2B5-44D3-8803-BE4653BB6EF8}"/>
                </a:ext>
              </a:extLst>
            </p:cNvPr>
            <p:cNvSpPr/>
            <p:nvPr/>
          </p:nvSpPr>
          <p:spPr>
            <a:xfrm>
              <a:off x="886856" y="3284531"/>
              <a:ext cx="119561" cy="12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그룹 58">
            <a:extLst>
              <a:ext uri="{FF2B5EF4-FFF2-40B4-BE49-F238E27FC236}">
                <a16:creationId xmlns:a16="http://schemas.microsoft.com/office/drawing/2014/main" id="{19465AE8-832A-4D8E-9D9B-1618BD295FA2}"/>
              </a:ext>
            </a:extLst>
          </p:cNvPr>
          <p:cNvGrpSpPr/>
          <p:nvPr/>
        </p:nvGrpSpPr>
        <p:grpSpPr>
          <a:xfrm>
            <a:off x="7592993" y="3382035"/>
            <a:ext cx="3718901" cy="1260000"/>
            <a:chOff x="7592992" y="3363443"/>
            <a:chExt cx="3718901" cy="126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E7CF2C-0038-4E07-B99A-BA305EE6887E}"/>
                </a:ext>
              </a:extLst>
            </p:cNvPr>
            <p:cNvSpPr/>
            <p:nvPr/>
          </p:nvSpPr>
          <p:spPr>
            <a:xfrm>
              <a:off x="7891893" y="3363443"/>
              <a:ext cx="3420000" cy="12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0D13410-818B-4BFC-8457-6C42AEC74972}"/>
                </a:ext>
              </a:extLst>
            </p:cNvPr>
            <p:cNvSpPr/>
            <p:nvPr/>
          </p:nvSpPr>
          <p:spPr>
            <a:xfrm rot="16200000">
              <a:off x="7585902" y="3843993"/>
              <a:ext cx="313082" cy="29890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02E4AC-E8AF-41D8-A248-B5D65E3B53B8}"/>
                </a:ext>
              </a:extLst>
            </p:cNvPr>
            <p:cNvSpPr/>
            <p:nvPr/>
          </p:nvSpPr>
          <p:spPr>
            <a:xfrm>
              <a:off x="11192333" y="3363443"/>
              <a:ext cx="119560" cy="12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AE58F2-B971-45C5-9DD1-92F737CD13B4}"/>
              </a:ext>
            </a:extLst>
          </p:cNvPr>
          <p:cNvGrpSpPr/>
          <p:nvPr/>
        </p:nvGrpSpPr>
        <p:grpSpPr>
          <a:xfrm>
            <a:off x="3711788" y="3609278"/>
            <a:ext cx="206152" cy="206152"/>
            <a:chOff x="2411760" y="3708613"/>
            <a:chExt cx="206152" cy="20615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E177E1F-783D-429D-9D5D-0A647378C837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Chevron 26">
              <a:extLst>
                <a:ext uri="{FF2B5EF4-FFF2-40B4-BE49-F238E27FC236}">
                  <a16:creationId xmlns:a16="http://schemas.microsoft.com/office/drawing/2014/main" id="{03F7BECC-A35A-4EF1-9F63-1F6D3C1447A6}"/>
                </a:ext>
              </a:extLst>
            </p:cNvPr>
            <p:cNvSpPr/>
            <p:nvPr/>
          </p:nvSpPr>
          <p:spPr>
            <a:xfrm rot="10800000"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F4CD3C-2F8A-46DF-9695-27519777684C}"/>
              </a:ext>
            </a:extLst>
          </p:cNvPr>
          <p:cNvGrpSpPr/>
          <p:nvPr/>
        </p:nvGrpSpPr>
        <p:grpSpPr>
          <a:xfrm>
            <a:off x="8274061" y="3609278"/>
            <a:ext cx="206152" cy="206152"/>
            <a:chOff x="2411760" y="3708613"/>
            <a:chExt cx="206152" cy="20615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B9455-3EC4-487A-8349-9B8429FE3C5E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8" name="Chevron 32">
              <a:extLst>
                <a:ext uri="{FF2B5EF4-FFF2-40B4-BE49-F238E27FC236}">
                  <a16:creationId xmlns:a16="http://schemas.microsoft.com/office/drawing/2014/main" id="{DA30B0BE-9898-43F0-8E1B-EEFEC7523AFE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60">
            <a:extLst>
              <a:ext uri="{FF2B5EF4-FFF2-40B4-BE49-F238E27FC236}">
                <a16:creationId xmlns:a16="http://schemas.microsoft.com/office/drawing/2014/main" id="{1EB100C7-6577-47D9-A416-D2BAF24C3627}"/>
              </a:ext>
            </a:extLst>
          </p:cNvPr>
          <p:cNvGrpSpPr/>
          <p:nvPr/>
        </p:nvGrpSpPr>
        <p:grpSpPr>
          <a:xfrm>
            <a:off x="1215648" y="3549919"/>
            <a:ext cx="2376000" cy="924232"/>
            <a:chOff x="1950866" y="3502373"/>
            <a:chExt cx="2376000" cy="9242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6A634-AA9F-45DB-890E-0D81E99FF887}"/>
                </a:ext>
              </a:extLst>
            </p:cNvPr>
            <p:cNvSpPr txBox="1"/>
            <p:nvPr/>
          </p:nvSpPr>
          <p:spPr>
            <a:xfrm>
              <a:off x="1950866" y="3502373"/>
              <a:ext cx="2376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262626"/>
                  </a:solidFill>
                </a:rPr>
                <a:t>Content here</a:t>
              </a:r>
              <a:endParaRPr lang="ko-KR" altLang="en-US" b="1" dirty="0">
                <a:solidFill>
                  <a:srgbClr val="262626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55390E-4504-4CDD-AA8A-683CBE0DC881}"/>
                </a:ext>
              </a:extLst>
            </p:cNvPr>
            <p:cNvSpPr txBox="1"/>
            <p:nvPr/>
          </p:nvSpPr>
          <p:spPr>
            <a:xfrm>
              <a:off x="1950866" y="3780274"/>
              <a:ext cx="23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262626"/>
                  </a:solidFill>
                </a:rPr>
                <a:t>Get a modern PowerPoint  Presentation that is beautifully designed..</a:t>
              </a:r>
              <a:endParaRPr lang="ko-KR" altLang="en-US" sz="1200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2" name="그룹 61">
            <a:extLst>
              <a:ext uri="{FF2B5EF4-FFF2-40B4-BE49-F238E27FC236}">
                <a16:creationId xmlns:a16="http://schemas.microsoft.com/office/drawing/2014/main" id="{8C59F2BE-DC7C-4DFE-836F-D8D65F60D2CD}"/>
              </a:ext>
            </a:extLst>
          </p:cNvPr>
          <p:cNvGrpSpPr/>
          <p:nvPr/>
        </p:nvGrpSpPr>
        <p:grpSpPr>
          <a:xfrm>
            <a:off x="8600634" y="3549919"/>
            <a:ext cx="2375719" cy="924232"/>
            <a:chOff x="8361819" y="3502373"/>
            <a:chExt cx="2375719" cy="9242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E7B72E-0A36-4D19-AD9D-6ED2AE16EBBD}"/>
                </a:ext>
              </a:extLst>
            </p:cNvPr>
            <p:cNvSpPr txBox="1"/>
            <p:nvPr/>
          </p:nvSpPr>
          <p:spPr>
            <a:xfrm>
              <a:off x="8361819" y="3502373"/>
              <a:ext cx="237536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6413CB-CF00-4F0E-9750-F58F333E1E31}"/>
                </a:ext>
              </a:extLst>
            </p:cNvPr>
            <p:cNvSpPr txBox="1"/>
            <p:nvPr/>
          </p:nvSpPr>
          <p:spPr>
            <a:xfrm>
              <a:off x="8362171" y="3780274"/>
              <a:ext cx="2375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8417D5D-A2D2-42A9-9F68-05A220D92536}"/>
              </a:ext>
            </a:extLst>
          </p:cNvPr>
          <p:cNvSpPr txBox="1"/>
          <p:nvPr/>
        </p:nvSpPr>
        <p:spPr>
          <a:xfrm>
            <a:off x="5461659" y="3762051"/>
            <a:ext cx="12686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TEXT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6" name="그룹 37">
            <a:extLst>
              <a:ext uri="{FF2B5EF4-FFF2-40B4-BE49-F238E27FC236}">
                <a16:creationId xmlns:a16="http://schemas.microsoft.com/office/drawing/2014/main" id="{B07E56FC-83E3-41FE-911D-3F7DB4CA4091}"/>
              </a:ext>
            </a:extLst>
          </p:cNvPr>
          <p:cNvGrpSpPr/>
          <p:nvPr/>
        </p:nvGrpSpPr>
        <p:grpSpPr>
          <a:xfrm>
            <a:off x="767444" y="1912983"/>
            <a:ext cx="2775379" cy="1048843"/>
            <a:chOff x="1953442" y="1526439"/>
            <a:chExt cx="1568801" cy="10488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E4B747-81C7-47FD-BA26-2BED031CF356}"/>
                </a:ext>
              </a:extLst>
            </p:cNvPr>
            <p:cNvSpPr txBox="1"/>
            <p:nvPr/>
          </p:nvSpPr>
          <p:spPr>
            <a:xfrm>
              <a:off x="1953442" y="1526439"/>
              <a:ext cx="1568801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262626"/>
                  </a:solidFill>
                </a:rPr>
                <a:t>Content </a:t>
              </a:r>
              <a:r>
                <a:rPr lang="en-US" altLang="ko-KR" sz="2700" b="1" dirty="0">
                  <a:solidFill>
                    <a:schemeClr val="accent1"/>
                  </a:solidFill>
                </a:rPr>
                <a:t>A</a:t>
              </a:r>
              <a:endParaRPr lang="ko-KR" altLang="en-US" sz="2700" b="1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EACB77-5823-4F6B-9FBF-9C2EF1CB3BE2}"/>
                </a:ext>
              </a:extLst>
            </p:cNvPr>
            <p:cNvSpPr txBox="1"/>
            <p:nvPr/>
          </p:nvSpPr>
          <p:spPr>
            <a:xfrm>
              <a:off x="1953443" y="1928951"/>
              <a:ext cx="156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그룹 54">
            <a:extLst>
              <a:ext uri="{FF2B5EF4-FFF2-40B4-BE49-F238E27FC236}">
                <a16:creationId xmlns:a16="http://schemas.microsoft.com/office/drawing/2014/main" id="{F07CB619-CBF4-4462-B036-CABB6C8F674A}"/>
              </a:ext>
            </a:extLst>
          </p:cNvPr>
          <p:cNvGrpSpPr/>
          <p:nvPr/>
        </p:nvGrpSpPr>
        <p:grpSpPr>
          <a:xfrm>
            <a:off x="8650102" y="1912983"/>
            <a:ext cx="2775377" cy="1048843"/>
            <a:chOff x="8749685" y="1526439"/>
            <a:chExt cx="1568800" cy="10488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8B0057-CEA6-49FC-BEF9-BEE50A230032}"/>
                </a:ext>
              </a:extLst>
            </p:cNvPr>
            <p:cNvSpPr txBox="1"/>
            <p:nvPr/>
          </p:nvSpPr>
          <p:spPr>
            <a:xfrm>
              <a:off x="8749685" y="1526439"/>
              <a:ext cx="156880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Content </a:t>
              </a:r>
              <a:r>
                <a:rPr lang="en-US" altLang="ko-KR" sz="2700" b="1" dirty="0">
                  <a:solidFill>
                    <a:schemeClr val="accent2"/>
                  </a:solidFill>
                </a:rPr>
                <a:t>B</a:t>
              </a:r>
              <a:endParaRPr lang="ko-KR" altLang="en-US" sz="2700" b="1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9EB247-4B26-4E86-8D3F-D08DB06DC764}"/>
                </a:ext>
              </a:extLst>
            </p:cNvPr>
            <p:cNvSpPr txBox="1"/>
            <p:nvPr/>
          </p:nvSpPr>
          <p:spPr>
            <a:xfrm>
              <a:off x="8749685" y="1928951"/>
              <a:ext cx="156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그룹 55">
            <a:extLst>
              <a:ext uri="{FF2B5EF4-FFF2-40B4-BE49-F238E27FC236}">
                <a16:creationId xmlns:a16="http://schemas.microsoft.com/office/drawing/2014/main" id="{514E9A23-847B-4979-B579-9B6C63CFCA9F}"/>
              </a:ext>
            </a:extLst>
          </p:cNvPr>
          <p:cNvGrpSpPr/>
          <p:nvPr/>
        </p:nvGrpSpPr>
        <p:grpSpPr>
          <a:xfrm>
            <a:off x="767444" y="4927359"/>
            <a:ext cx="2775377" cy="1048701"/>
            <a:chOff x="1953443" y="5156445"/>
            <a:chExt cx="1568800" cy="104870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2FE5CE-064D-4B46-97AB-09C37D6EBE09}"/>
                </a:ext>
              </a:extLst>
            </p:cNvPr>
            <p:cNvSpPr txBox="1"/>
            <p:nvPr/>
          </p:nvSpPr>
          <p:spPr>
            <a:xfrm>
              <a:off x="1953443" y="5156445"/>
              <a:ext cx="156880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262626"/>
                  </a:solidFill>
                </a:rPr>
                <a:t>Content </a:t>
              </a:r>
              <a:r>
                <a:rPr lang="en-US" altLang="ko-KR" sz="2700" b="1" dirty="0">
                  <a:solidFill>
                    <a:schemeClr val="accent4"/>
                  </a:solidFill>
                </a:rPr>
                <a:t>C</a:t>
              </a:r>
              <a:endParaRPr lang="ko-KR" altLang="en-US" sz="2700" b="1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D1D29-4BDC-4AD1-81C7-25A54A81DA5D}"/>
                </a:ext>
              </a:extLst>
            </p:cNvPr>
            <p:cNvSpPr txBox="1"/>
            <p:nvPr/>
          </p:nvSpPr>
          <p:spPr>
            <a:xfrm>
              <a:off x="1953443" y="5558815"/>
              <a:ext cx="156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5" name="그룹 56">
            <a:extLst>
              <a:ext uri="{FF2B5EF4-FFF2-40B4-BE49-F238E27FC236}">
                <a16:creationId xmlns:a16="http://schemas.microsoft.com/office/drawing/2014/main" id="{227968EF-4563-438B-B7E7-8CF418B14D12}"/>
              </a:ext>
            </a:extLst>
          </p:cNvPr>
          <p:cNvGrpSpPr/>
          <p:nvPr/>
        </p:nvGrpSpPr>
        <p:grpSpPr>
          <a:xfrm>
            <a:off x="8650102" y="4927359"/>
            <a:ext cx="2775377" cy="1048701"/>
            <a:chOff x="8749685" y="5156445"/>
            <a:chExt cx="1568800" cy="104870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5C336D-E8CB-4575-90C5-25D44CBFA400}"/>
                </a:ext>
              </a:extLst>
            </p:cNvPr>
            <p:cNvSpPr txBox="1"/>
            <p:nvPr/>
          </p:nvSpPr>
          <p:spPr>
            <a:xfrm>
              <a:off x="8749685" y="5156445"/>
              <a:ext cx="156880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Content </a:t>
              </a:r>
              <a:r>
                <a:rPr lang="en-US" altLang="ko-KR" sz="2700" b="1" dirty="0">
                  <a:solidFill>
                    <a:schemeClr val="accent3"/>
                  </a:solidFill>
                </a:rPr>
                <a:t>D</a:t>
              </a:r>
              <a:endParaRPr lang="ko-KR" altLang="en-US" sz="2700" b="1" dirty="0">
                <a:solidFill>
                  <a:schemeClr val="accent3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D61939-0572-4408-BE9F-664A81DFA4CB}"/>
                </a:ext>
              </a:extLst>
            </p:cNvPr>
            <p:cNvSpPr txBox="1"/>
            <p:nvPr/>
          </p:nvSpPr>
          <p:spPr>
            <a:xfrm>
              <a:off x="8749685" y="5558815"/>
              <a:ext cx="156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Rectangle 7">
            <a:extLst>
              <a:ext uri="{FF2B5EF4-FFF2-40B4-BE49-F238E27FC236}">
                <a16:creationId xmlns:a16="http://schemas.microsoft.com/office/drawing/2014/main" id="{B3984134-EC64-474D-B2AA-914A63E879AC}"/>
              </a:ext>
            </a:extLst>
          </p:cNvPr>
          <p:cNvSpPr/>
          <p:nvPr/>
        </p:nvSpPr>
        <p:spPr>
          <a:xfrm>
            <a:off x="4049219" y="2276146"/>
            <a:ext cx="418201" cy="4182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4BFC29DE-3B5E-45A8-9AAD-C49836E3EADE}"/>
              </a:ext>
            </a:extLst>
          </p:cNvPr>
          <p:cNvSpPr/>
          <p:nvPr/>
        </p:nvSpPr>
        <p:spPr>
          <a:xfrm>
            <a:off x="7781445" y="2248266"/>
            <a:ext cx="330052" cy="436786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7F74D410-6683-45C0-904C-54F7F423B3B7}"/>
              </a:ext>
            </a:extLst>
          </p:cNvPr>
          <p:cNvSpPr/>
          <p:nvPr/>
        </p:nvSpPr>
        <p:spPr>
          <a:xfrm rot="2700000">
            <a:off x="7777577" y="5171981"/>
            <a:ext cx="345324" cy="61910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17D84E59-3595-495E-9BD9-2297FF8CA77B}"/>
              </a:ext>
            </a:extLst>
          </p:cNvPr>
          <p:cNvSpPr/>
          <p:nvPr/>
        </p:nvSpPr>
        <p:spPr>
          <a:xfrm>
            <a:off x="4022516" y="5294366"/>
            <a:ext cx="427841" cy="40049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640F8-4ACB-4344-B120-3F38872F30A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B19E1D0-EFD3-4AF6-9518-BF584783B747}"/>
              </a:ext>
            </a:extLst>
          </p:cNvPr>
          <p:cNvSpPr/>
          <p:nvPr/>
        </p:nvSpPr>
        <p:spPr>
          <a:xfrm>
            <a:off x="-1" y="233527"/>
            <a:ext cx="4184073" cy="6624473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6ABEA-3EBC-4CAE-B7D8-E368FE56A8FC}"/>
              </a:ext>
            </a:extLst>
          </p:cNvPr>
          <p:cNvSpPr txBox="1"/>
          <p:nvPr/>
        </p:nvSpPr>
        <p:spPr>
          <a:xfrm>
            <a:off x="6238875" y="2169427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/>
              <a:t>We Create</a:t>
            </a:r>
          </a:p>
          <a:p>
            <a:pPr algn="r"/>
            <a:r>
              <a:rPr lang="en-US" altLang="ko-KR" sz="3600" dirty="0"/>
              <a:t>Quality Professional </a:t>
            </a:r>
          </a:p>
          <a:p>
            <a:pPr algn="r"/>
            <a:r>
              <a:rPr lang="en-US" altLang="ko-KR" sz="3600" dirty="0"/>
              <a:t>PPT Presentation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40BB5-F672-4F4E-8B94-A51BD15AD0C7}"/>
              </a:ext>
            </a:extLst>
          </p:cNvPr>
          <p:cNvSpPr txBox="1"/>
          <p:nvPr/>
        </p:nvSpPr>
        <p:spPr>
          <a:xfrm>
            <a:off x="6238875" y="4087094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" name="Oval 57">
            <a:extLst>
              <a:ext uri="{FF2B5EF4-FFF2-40B4-BE49-F238E27FC236}">
                <a16:creationId xmlns:a16="http://schemas.microsoft.com/office/drawing/2014/main" id="{335198DC-E967-413C-B624-1974AC937F89}"/>
              </a:ext>
            </a:extLst>
          </p:cNvPr>
          <p:cNvSpPr/>
          <p:nvPr/>
        </p:nvSpPr>
        <p:spPr>
          <a:xfrm>
            <a:off x="7184016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F1AF0-2944-4454-B3D7-D5A297C90E1D}"/>
              </a:ext>
            </a:extLst>
          </p:cNvPr>
          <p:cNvSpPr txBox="1"/>
          <p:nvPr/>
        </p:nvSpPr>
        <p:spPr>
          <a:xfrm>
            <a:off x="7690305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833A8-8C43-4D38-862C-E33B6A3D6427}"/>
              </a:ext>
            </a:extLst>
          </p:cNvPr>
          <p:cNvSpPr txBox="1"/>
          <p:nvPr/>
        </p:nvSpPr>
        <p:spPr>
          <a:xfrm>
            <a:off x="7184017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Oval 73">
            <a:extLst>
              <a:ext uri="{FF2B5EF4-FFF2-40B4-BE49-F238E27FC236}">
                <a16:creationId xmlns:a16="http://schemas.microsoft.com/office/drawing/2014/main" id="{B1A9333F-F0BF-422A-8471-AA9FD917A133}"/>
              </a:ext>
            </a:extLst>
          </p:cNvPr>
          <p:cNvSpPr/>
          <p:nvPr/>
        </p:nvSpPr>
        <p:spPr>
          <a:xfrm>
            <a:off x="4569618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6BC9B-664E-482E-A686-BBAC96A11904}"/>
              </a:ext>
            </a:extLst>
          </p:cNvPr>
          <p:cNvSpPr txBox="1"/>
          <p:nvPr/>
        </p:nvSpPr>
        <p:spPr>
          <a:xfrm>
            <a:off x="5075907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D38AF-D8CE-4020-8260-58535E00265A}"/>
              </a:ext>
            </a:extLst>
          </p:cNvPr>
          <p:cNvSpPr txBox="1"/>
          <p:nvPr/>
        </p:nvSpPr>
        <p:spPr>
          <a:xfrm>
            <a:off x="4569619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AD7B6A3-9839-4863-9560-3BCC32476A90}"/>
              </a:ext>
            </a:extLst>
          </p:cNvPr>
          <p:cNvSpPr/>
          <p:nvPr/>
        </p:nvSpPr>
        <p:spPr>
          <a:xfrm rot="2700000">
            <a:off x="4723025" y="5278105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1588452-236F-4384-B733-83D57BCFBF2E}"/>
              </a:ext>
            </a:extLst>
          </p:cNvPr>
          <p:cNvSpPr/>
          <p:nvPr/>
        </p:nvSpPr>
        <p:spPr>
          <a:xfrm>
            <a:off x="7293314" y="5295529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Oval 73">
            <a:extLst>
              <a:ext uri="{FF2B5EF4-FFF2-40B4-BE49-F238E27FC236}">
                <a16:creationId xmlns:a16="http://schemas.microsoft.com/office/drawing/2014/main" id="{FC8990BC-D179-4226-9CB0-A11F9092E092}"/>
              </a:ext>
            </a:extLst>
          </p:cNvPr>
          <p:cNvSpPr/>
          <p:nvPr/>
        </p:nvSpPr>
        <p:spPr>
          <a:xfrm>
            <a:off x="9798414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B8A71-91A8-4A88-B81A-BBD4F737A9B7}"/>
              </a:ext>
            </a:extLst>
          </p:cNvPr>
          <p:cNvSpPr txBox="1"/>
          <p:nvPr/>
        </p:nvSpPr>
        <p:spPr>
          <a:xfrm>
            <a:off x="10304703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7D84E-A38B-47DA-A336-79A848176B0D}"/>
              </a:ext>
            </a:extLst>
          </p:cNvPr>
          <p:cNvSpPr txBox="1"/>
          <p:nvPr/>
        </p:nvSpPr>
        <p:spPr>
          <a:xfrm>
            <a:off x="9798415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1A28CD4F-F87D-48F0-8A5A-25839E8F8053}"/>
              </a:ext>
            </a:extLst>
          </p:cNvPr>
          <p:cNvSpPr/>
          <p:nvPr/>
        </p:nvSpPr>
        <p:spPr>
          <a:xfrm>
            <a:off x="9892250" y="5266461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68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310AE1-B842-4C53-AAB7-037DBABEAC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229048"/>
              </p:ext>
            </p:extLst>
          </p:nvPr>
        </p:nvGraphicFramePr>
        <p:xfrm>
          <a:off x="846035" y="2983815"/>
          <a:ext cx="4948549" cy="314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34AB58F-E374-40E6-8845-56005EF91F17}"/>
              </a:ext>
            </a:extLst>
          </p:cNvPr>
          <p:cNvGrpSpPr/>
          <p:nvPr/>
        </p:nvGrpSpPr>
        <p:grpSpPr>
          <a:xfrm>
            <a:off x="6312025" y="1750502"/>
            <a:ext cx="5040001" cy="1041157"/>
            <a:chOff x="80902" y="1129566"/>
            <a:chExt cx="3288292" cy="10411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645C08-E528-4CA8-AF8D-7DE32DA083D2}"/>
                </a:ext>
              </a:extLst>
            </p:cNvPr>
            <p:cNvSpPr txBox="1"/>
            <p:nvPr/>
          </p:nvSpPr>
          <p:spPr>
            <a:xfrm>
              <a:off x="80902" y="1129566"/>
              <a:ext cx="3288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36A955-75C6-4460-A473-C169EAEA7C2E}"/>
                </a:ext>
              </a:extLst>
            </p:cNvPr>
            <p:cNvSpPr txBox="1"/>
            <p:nvPr/>
          </p:nvSpPr>
          <p:spPr>
            <a:xfrm>
              <a:off x="80902" y="1339726"/>
              <a:ext cx="326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E8CDFC-115F-49B8-9C0E-D60CACED5C8E}"/>
              </a:ext>
            </a:extLst>
          </p:cNvPr>
          <p:cNvGrpSpPr/>
          <p:nvPr/>
        </p:nvGrpSpPr>
        <p:grpSpPr>
          <a:xfrm>
            <a:off x="850466" y="1750502"/>
            <a:ext cx="5040000" cy="1041157"/>
            <a:chOff x="80902" y="1129566"/>
            <a:chExt cx="3288292" cy="10411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3610B3-197D-4013-B4CF-94EE935ED06D}"/>
                </a:ext>
              </a:extLst>
            </p:cNvPr>
            <p:cNvSpPr txBox="1"/>
            <p:nvPr/>
          </p:nvSpPr>
          <p:spPr>
            <a:xfrm>
              <a:off x="80902" y="1129566"/>
              <a:ext cx="3288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428D16-3D7B-4080-84BE-12AF6563C2BB}"/>
                </a:ext>
              </a:extLst>
            </p:cNvPr>
            <p:cNvSpPr txBox="1"/>
            <p:nvPr/>
          </p:nvSpPr>
          <p:spPr>
            <a:xfrm>
              <a:off x="80902" y="1339726"/>
              <a:ext cx="326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83032C3-6E13-49EC-A67B-C24D056A8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640920"/>
              </p:ext>
            </p:extLst>
          </p:nvPr>
        </p:nvGraphicFramePr>
        <p:xfrm>
          <a:off x="6644574" y="3067944"/>
          <a:ext cx="2894126" cy="2899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FF0594-478C-455E-9B45-33FF7CFE06F3}"/>
              </a:ext>
            </a:extLst>
          </p:cNvPr>
          <p:cNvSpPr txBox="1"/>
          <p:nvPr/>
        </p:nvSpPr>
        <p:spPr>
          <a:xfrm>
            <a:off x="8260704" y="459540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F0E5A-8571-4C99-8680-4DE41BACAA93}"/>
              </a:ext>
            </a:extLst>
          </p:cNvPr>
          <p:cNvSpPr txBox="1"/>
          <p:nvPr/>
        </p:nvSpPr>
        <p:spPr>
          <a:xfrm>
            <a:off x="6962515" y="4040353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A9A90-78C6-4156-BD50-CAA77939D941}"/>
              </a:ext>
            </a:extLst>
          </p:cNvPr>
          <p:cNvSpPr txBox="1"/>
          <p:nvPr/>
        </p:nvSpPr>
        <p:spPr>
          <a:xfrm>
            <a:off x="7477233" y="342403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그룹 1">
            <a:extLst>
              <a:ext uri="{FF2B5EF4-FFF2-40B4-BE49-F238E27FC236}">
                <a16:creationId xmlns:a16="http://schemas.microsoft.com/office/drawing/2014/main" id="{F8AD7868-8BC4-45AF-BEED-251C2ABF350E}"/>
              </a:ext>
            </a:extLst>
          </p:cNvPr>
          <p:cNvGrpSpPr/>
          <p:nvPr/>
        </p:nvGrpSpPr>
        <p:grpSpPr>
          <a:xfrm>
            <a:off x="9869146" y="3926996"/>
            <a:ext cx="1208982" cy="1181651"/>
            <a:chOff x="8860744" y="3917651"/>
            <a:chExt cx="1208982" cy="11816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D17C47-7AC9-4397-979A-286D2FDFE9DB}"/>
                </a:ext>
              </a:extLst>
            </p:cNvPr>
            <p:cNvSpPr/>
            <p:nvPr/>
          </p:nvSpPr>
          <p:spPr>
            <a:xfrm>
              <a:off x="8860744" y="3948014"/>
              <a:ext cx="216272" cy="216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F171FD-55ED-4EBA-B3FA-5CAF4B3E5721}"/>
                </a:ext>
              </a:extLst>
            </p:cNvPr>
            <p:cNvSpPr/>
            <p:nvPr/>
          </p:nvSpPr>
          <p:spPr>
            <a:xfrm>
              <a:off x="8860744" y="4400340"/>
              <a:ext cx="216272" cy="216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02E2BF-EC63-488C-8A03-5C20B5E5BD58}"/>
                </a:ext>
              </a:extLst>
            </p:cNvPr>
            <p:cNvSpPr/>
            <p:nvPr/>
          </p:nvSpPr>
          <p:spPr>
            <a:xfrm>
              <a:off x="8860744" y="4852666"/>
              <a:ext cx="216272" cy="216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FA4EA-A118-410D-AEA7-38951E213849}"/>
                </a:ext>
              </a:extLst>
            </p:cNvPr>
            <p:cNvSpPr txBox="1"/>
            <p:nvPr/>
          </p:nvSpPr>
          <p:spPr>
            <a:xfrm>
              <a:off x="9077017" y="3917651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7BF4FA-9821-4AB2-827E-DE1AF3897040}"/>
                </a:ext>
              </a:extLst>
            </p:cNvPr>
            <p:cNvSpPr txBox="1"/>
            <p:nvPr/>
          </p:nvSpPr>
          <p:spPr>
            <a:xfrm>
              <a:off x="9077017" y="4369977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9E3169-5B1E-4939-A019-6639AB906BFF}"/>
                </a:ext>
              </a:extLst>
            </p:cNvPr>
            <p:cNvSpPr txBox="1"/>
            <p:nvPr/>
          </p:nvSpPr>
          <p:spPr>
            <a:xfrm>
              <a:off x="9077017" y="4822303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D36CE30-B5BA-4037-8134-3795A35E0289}"/>
              </a:ext>
            </a:extLst>
          </p:cNvPr>
          <p:cNvGrpSpPr/>
          <p:nvPr/>
        </p:nvGrpSpPr>
        <p:grpSpPr>
          <a:xfrm>
            <a:off x="1304814" y="3654271"/>
            <a:ext cx="455544" cy="574258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D00BCBC7-5468-440C-9125-A92A6806ED23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6D671C1D-FB35-4A87-B705-FCDB7D4E86E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607E461C-C0C5-4CCB-AB25-FD755E910260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Oval 1">
              <a:extLst>
                <a:ext uri="{FF2B5EF4-FFF2-40B4-BE49-F238E27FC236}">
                  <a16:creationId xmlns:a16="http://schemas.microsoft.com/office/drawing/2014/main" id="{794379AE-B979-4181-A4C4-6E5CB26B4DE1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489C913F-C710-42AB-9EE1-99227A2951A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7D755C85-6709-4294-9C92-1E28CB3B2AE3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1">
              <a:extLst>
                <a:ext uri="{FF2B5EF4-FFF2-40B4-BE49-F238E27FC236}">
                  <a16:creationId xmlns:a16="http://schemas.microsoft.com/office/drawing/2014/main" id="{FD544C3E-77A5-4631-B780-7CD5E360C62E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135335-ED1C-4C98-82C8-AF46D1133327}"/>
              </a:ext>
            </a:extLst>
          </p:cNvPr>
          <p:cNvGrpSpPr/>
          <p:nvPr/>
        </p:nvGrpSpPr>
        <p:grpSpPr>
          <a:xfrm>
            <a:off x="3248106" y="3654271"/>
            <a:ext cx="455544" cy="574258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44A7DDCF-8F33-4BDC-B282-04EB6772EC66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Oval 1">
              <a:extLst>
                <a:ext uri="{FF2B5EF4-FFF2-40B4-BE49-F238E27FC236}">
                  <a16:creationId xmlns:a16="http://schemas.microsoft.com/office/drawing/2014/main" id="{4804E36F-85A6-43A6-B48A-A7CF472EC380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Oval 1">
              <a:extLst>
                <a:ext uri="{FF2B5EF4-FFF2-40B4-BE49-F238E27FC236}">
                  <a16:creationId xmlns:a16="http://schemas.microsoft.com/office/drawing/2014/main" id="{1B409E65-97F5-459C-B0DD-72E369F84A49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Oval 1">
              <a:extLst>
                <a:ext uri="{FF2B5EF4-FFF2-40B4-BE49-F238E27FC236}">
                  <a16:creationId xmlns:a16="http://schemas.microsoft.com/office/drawing/2014/main" id="{C822B016-9E2E-4BAD-8EA5-46A60DCB4075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Oval 1">
              <a:extLst>
                <a:ext uri="{FF2B5EF4-FFF2-40B4-BE49-F238E27FC236}">
                  <a16:creationId xmlns:a16="http://schemas.microsoft.com/office/drawing/2014/main" id="{A18823AC-8969-487C-8B30-AAFA28DF0140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Oval 1">
              <a:extLst>
                <a:ext uri="{FF2B5EF4-FFF2-40B4-BE49-F238E27FC236}">
                  <a16:creationId xmlns:a16="http://schemas.microsoft.com/office/drawing/2014/main" id="{47EE5FDE-F556-49BB-9279-F226E3DF6AB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Oval 1">
              <a:extLst>
                <a:ext uri="{FF2B5EF4-FFF2-40B4-BE49-F238E27FC236}">
                  <a16:creationId xmlns:a16="http://schemas.microsoft.com/office/drawing/2014/main" id="{10C9980E-8588-4FB0-9D9E-35A5E90F0C4F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1649D5-7EBD-40C3-ABDC-9339245EC40B}"/>
              </a:ext>
            </a:extLst>
          </p:cNvPr>
          <p:cNvGrpSpPr/>
          <p:nvPr/>
        </p:nvGrpSpPr>
        <p:grpSpPr>
          <a:xfrm>
            <a:off x="5191398" y="3654271"/>
            <a:ext cx="455544" cy="574258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76" name="Oval 1">
              <a:extLst>
                <a:ext uri="{FF2B5EF4-FFF2-40B4-BE49-F238E27FC236}">
                  <a16:creationId xmlns:a16="http://schemas.microsoft.com/office/drawing/2014/main" id="{A00C1834-30F2-44E8-A34C-FF0AE03F27A2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Oval 1">
              <a:extLst>
                <a:ext uri="{FF2B5EF4-FFF2-40B4-BE49-F238E27FC236}">
                  <a16:creationId xmlns:a16="http://schemas.microsoft.com/office/drawing/2014/main" id="{48090706-C965-402E-BFFE-4229DE2BBC99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Oval 1">
              <a:extLst>
                <a:ext uri="{FF2B5EF4-FFF2-40B4-BE49-F238E27FC236}">
                  <a16:creationId xmlns:a16="http://schemas.microsoft.com/office/drawing/2014/main" id="{F0259BC5-DCEB-4971-9426-6E15034C6F03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4FE3683E-44B9-452D-9C44-79079A886BD0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1F3F22B4-154B-4F4F-AA80-6FF404C4856F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A94A7DEA-67FE-4091-BD73-B4417543FE86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37478C5A-5754-4E71-9B88-151E2883EB03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7A983B-3992-49C9-B621-9F8ED1F82286}"/>
              </a:ext>
            </a:extLst>
          </p:cNvPr>
          <p:cNvGrpSpPr/>
          <p:nvPr/>
        </p:nvGrpSpPr>
        <p:grpSpPr>
          <a:xfrm>
            <a:off x="7134690" y="3654271"/>
            <a:ext cx="455544" cy="574258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B629A24A-CBD1-4867-9B3A-265A424D46E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B711814D-16C2-4BD2-99E2-798C68C3FDE7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0198E18B-6E8E-4DE4-92F7-3363DF17F862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11F3A845-5491-40A3-B848-8CDBF56C2AD5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C128E6F3-05C1-4DD1-A670-D5978252A980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9" name="Oval 1">
              <a:extLst>
                <a:ext uri="{FF2B5EF4-FFF2-40B4-BE49-F238E27FC236}">
                  <a16:creationId xmlns:a16="http://schemas.microsoft.com/office/drawing/2014/main" id="{2F79033A-5538-4972-871D-396EF5F91AAC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C7DD058F-0740-4535-AE14-85F58B971042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FEDFA10-4125-4F35-991A-C64C95877ED4}"/>
              </a:ext>
            </a:extLst>
          </p:cNvPr>
          <p:cNvGrpSpPr/>
          <p:nvPr/>
        </p:nvGrpSpPr>
        <p:grpSpPr>
          <a:xfrm>
            <a:off x="9077983" y="3654271"/>
            <a:ext cx="455544" cy="574258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92" name="Oval 1">
              <a:extLst>
                <a:ext uri="{FF2B5EF4-FFF2-40B4-BE49-F238E27FC236}">
                  <a16:creationId xmlns:a16="http://schemas.microsoft.com/office/drawing/2014/main" id="{04AB70DE-BFA5-4377-B182-38EA10007295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4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Oval 1">
              <a:extLst>
                <a:ext uri="{FF2B5EF4-FFF2-40B4-BE49-F238E27FC236}">
                  <a16:creationId xmlns:a16="http://schemas.microsoft.com/office/drawing/2014/main" id="{B84112AF-3C6B-4BB6-AEAB-F21BBDC24859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4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Oval 1">
              <a:extLst>
                <a:ext uri="{FF2B5EF4-FFF2-40B4-BE49-F238E27FC236}">
                  <a16:creationId xmlns:a16="http://schemas.microsoft.com/office/drawing/2014/main" id="{9061FB22-CC3D-419D-9C0C-FCF94BFF25A5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4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Oval 1">
              <a:extLst>
                <a:ext uri="{FF2B5EF4-FFF2-40B4-BE49-F238E27FC236}">
                  <a16:creationId xmlns:a16="http://schemas.microsoft.com/office/drawing/2014/main" id="{334E9520-2BC6-4979-B768-B1EDAB4697AE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4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Oval 1">
              <a:extLst>
                <a:ext uri="{FF2B5EF4-FFF2-40B4-BE49-F238E27FC236}">
                  <a16:creationId xmlns:a16="http://schemas.microsoft.com/office/drawing/2014/main" id="{A76F405C-3718-4916-96CF-C9D449060EF6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Oval 1">
              <a:extLst>
                <a:ext uri="{FF2B5EF4-FFF2-40B4-BE49-F238E27FC236}">
                  <a16:creationId xmlns:a16="http://schemas.microsoft.com/office/drawing/2014/main" id="{D56481A0-F07C-427B-9CE4-6E3ACF39A632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Oval 1">
              <a:extLst>
                <a:ext uri="{FF2B5EF4-FFF2-40B4-BE49-F238E27FC236}">
                  <a16:creationId xmlns:a16="http://schemas.microsoft.com/office/drawing/2014/main" id="{4AFB7575-B01E-4EF4-8E54-452C3FB238F5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4C19F9-43D5-48D0-9848-BB030BDB49DA}"/>
              </a:ext>
            </a:extLst>
          </p:cNvPr>
          <p:cNvGrpSpPr/>
          <p:nvPr/>
        </p:nvGrpSpPr>
        <p:grpSpPr>
          <a:xfrm>
            <a:off x="1315508" y="2032272"/>
            <a:ext cx="1830680" cy="1300336"/>
            <a:chOff x="3975087" y="1937022"/>
            <a:chExt cx="1830680" cy="1300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C7396B-7AAF-4A71-9D3D-4ECD4421C081}"/>
                </a:ext>
              </a:extLst>
            </p:cNvPr>
            <p:cNvSpPr txBox="1"/>
            <p:nvPr/>
          </p:nvSpPr>
          <p:spPr>
            <a:xfrm>
              <a:off x="3975087" y="1937022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6"/>
                  </a:solidFill>
                  <a:cs typeface="Arial" pitchFamily="34" charset="0"/>
                </a:rPr>
                <a:t>2017</a:t>
              </a:r>
              <a:endParaRPr lang="ko-KR" altLang="en-US" sz="27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9518CD-AD37-40B8-9D68-86D5D7B5F0CD}"/>
                </a:ext>
              </a:extLst>
            </p:cNvPr>
            <p:cNvSpPr txBox="1"/>
            <p:nvPr/>
          </p:nvSpPr>
          <p:spPr>
            <a:xfrm>
              <a:off x="3975087" y="2406361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D40201-F3A3-42AC-A076-87B595D67E8C}"/>
              </a:ext>
            </a:extLst>
          </p:cNvPr>
          <p:cNvGrpSpPr/>
          <p:nvPr/>
        </p:nvGrpSpPr>
        <p:grpSpPr>
          <a:xfrm>
            <a:off x="5173356" y="2032272"/>
            <a:ext cx="1830680" cy="1300336"/>
            <a:chOff x="6668697" y="1937022"/>
            <a:chExt cx="1830680" cy="13003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327F08-E96C-46EA-A22E-BB1B9817ED4C}"/>
                </a:ext>
              </a:extLst>
            </p:cNvPr>
            <p:cNvSpPr txBox="1"/>
            <p:nvPr/>
          </p:nvSpPr>
          <p:spPr>
            <a:xfrm>
              <a:off x="6668697" y="1937022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2019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FA2D9F-AAFD-4F1F-8B86-34C250A6F086}"/>
                </a:ext>
              </a:extLst>
            </p:cNvPr>
            <p:cNvSpPr txBox="1"/>
            <p:nvPr/>
          </p:nvSpPr>
          <p:spPr>
            <a:xfrm>
              <a:off x="6668697" y="2406361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27FA5-0847-422F-943C-62B1E7A04731}"/>
              </a:ext>
            </a:extLst>
          </p:cNvPr>
          <p:cNvGrpSpPr/>
          <p:nvPr/>
        </p:nvGrpSpPr>
        <p:grpSpPr>
          <a:xfrm>
            <a:off x="9031204" y="2032272"/>
            <a:ext cx="1830680" cy="1300336"/>
            <a:chOff x="9362305" y="1937022"/>
            <a:chExt cx="1830680" cy="13003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4413B9-16C0-4B19-AF6A-15176362B1E8}"/>
                </a:ext>
              </a:extLst>
            </p:cNvPr>
            <p:cNvSpPr txBox="1"/>
            <p:nvPr/>
          </p:nvSpPr>
          <p:spPr>
            <a:xfrm>
              <a:off x="9362305" y="1937022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2021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DE31E-E6DA-447F-9097-4B208F60EA67}"/>
                </a:ext>
              </a:extLst>
            </p:cNvPr>
            <p:cNvSpPr txBox="1"/>
            <p:nvPr/>
          </p:nvSpPr>
          <p:spPr>
            <a:xfrm>
              <a:off x="9362305" y="2406361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B6098F-37B4-4E69-9D8A-C89AA687F66F}"/>
              </a:ext>
            </a:extLst>
          </p:cNvPr>
          <p:cNvGrpSpPr/>
          <p:nvPr/>
        </p:nvGrpSpPr>
        <p:grpSpPr>
          <a:xfrm>
            <a:off x="3244432" y="4554373"/>
            <a:ext cx="1830680" cy="1273752"/>
            <a:chOff x="5321892" y="4678198"/>
            <a:chExt cx="1830680" cy="12737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35640A-1433-4C4D-8623-92CD63A9AD4C}"/>
                </a:ext>
              </a:extLst>
            </p:cNvPr>
            <p:cNvSpPr txBox="1"/>
            <p:nvPr/>
          </p:nvSpPr>
          <p:spPr>
            <a:xfrm>
              <a:off x="5321892" y="4678198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2018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13AB82-BA74-4486-818A-C2D304950BAC}"/>
                </a:ext>
              </a:extLst>
            </p:cNvPr>
            <p:cNvSpPr txBox="1"/>
            <p:nvPr/>
          </p:nvSpPr>
          <p:spPr>
            <a:xfrm>
              <a:off x="5321892" y="5120953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7E3951-6F46-4A90-8C9E-96A719821A00}"/>
              </a:ext>
            </a:extLst>
          </p:cNvPr>
          <p:cNvGrpSpPr/>
          <p:nvPr/>
        </p:nvGrpSpPr>
        <p:grpSpPr>
          <a:xfrm>
            <a:off x="7102280" y="4554373"/>
            <a:ext cx="1830680" cy="1273752"/>
            <a:chOff x="8015502" y="4678198"/>
            <a:chExt cx="1830680" cy="1273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B7CE6D-754B-473E-910C-F8C9A1DCE3A7}"/>
                </a:ext>
              </a:extLst>
            </p:cNvPr>
            <p:cNvSpPr txBox="1"/>
            <p:nvPr/>
          </p:nvSpPr>
          <p:spPr>
            <a:xfrm>
              <a:off x="8015502" y="4678198"/>
              <a:ext cx="18306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2020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0A93D2-C003-499A-BDF1-CAE6FD9436C6}"/>
                </a:ext>
              </a:extLst>
            </p:cNvPr>
            <p:cNvSpPr txBox="1"/>
            <p:nvPr/>
          </p:nvSpPr>
          <p:spPr>
            <a:xfrm>
              <a:off x="8015502" y="5120953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1E126D5A-A6D0-454C-9A50-51DEB1CAFC90}"/>
              </a:ext>
            </a:extLst>
          </p:cNvPr>
          <p:cNvSpPr/>
          <p:nvPr/>
        </p:nvSpPr>
        <p:spPr>
          <a:xfrm>
            <a:off x="739546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F6D562-5CFD-4C23-8C97-FA99BA7047BB}"/>
              </a:ext>
            </a:extLst>
          </p:cNvPr>
          <p:cNvSpPr/>
          <p:nvPr/>
        </p:nvSpPr>
        <p:spPr>
          <a:xfrm>
            <a:off x="1027527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41FABF-62C9-47F7-BB0F-9A6B6CF85A76}"/>
              </a:ext>
            </a:extLst>
          </p:cNvPr>
          <p:cNvSpPr/>
          <p:nvPr/>
        </p:nvSpPr>
        <p:spPr>
          <a:xfrm>
            <a:off x="1823985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A1A834-D3CE-4F08-9F83-FE715B664A4D}"/>
              </a:ext>
            </a:extLst>
          </p:cNvPr>
          <p:cNvSpPr/>
          <p:nvPr/>
        </p:nvSpPr>
        <p:spPr>
          <a:xfrm>
            <a:off x="2399947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D7D738-4760-491A-9884-A586626EDF83}"/>
              </a:ext>
            </a:extLst>
          </p:cNvPr>
          <p:cNvSpPr/>
          <p:nvPr/>
        </p:nvSpPr>
        <p:spPr>
          <a:xfrm>
            <a:off x="2687928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A1931A-F8CD-4F17-B0F5-FA811457A336}"/>
              </a:ext>
            </a:extLst>
          </p:cNvPr>
          <p:cNvSpPr/>
          <p:nvPr/>
        </p:nvSpPr>
        <p:spPr>
          <a:xfrm>
            <a:off x="2975909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66EDC-EB12-4E92-A81D-9E7CFAB51F23}"/>
              </a:ext>
            </a:extLst>
          </p:cNvPr>
          <p:cNvSpPr/>
          <p:nvPr/>
        </p:nvSpPr>
        <p:spPr>
          <a:xfrm>
            <a:off x="3772367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29EF05-B3D3-4BC9-8B76-3EC3EA0C9924}"/>
              </a:ext>
            </a:extLst>
          </p:cNvPr>
          <p:cNvSpPr/>
          <p:nvPr/>
        </p:nvSpPr>
        <p:spPr>
          <a:xfrm>
            <a:off x="4348329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B57A91-5CC1-4E0C-A85B-F2E5BDFE4033}"/>
              </a:ext>
            </a:extLst>
          </p:cNvPr>
          <p:cNvSpPr/>
          <p:nvPr/>
        </p:nvSpPr>
        <p:spPr>
          <a:xfrm>
            <a:off x="4636310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F7292D1-EF5D-4A88-8C81-4E0B5E0FFC35}"/>
              </a:ext>
            </a:extLst>
          </p:cNvPr>
          <p:cNvSpPr/>
          <p:nvPr/>
        </p:nvSpPr>
        <p:spPr>
          <a:xfrm>
            <a:off x="4924291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880672-7C3A-4D55-B4A8-F9B41AAA9858}"/>
              </a:ext>
            </a:extLst>
          </p:cNvPr>
          <p:cNvSpPr/>
          <p:nvPr/>
        </p:nvSpPr>
        <p:spPr>
          <a:xfrm>
            <a:off x="5720749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EB60CF-DF42-40AC-810B-77A279FBF830}"/>
              </a:ext>
            </a:extLst>
          </p:cNvPr>
          <p:cNvSpPr/>
          <p:nvPr/>
        </p:nvSpPr>
        <p:spPr>
          <a:xfrm>
            <a:off x="6296711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DA7D90-8EFF-4ABC-A16E-45C04CDDE438}"/>
              </a:ext>
            </a:extLst>
          </p:cNvPr>
          <p:cNvSpPr/>
          <p:nvPr/>
        </p:nvSpPr>
        <p:spPr>
          <a:xfrm>
            <a:off x="6584692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4323081-2140-46AD-BBFA-FB909B43289A}"/>
              </a:ext>
            </a:extLst>
          </p:cNvPr>
          <p:cNvSpPr/>
          <p:nvPr/>
        </p:nvSpPr>
        <p:spPr>
          <a:xfrm>
            <a:off x="6872673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8E6A11-8081-470B-9155-6EC6FF21905C}"/>
              </a:ext>
            </a:extLst>
          </p:cNvPr>
          <p:cNvSpPr/>
          <p:nvPr/>
        </p:nvSpPr>
        <p:spPr>
          <a:xfrm>
            <a:off x="7669131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0D2276-A8DA-4EF1-A1F2-A56481FE037D}"/>
              </a:ext>
            </a:extLst>
          </p:cNvPr>
          <p:cNvSpPr/>
          <p:nvPr/>
        </p:nvSpPr>
        <p:spPr>
          <a:xfrm>
            <a:off x="8245093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45BB38-302C-4FC7-A3E7-86706807042F}"/>
              </a:ext>
            </a:extLst>
          </p:cNvPr>
          <p:cNvSpPr/>
          <p:nvPr/>
        </p:nvSpPr>
        <p:spPr>
          <a:xfrm>
            <a:off x="8533074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74170B-50CC-4B77-A274-F1BDE8BA5C65}"/>
              </a:ext>
            </a:extLst>
          </p:cNvPr>
          <p:cNvSpPr/>
          <p:nvPr/>
        </p:nvSpPr>
        <p:spPr>
          <a:xfrm>
            <a:off x="8821055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9AF76DD-BA9A-4B94-85A7-A0E6730C0377}"/>
              </a:ext>
            </a:extLst>
          </p:cNvPr>
          <p:cNvSpPr/>
          <p:nvPr/>
        </p:nvSpPr>
        <p:spPr>
          <a:xfrm>
            <a:off x="9598057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406D1A-D9FE-4C8F-B797-EF374962BE10}"/>
              </a:ext>
            </a:extLst>
          </p:cNvPr>
          <p:cNvGrpSpPr/>
          <p:nvPr/>
        </p:nvGrpSpPr>
        <p:grpSpPr>
          <a:xfrm>
            <a:off x="10760969" y="3639782"/>
            <a:ext cx="691486" cy="550376"/>
            <a:chOff x="6546734" y="4469326"/>
            <a:chExt cx="691486" cy="550376"/>
          </a:xfrm>
          <a:solidFill>
            <a:schemeClr val="bg1">
              <a:lumMod val="75000"/>
            </a:schemeClr>
          </a:solidFill>
        </p:grpSpPr>
        <p:sp>
          <p:nvSpPr>
            <p:cNvPr id="57" name="Rounded Rectangle 25">
              <a:extLst>
                <a:ext uri="{FF2B5EF4-FFF2-40B4-BE49-F238E27FC236}">
                  <a16:creationId xmlns:a16="http://schemas.microsoft.com/office/drawing/2014/main" id="{EC183F49-4238-48A5-B5CD-83E426F9B1EB}"/>
                </a:ext>
              </a:extLst>
            </p:cNvPr>
            <p:cNvSpPr/>
            <p:nvPr/>
          </p:nvSpPr>
          <p:spPr>
            <a:xfrm rot="2624939">
              <a:off x="6546734" y="4469326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ounded Rectangle 26">
              <a:extLst>
                <a:ext uri="{FF2B5EF4-FFF2-40B4-BE49-F238E27FC236}">
                  <a16:creationId xmlns:a16="http://schemas.microsoft.com/office/drawing/2014/main" id="{4EA1557F-5060-4F08-826E-1B26405FF328}"/>
                </a:ext>
              </a:extLst>
            </p:cNvPr>
            <p:cNvSpPr/>
            <p:nvPr/>
          </p:nvSpPr>
          <p:spPr>
            <a:xfrm rot="18900000">
              <a:off x="6555378" y="4839702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2516F05-7B43-42DB-BC09-CB17C03B3289}"/>
              </a:ext>
            </a:extLst>
          </p:cNvPr>
          <p:cNvSpPr/>
          <p:nvPr/>
        </p:nvSpPr>
        <p:spPr>
          <a:xfrm>
            <a:off x="10174019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1B2188-5A0B-4420-978D-48C2E26B9792}"/>
              </a:ext>
            </a:extLst>
          </p:cNvPr>
          <p:cNvSpPr/>
          <p:nvPr/>
        </p:nvSpPr>
        <p:spPr>
          <a:xfrm>
            <a:off x="10462000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B9A993-F319-4161-AF4C-1085D636EC7D}"/>
              </a:ext>
            </a:extLst>
          </p:cNvPr>
          <p:cNvSpPr/>
          <p:nvPr/>
        </p:nvSpPr>
        <p:spPr>
          <a:xfrm>
            <a:off x="10749975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6D7567F-C55C-48E0-8FED-4EF0596CFE6E}"/>
              </a:ext>
            </a:extLst>
          </p:cNvPr>
          <p:cNvSpPr/>
          <p:nvPr/>
        </p:nvSpPr>
        <p:spPr>
          <a:xfrm>
            <a:off x="2111966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Oval 9">
            <a:extLst>
              <a:ext uri="{FF2B5EF4-FFF2-40B4-BE49-F238E27FC236}">
                <a16:creationId xmlns:a16="http://schemas.microsoft.com/office/drawing/2014/main" id="{81A36E36-DDD1-4253-8C6C-C1CF8103E80B}"/>
              </a:ext>
            </a:extLst>
          </p:cNvPr>
          <p:cNvSpPr/>
          <p:nvPr/>
        </p:nvSpPr>
        <p:spPr>
          <a:xfrm>
            <a:off x="4060348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7767DED3-7F2B-4617-A22D-5D7989BB57FD}"/>
              </a:ext>
            </a:extLst>
          </p:cNvPr>
          <p:cNvSpPr/>
          <p:nvPr/>
        </p:nvSpPr>
        <p:spPr>
          <a:xfrm>
            <a:off x="6008730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5" name="Oval 17">
            <a:extLst>
              <a:ext uri="{FF2B5EF4-FFF2-40B4-BE49-F238E27FC236}">
                <a16:creationId xmlns:a16="http://schemas.microsoft.com/office/drawing/2014/main" id="{7DAE1070-FCA0-4D48-B71C-81B3BB4B3D4E}"/>
              </a:ext>
            </a:extLst>
          </p:cNvPr>
          <p:cNvSpPr/>
          <p:nvPr/>
        </p:nvSpPr>
        <p:spPr>
          <a:xfrm>
            <a:off x="7957112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C30071D0-9910-4612-880F-B49590AA77FC}"/>
              </a:ext>
            </a:extLst>
          </p:cNvPr>
          <p:cNvSpPr/>
          <p:nvPr/>
        </p:nvSpPr>
        <p:spPr>
          <a:xfrm>
            <a:off x="9886038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9014F2-F21C-4F41-BE8D-7CDBED67362B}"/>
              </a:ext>
            </a:extLst>
          </p:cNvPr>
          <p:cNvSpPr/>
          <p:nvPr/>
        </p:nvSpPr>
        <p:spPr>
          <a:xfrm>
            <a:off x="4806254" y="2640305"/>
            <a:ext cx="2599492" cy="2599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0BFDCB26-6DE0-4000-9B24-70B2D2C96523}"/>
              </a:ext>
            </a:extLst>
          </p:cNvPr>
          <p:cNvSpPr/>
          <p:nvPr/>
        </p:nvSpPr>
        <p:spPr>
          <a:xfrm rot="5400000">
            <a:off x="5061396" y="2895447"/>
            <a:ext cx="2089211" cy="2089211"/>
          </a:xfrm>
          <a:prstGeom prst="blockArc">
            <a:avLst>
              <a:gd name="adj1" fmla="val 10800000"/>
              <a:gd name="adj2" fmla="val 21591085"/>
              <a:gd name="adj3" fmla="val 25572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9C0D8D0E-B6C2-4A60-86F9-24EBF7BFC5ED}"/>
              </a:ext>
            </a:extLst>
          </p:cNvPr>
          <p:cNvSpPr/>
          <p:nvPr/>
        </p:nvSpPr>
        <p:spPr>
          <a:xfrm>
            <a:off x="5061396" y="2895447"/>
            <a:ext cx="2089211" cy="2089211"/>
          </a:xfrm>
          <a:prstGeom prst="blockArc">
            <a:avLst>
              <a:gd name="adj1" fmla="val 5394577"/>
              <a:gd name="adj2" fmla="val 16208807"/>
              <a:gd name="adj3" fmla="val 25571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C6EF29-672B-44D2-9B88-7A0A93A6BC10}"/>
              </a:ext>
            </a:extLst>
          </p:cNvPr>
          <p:cNvGrpSpPr/>
          <p:nvPr/>
        </p:nvGrpSpPr>
        <p:grpSpPr>
          <a:xfrm>
            <a:off x="7420425" y="4004270"/>
            <a:ext cx="3837600" cy="921656"/>
            <a:chOff x="5896425" y="3794916"/>
            <a:chExt cx="2521384" cy="921656"/>
          </a:xfrm>
        </p:grpSpPr>
        <p:sp>
          <p:nvSpPr>
            <p:cNvPr id="7" name="Pentagon 7">
              <a:extLst>
                <a:ext uri="{FF2B5EF4-FFF2-40B4-BE49-F238E27FC236}">
                  <a16:creationId xmlns:a16="http://schemas.microsoft.com/office/drawing/2014/main" id="{9183BDB1-2DA5-47BC-8668-EAAE5960CED1}"/>
                </a:ext>
              </a:extLst>
            </p:cNvPr>
            <p:cNvSpPr/>
            <p:nvPr/>
          </p:nvSpPr>
          <p:spPr>
            <a:xfrm flipH="1">
              <a:off x="5896425" y="3852519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entagon 8">
              <a:extLst>
                <a:ext uri="{FF2B5EF4-FFF2-40B4-BE49-F238E27FC236}">
                  <a16:creationId xmlns:a16="http://schemas.microsoft.com/office/drawing/2014/main" id="{B0E281B7-BA8F-43FE-B64B-390AD287D6AA}"/>
                </a:ext>
              </a:extLst>
            </p:cNvPr>
            <p:cNvSpPr/>
            <p:nvPr/>
          </p:nvSpPr>
          <p:spPr>
            <a:xfrm flipH="1">
              <a:off x="5981958" y="3794916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402675-419B-4D2C-8A3A-BA1FD9CA3F01}"/>
              </a:ext>
            </a:extLst>
          </p:cNvPr>
          <p:cNvGrpSpPr/>
          <p:nvPr/>
        </p:nvGrpSpPr>
        <p:grpSpPr>
          <a:xfrm>
            <a:off x="7420425" y="2917208"/>
            <a:ext cx="3837600" cy="921656"/>
            <a:chOff x="5896425" y="2812531"/>
            <a:chExt cx="2521384" cy="921656"/>
          </a:xfrm>
        </p:grpSpPr>
        <p:sp>
          <p:nvSpPr>
            <p:cNvPr id="10" name="Pentagon 10">
              <a:extLst>
                <a:ext uri="{FF2B5EF4-FFF2-40B4-BE49-F238E27FC236}">
                  <a16:creationId xmlns:a16="http://schemas.microsoft.com/office/drawing/2014/main" id="{2B27F287-84A0-4428-97F0-A76776E217E5}"/>
                </a:ext>
              </a:extLst>
            </p:cNvPr>
            <p:cNvSpPr/>
            <p:nvPr/>
          </p:nvSpPr>
          <p:spPr>
            <a:xfrm rot="10800000">
              <a:off x="5896425" y="2877644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entagon 11">
              <a:extLst>
                <a:ext uri="{FF2B5EF4-FFF2-40B4-BE49-F238E27FC236}">
                  <a16:creationId xmlns:a16="http://schemas.microsoft.com/office/drawing/2014/main" id="{23362B43-1FDD-4ECF-A650-3F2ECA959507}"/>
                </a:ext>
              </a:extLst>
            </p:cNvPr>
            <p:cNvSpPr/>
            <p:nvPr/>
          </p:nvSpPr>
          <p:spPr>
            <a:xfrm rot="10800000">
              <a:off x="5963271" y="2812531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2F93AC-9838-4263-BDE7-6BC68206F5B9}"/>
              </a:ext>
            </a:extLst>
          </p:cNvPr>
          <p:cNvGrpSpPr/>
          <p:nvPr/>
        </p:nvGrpSpPr>
        <p:grpSpPr>
          <a:xfrm>
            <a:off x="951345" y="2917210"/>
            <a:ext cx="3835924" cy="921655"/>
            <a:chOff x="727575" y="2812531"/>
            <a:chExt cx="2535694" cy="921655"/>
          </a:xfrm>
        </p:grpSpPr>
        <p:sp>
          <p:nvSpPr>
            <p:cNvPr id="13" name="Pentagon 13">
              <a:extLst>
                <a:ext uri="{FF2B5EF4-FFF2-40B4-BE49-F238E27FC236}">
                  <a16:creationId xmlns:a16="http://schemas.microsoft.com/office/drawing/2014/main" id="{EB5236A8-395B-4A85-AC1E-6A89DC3AD00F}"/>
                </a:ext>
              </a:extLst>
            </p:cNvPr>
            <p:cNvSpPr/>
            <p:nvPr/>
          </p:nvSpPr>
          <p:spPr>
            <a:xfrm rot="10800000" flipH="1">
              <a:off x="808731" y="2870133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Pentagon 14">
              <a:extLst>
                <a:ext uri="{FF2B5EF4-FFF2-40B4-BE49-F238E27FC236}">
                  <a16:creationId xmlns:a16="http://schemas.microsoft.com/office/drawing/2014/main" id="{0A20CE6D-AD40-4A8F-81E8-AC22B2A8624E}"/>
                </a:ext>
              </a:extLst>
            </p:cNvPr>
            <p:cNvSpPr/>
            <p:nvPr/>
          </p:nvSpPr>
          <p:spPr>
            <a:xfrm rot="10800000" flipH="1">
              <a:off x="727575" y="2812531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586035-813F-4CC6-83A0-F6D1DB2C2992}"/>
              </a:ext>
            </a:extLst>
          </p:cNvPr>
          <p:cNvGrpSpPr/>
          <p:nvPr/>
        </p:nvGrpSpPr>
        <p:grpSpPr>
          <a:xfrm>
            <a:off x="7420425" y="5091333"/>
            <a:ext cx="3837600" cy="921656"/>
            <a:chOff x="5896425" y="4777300"/>
            <a:chExt cx="2521384" cy="921656"/>
          </a:xfrm>
        </p:grpSpPr>
        <p:sp>
          <p:nvSpPr>
            <p:cNvPr id="16" name="Pentagon 17">
              <a:extLst>
                <a:ext uri="{FF2B5EF4-FFF2-40B4-BE49-F238E27FC236}">
                  <a16:creationId xmlns:a16="http://schemas.microsoft.com/office/drawing/2014/main" id="{25A1CB2F-3DCA-4748-A4B8-716B6B20C23E}"/>
                </a:ext>
              </a:extLst>
            </p:cNvPr>
            <p:cNvSpPr/>
            <p:nvPr/>
          </p:nvSpPr>
          <p:spPr>
            <a:xfrm flipH="1">
              <a:off x="5896425" y="4834903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Pentagon 18">
              <a:extLst>
                <a:ext uri="{FF2B5EF4-FFF2-40B4-BE49-F238E27FC236}">
                  <a16:creationId xmlns:a16="http://schemas.microsoft.com/office/drawing/2014/main" id="{020A8A70-1962-4335-AD64-19A5694596AA}"/>
                </a:ext>
              </a:extLst>
            </p:cNvPr>
            <p:cNvSpPr/>
            <p:nvPr/>
          </p:nvSpPr>
          <p:spPr>
            <a:xfrm flipH="1">
              <a:off x="5981958" y="4777300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B31608-3AB7-4AE0-89B9-E525CBF12E74}"/>
              </a:ext>
            </a:extLst>
          </p:cNvPr>
          <p:cNvGrpSpPr/>
          <p:nvPr/>
        </p:nvGrpSpPr>
        <p:grpSpPr>
          <a:xfrm>
            <a:off x="7420425" y="1830146"/>
            <a:ext cx="3837600" cy="921656"/>
            <a:chOff x="5896425" y="1830146"/>
            <a:chExt cx="2521384" cy="921656"/>
          </a:xfrm>
        </p:grpSpPr>
        <p:sp>
          <p:nvSpPr>
            <p:cNvPr id="19" name="Pentagon 20">
              <a:extLst>
                <a:ext uri="{FF2B5EF4-FFF2-40B4-BE49-F238E27FC236}">
                  <a16:creationId xmlns:a16="http://schemas.microsoft.com/office/drawing/2014/main" id="{7F291CED-596B-412F-A93A-1D7545904BC6}"/>
                </a:ext>
              </a:extLst>
            </p:cNvPr>
            <p:cNvSpPr/>
            <p:nvPr/>
          </p:nvSpPr>
          <p:spPr>
            <a:xfrm rot="10800000">
              <a:off x="5896425" y="1895259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Pentagon 21">
              <a:extLst>
                <a:ext uri="{FF2B5EF4-FFF2-40B4-BE49-F238E27FC236}">
                  <a16:creationId xmlns:a16="http://schemas.microsoft.com/office/drawing/2014/main" id="{F51B83D2-8062-4095-9BB3-CEEC0559E7AD}"/>
                </a:ext>
              </a:extLst>
            </p:cNvPr>
            <p:cNvSpPr/>
            <p:nvPr/>
          </p:nvSpPr>
          <p:spPr>
            <a:xfrm rot="10800000">
              <a:off x="5963271" y="1830146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14748E-030B-479B-9A62-EDEA69274F8A}"/>
              </a:ext>
            </a:extLst>
          </p:cNvPr>
          <p:cNvGrpSpPr/>
          <p:nvPr/>
        </p:nvGrpSpPr>
        <p:grpSpPr>
          <a:xfrm>
            <a:off x="951345" y="1830148"/>
            <a:ext cx="3835924" cy="921655"/>
            <a:chOff x="727575" y="1830146"/>
            <a:chExt cx="2535694" cy="921655"/>
          </a:xfrm>
        </p:grpSpPr>
        <p:sp>
          <p:nvSpPr>
            <p:cNvPr id="22" name="Pentagon 23">
              <a:extLst>
                <a:ext uri="{FF2B5EF4-FFF2-40B4-BE49-F238E27FC236}">
                  <a16:creationId xmlns:a16="http://schemas.microsoft.com/office/drawing/2014/main" id="{4C5067A7-245D-4B67-A2FA-13A0DBC4DD5A}"/>
                </a:ext>
              </a:extLst>
            </p:cNvPr>
            <p:cNvSpPr/>
            <p:nvPr/>
          </p:nvSpPr>
          <p:spPr>
            <a:xfrm rot="10800000" flipH="1">
              <a:off x="808731" y="188774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Pentagon 24">
              <a:extLst>
                <a:ext uri="{FF2B5EF4-FFF2-40B4-BE49-F238E27FC236}">
                  <a16:creationId xmlns:a16="http://schemas.microsoft.com/office/drawing/2014/main" id="{19449FBD-D70F-414E-A0AA-84F4A7C11D1B}"/>
                </a:ext>
              </a:extLst>
            </p:cNvPr>
            <p:cNvSpPr/>
            <p:nvPr/>
          </p:nvSpPr>
          <p:spPr>
            <a:xfrm rot="10800000" flipH="1">
              <a:off x="727575" y="183014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19A77D-1404-4CB2-897F-4A238C1F1FF5}"/>
              </a:ext>
            </a:extLst>
          </p:cNvPr>
          <p:cNvGrpSpPr/>
          <p:nvPr/>
        </p:nvGrpSpPr>
        <p:grpSpPr>
          <a:xfrm>
            <a:off x="951345" y="5091333"/>
            <a:ext cx="3835924" cy="921656"/>
            <a:chOff x="727575" y="4777300"/>
            <a:chExt cx="2535694" cy="921656"/>
          </a:xfrm>
        </p:grpSpPr>
        <p:sp>
          <p:nvSpPr>
            <p:cNvPr id="25" name="Pentagon 26">
              <a:extLst>
                <a:ext uri="{FF2B5EF4-FFF2-40B4-BE49-F238E27FC236}">
                  <a16:creationId xmlns:a16="http://schemas.microsoft.com/office/drawing/2014/main" id="{ADC5A0BD-6FF0-4ECA-8B02-4AF3BCB3DC27}"/>
                </a:ext>
              </a:extLst>
            </p:cNvPr>
            <p:cNvSpPr/>
            <p:nvPr/>
          </p:nvSpPr>
          <p:spPr>
            <a:xfrm rot="10800000" flipH="1">
              <a:off x="808731" y="4834903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Pentagon 27">
              <a:extLst>
                <a:ext uri="{FF2B5EF4-FFF2-40B4-BE49-F238E27FC236}">
                  <a16:creationId xmlns:a16="http://schemas.microsoft.com/office/drawing/2014/main" id="{B4263A56-BC4C-4E0B-929D-31309DAB78CA}"/>
                </a:ext>
              </a:extLst>
            </p:cNvPr>
            <p:cNvSpPr/>
            <p:nvPr/>
          </p:nvSpPr>
          <p:spPr>
            <a:xfrm rot="10800000" flipH="1">
              <a:off x="727575" y="4777300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0517D0-5872-4F42-A1A4-0AA1101DFE2F}"/>
              </a:ext>
            </a:extLst>
          </p:cNvPr>
          <p:cNvGrpSpPr/>
          <p:nvPr/>
        </p:nvGrpSpPr>
        <p:grpSpPr>
          <a:xfrm>
            <a:off x="951345" y="4004272"/>
            <a:ext cx="3835924" cy="921655"/>
            <a:chOff x="727575" y="3794916"/>
            <a:chExt cx="2535694" cy="921655"/>
          </a:xfrm>
        </p:grpSpPr>
        <p:sp>
          <p:nvSpPr>
            <p:cNvPr id="28" name="Pentagon 29">
              <a:extLst>
                <a:ext uri="{FF2B5EF4-FFF2-40B4-BE49-F238E27FC236}">
                  <a16:creationId xmlns:a16="http://schemas.microsoft.com/office/drawing/2014/main" id="{192E65CC-A5E2-495D-9B74-B32E69A1F94A}"/>
                </a:ext>
              </a:extLst>
            </p:cNvPr>
            <p:cNvSpPr/>
            <p:nvPr/>
          </p:nvSpPr>
          <p:spPr>
            <a:xfrm rot="10800000" flipH="1">
              <a:off x="808731" y="385251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Pentagon 30">
              <a:extLst>
                <a:ext uri="{FF2B5EF4-FFF2-40B4-BE49-F238E27FC236}">
                  <a16:creationId xmlns:a16="http://schemas.microsoft.com/office/drawing/2014/main" id="{94201DAE-345D-4232-B82F-F2CE4365DC50}"/>
                </a:ext>
              </a:extLst>
            </p:cNvPr>
            <p:cNvSpPr/>
            <p:nvPr/>
          </p:nvSpPr>
          <p:spPr>
            <a:xfrm rot="10800000" flipH="1">
              <a:off x="727575" y="379491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24FAA4-1DD9-4BF7-900C-52156BA6DAB7}"/>
              </a:ext>
            </a:extLst>
          </p:cNvPr>
          <p:cNvGrpSpPr/>
          <p:nvPr/>
        </p:nvGrpSpPr>
        <p:grpSpPr>
          <a:xfrm>
            <a:off x="1227768" y="1903828"/>
            <a:ext cx="3060000" cy="752638"/>
            <a:chOff x="879241" y="1941705"/>
            <a:chExt cx="1842088" cy="752638"/>
          </a:xfrm>
        </p:grpSpPr>
        <p:sp>
          <p:nvSpPr>
            <p:cNvPr id="31" name="Text Placeholder 12">
              <a:extLst>
                <a:ext uri="{FF2B5EF4-FFF2-40B4-BE49-F238E27FC236}">
                  <a16:creationId xmlns:a16="http://schemas.microsoft.com/office/drawing/2014/main" id="{377D35DB-B744-4EF6-86BE-2D3B2EE15C8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 Placeholder 13">
              <a:extLst>
                <a:ext uri="{FF2B5EF4-FFF2-40B4-BE49-F238E27FC236}">
                  <a16:creationId xmlns:a16="http://schemas.microsoft.com/office/drawing/2014/main" id="{5E2B8CB0-E717-4438-B856-E0C506BF77B9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6DDF28-4A70-414F-A48B-A574FA8618EB}"/>
              </a:ext>
            </a:extLst>
          </p:cNvPr>
          <p:cNvGrpSpPr/>
          <p:nvPr/>
        </p:nvGrpSpPr>
        <p:grpSpPr>
          <a:xfrm>
            <a:off x="1227768" y="2990890"/>
            <a:ext cx="3060000" cy="752638"/>
            <a:chOff x="879241" y="1941705"/>
            <a:chExt cx="1842088" cy="752638"/>
          </a:xfrm>
        </p:grpSpPr>
        <p:sp>
          <p:nvSpPr>
            <p:cNvPr id="34" name="Text Placeholder 12">
              <a:extLst>
                <a:ext uri="{FF2B5EF4-FFF2-40B4-BE49-F238E27FC236}">
                  <a16:creationId xmlns:a16="http://schemas.microsoft.com/office/drawing/2014/main" id="{A3AC63CB-FF3D-4317-96AE-1593EF2955C6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 Placeholder 13">
              <a:extLst>
                <a:ext uri="{FF2B5EF4-FFF2-40B4-BE49-F238E27FC236}">
                  <a16:creationId xmlns:a16="http://schemas.microsoft.com/office/drawing/2014/main" id="{0CFCF6E6-6C90-4DCF-9317-70828625B364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ACCEB5-56FD-4482-83BD-39E38B10F6CE}"/>
              </a:ext>
            </a:extLst>
          </p:cNvPr>
          <p:cNvGrpSpPr/>
          <p:nvPr/>
        </p:nvGrpSpPr>
        <p:grpSpPr>
          <a:xfrm>
            <a:off x="1227768" y="4077952"/>
            <a:ext cx="3060000" cy="752638"/>
            <a:chOff x="879241" y="1941705"/>
            <a:chExt cx="1842088" cy="752638"/>
          </a:xfrm>
        </p:grpSpPr>
        <p:sp>
          <p:nvSpPr>
            <p:cNvPr id="37" name="Text Placeholder 12">
              <a:extLst>
                <a:ext uri="{FF2B5EF4-FFF2-40B4-BE49-F238E27FC236}">
                  <a16:creationId xmlns:a16="http://schemas.microsoft.com/office/drawing/2014/main" id="{CBF1DFF7-BB5F-48E5-A7E8-0AED69E56275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 Placeholder 13">
              <a:extLst>
                <a:ext uri="{FF2B5EF4-FFF2-40B4-BE49-F238E27FC236}">
                  <a16:creationId xmlns:a16="http://schemas.microsoft.com/office/drawing/2014/main" id="{D4AE061F-A8FB-40CA-A6E7-16FEA66197C5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FFA6E9-8EBF-4D9D-A475-33BA47746E56}"/>
              </a:ext>
            </a:extLst>
          </p:cNvPr>
          <p:cNvGrpSpPr/>
          <p:nvPr/>
        </p:nvGrpSpPr>
        <p:grpSpPr>
          <a:xfrm>
            <a:off x="1227768" y="5165014"/>
            <a:ext cx="3060000" cy="752638"/>
            <a:chOff x="879241" y="1941705"/>
            <a:chExt cx="1842088" cy="752638"/>
          </a:xfrm>
        </p:grpSpPr>
        <p:sp>
          <p:nvSpPr>
            <p:cNvPr id="40" name="Text Placeholder 12">
              <a:extLst>
                <a:ext uri="{FF2B5EF4-FFF2-40B4-BE49-F238E27FC236}">
                  <a16:creationId xmlns:a16="http://schemas.microsoft.com/office/drawing/2014/main" id="{610B14DA-3A8F-49F4-84E9-B1F558FCE825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 Placeholder 13">
              <a:extLst>
                <a:ext uri="{FF2B5EF4-FFF2-40B4-BE49-F238E27FC236}">
                  <a16:creationId xmlns:a16="http://schemas.microsoft.com/office/drawing/2014/main" id="{C8BCF1A3-1588-484E-B0F1-24AD119BF2B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E2482D-EE11-4F1E-8CCA-3CA6118784F7}"/>
              </a:ext>
            </a:extLst>
          </p:cNvPr>
          <p:cNvGrpSpPr/>
          <p:nvPr/>
        </p:nvGrpSpPr>
        <p:grpSpPr>
          <a:xfrm>
            <a:off x="7919537" y="1908302"/>
            <a:ext cx="3060000" cy="752638"/>
            <a:chOff x="879241" y="1941705"/>
            <a:chExt cx="1842088" cy="752638"/>
          </a:xfrm>
        </p:grpSpPr>
        <p:sp>
          <p:nvSpPr>
            <p:cNvPr id="43" name="Text Placeholder 12">
              <a:extLst>
                <a:ext uri="{FF2B5EF4-FFF2-40B4-BE49-F238E27FC236}">
                  <a16:creationId xmlns:a16="http://schemas.microsoft.com/office/drawing/2014/main" id="{933796E6-A145-4C5B-A235-0CB926866E90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 Placeholder 13">
              <a:extLst>
                <a:ext uri="{FF2B5EF4-FFF2-40B4-BE49-F238E27FC236}">
                  <a16:creationId xmlns:a16="http://schemas.microsoft.com/office/drawing/2014/main" id="{85B424C6-AA7C-4141-9AF7-2B092AB5A40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7ECF63-5B0B-4411-8389-B3A2B48F2718}"/>
              </a:ext>
            </a:extLst>
          </p:cNvPr>
          <p:cNvGrpSpPr/>
          <p:nvPr/>
        </p:nvGrpSpPr>
        <p:grpSpPr>
          <a:xfrm>
            <a:off x="7919537" y="2995364"/>
            <a:ext cx="3060000" cy="752638"/>
            <a:chOff x="879241" y="1941705"/>
            <a:chExt cx="1842088" cy="752638"/>
          </a:xfrm>
        </p:grpSpPr>
        <p:sp>
          <p:nvSpPr>
            <p:cNvPr id="46" name="Text Placeholder 12">
              <a:extLst>
                <a:ext uri="{FF2B5EF4-FFF2-40B4-BE49-F238E27FC236}">
                  <a16:creationId xmlns:a16="http://schemas.microsoft.com/office/drawing/2014/main" id="{38344134-A261-4BAF-AF3D-8A2574B9B475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 Placeholder 13">
              <a:extLst>
                <a:ext uri="{FF2B5EF4-FFF2-40B4-BE49-F238E27FC236}">
                  <a16:creationId xmlns:a16="http://schemas.microsoft.com/office/drawing/2014/main" id="{3A25CB06-A7CF-4178-ABF0-5C3D0580B3F7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B7D6B25-919E-47C0-9AFE-4E5844A22841}"/>
              </a:ext>
            </a:extLst>
          </p:cNvPr>
          <p:cNvGrpSpPr/>
          <p:nvPr/>
        </p:nvGrpSpPr>
        <p:grpSpPr>
          <a:xfrm>
            <a:off x="7919537" y="4082426"/>
            <a:ext cx="3060000" cy="752638"/>
            <a:chOff x="879241" y="1941705"/>
            <a:chExt cx="1842088" cy="752638"/>
          </a:xfrm>
        </p:grpSpPr>
        <p:sp>
          <p:nvSpPr>
            <p:cNvPr id="49" name="Text Placeholder 12">
              <a:extLst>
                <a:ext uri="{FF2B5EF4-FFF2-40B4-BE49-F238E27FC236}">
                  <a16:creationId xmlns:a16="http://schemas.microsoft.com/office/drawing/2014/main" id="{ABB6ABB5-75A2-4160-A2A5-3B9ABD61FB3B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 Placeholder 13">
              <a:extLst>
                <a:ext uri="{FF2B5EF4-FFF2-40B4-BE49-F238E27FC236}">
                  <a16:creationId xmlns:a16="http://schemas.microsoft.com/office/drawing/2014/main" id="{90C3B7DB-C14E-4D15-A21A-CD63FF4D342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FAFDD6-C3DC-4B35-BB32-41979AACBA27}"/>
              </a:ext>
            </a:extLst>
          </p:cNvPr>
          <p:cNvGrpSpPr/>
          <p:nvPr/>
        </p:nvGrpSpPr>
        <p:grpSpPr>
          <a:xfrm>
            <a:off x="7919537" y="5169490"/>
            <a:ext cx="3060000" cy="752638"/>
            <a:chOff x="879241" y="1941705"/>
            <a:chExt cx="1842088" cy="752638"/>
          </a:xfrm>
        </p:grpSpPr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4F55F326-C3F3-48F5-AE35-84EBCEB75B42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 Placeholder 13">
              <a:extLst>
                <a:ext uri="{FF2B5EF4-FFF2-40B4-BE49-F238E27FC236}">
                  <a16:creationId xmlns:a16="http://schemas.microsoft.com/office/drawing/2014/main" id="{1019FAEC-3F4C-4D5F-807B-839C168BD02A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29DB2C-ABF2-4B57-B1B3-62187A89B232}"/>
              </a:ext>
            </a:extLst>
          </p:cNvPr>
          <p:cNvGrpSpPr/>
          <p:nvPr/>
        </p:nvGrpSpPr>
        <p:grpSpPr>
          <a:xfrm>
            <a:off x="3098816" y="2789870"/>
            <a:ext cx="6014371" cy="2300362"/>
            <a:chOff x="1547665" y="1318935"/>
            <a:chExt cx="6014371" cy="23003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11F903-0C21-462D-AC18-AEDE851E7B57}"/>
                </a:ext>
              </a:extLst>
            </p:cNvPr>
            <p:cNvSpPr txBox="1"/>
            <p:nvPr/>
          </p:nvSpPr>
          <p:spPr>
            <a:xfrm rot="16200000">
              <a:off x="4539647" y="596908"/>
              <a:ext cx="2300361" cy="37444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91068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6818D9-EC38-4484-A8FE-2D643059793D}"/>
                </a:ext>
              </a:extLst>
            </p:cNvPr>
            <p:cNvSpPr txBox="1"/>
            <p:nvPr/>
          </p:nvSpPr>
          <p:spPr>
            <a:xfrm rot="5400000">
              <a:off x="2269692" y="596909"/>
              <a:ext cx="2300361" cy="37444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91068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7" name="Rounded Rectangle 51">
            <a:extLst>
              <a:ext uri="{FF2B5EF4-FFF2-40B4-BE49-F238E27FC236}">
                <a16:creationId xmlns:a16="http://schemas.microsoft.com/office/drawing/2014/main" id="{5DF246EA-BFAD-4477-BDCB-AE38F10FF4ED}"/>
              </a:ext>
            </a:extLst>
          </p:cNvPr>
          <p:cNvSpPr/>
          <p:nvPr/>
        </p:nvSpPr>
        <p:spPr>
          <a:xfrm rot="16200000" flipH="1">
            <a:off x="5845388" y="3694617"/>
            <a:ext cx="521227" cy="49087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" y="217717"/>
            <a:ext cx="12191121" cy="92333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867CD-5DF4-483F-8CEC-7537FBD1521D}"/>
              </a:ext>
            </a:extLst>
          </p:cNvPr>
          <p:cNvGrpSpPr/>
          <p:nvPr/>
        </p:nvGrpSpPr>
        <p:grpSpPr>
          <a:xfrm>
            <a:off x="845077" y="1958032"/>
            <a:ext cx="4791140" cy="4393114"/>
            <a:chOff x="546759" y="1967206"/>
            <a:chExt cx="3881225" cy="32948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5E56C-A3A1-40C3-B3BE-9AA9B60A9FB6}"/>
                </a:ext>
              </a:extLst>
            </p:cNvPr>
            <p:cNvSpPr txBox="1"/>
            <p:nvPr/>
          </p:nvSpPr>
          <p:spPr>
            <a:xfrm>
              <a:off x="546759" y="2284303"/>
              <a:ext cx="3881225" cy="2977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30C31C-C0C8-48F2-8BE3-4F32F117FFF5}"/>
                </a:ext>
              </a:extLst>
            </p:cNvPr>
            <p:cNvSpPr txBox="1"/>
            <p:nvPr/>
          </p:nvSpPr>
          <p:spPr>
            <a:xfrm>
              <a:off x="546759" y="1967206"/>
              <a:ext cx="3881225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Column A 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02227C-848A-4F9E-82C6-BC2CC98FDEA7}"/>
              </a:ext>
            </a:extLst>
          </p:cNvPr>
          <p:cNvGrpSpPr/>
          <p:nvPr/>
        </p:nvGrpSpPr>
        <p:grpSpPr>
          <a:xfrm>
            <a:off x="6522132" y="1958032"/>
            <a:ext cx="4791140" cy="4393114"/>
            <a:chOff x="546759" y="1967206"/>
            <a:chExt cx="3881225" cy="32948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CDB06-CADB-4138-AFAF-704E00E3C5AE}"/>
                </a:ext>
              </a:extLst>
            </p:cNvPr>
            <p:cNvSpPr txBox="1"/>
            <p:nvPr/>
          </p:nvSpPr>
          <p:spPr>
            <a:xfrm>
              <a:off x="546759" y="2284303"/>
              <a:ext cx="3881225" cy="2977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7114AE-EA66-45E9-AF45-FE0827AA6E1E}"/>
                </a:ext>
              </a:extLst>
            </p:cNvPr>
            <p:cNvSpPr txBox="1"/>
            <p:nvPr/>
          </p:nvSpPr>
          <p:spPr>
            <a:xfrm>
              <a:off x="546759" y="1967206"/>
              <a:ext cx="3881225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Column B 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34796" y="4651396"/>
            <a:ext cx="309217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6CA5C4-EA79-4B4E-B3EF-ADF138DF20AD}"/>
              </a:ext>
            </a:extLst>
          </p:cNvPr>
          <p:cNvGrpSpPr/>
          <p:nvPr/>
        </p:nvGrpSpPr>
        <p:grpSpPr>
          <a:xfrm>
            <a:off x="4269484" y="442271"/>
            <a:ext cx="3271179" cy="2799293"/>
            <a:chOff x="4821685" y="2083007"/>
            <a:chExt cx="3271179" cy="27992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96F3C1-3DF3-4FED-A7F9-1A49AE293D58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F66C97-6CF5-45BC-98B5-675FFF2EEBAD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37B83A-B340-4F36-8312-ED6329A4C1D4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442EF9-A829-4C0F-9CFA-0D3FE965503D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93B09-E6C9-42BD-986E-9287093219E7}"/>
              </a:ext>
            </a:extLst>
          </p:cNvPr>
          <p:cNvGrpSpPr/>
          <p:nvPr/>
        </p:nvGrpSpPr>
        <p:grpSpPr>
          <a:xfrm>
            <a:off x="8252515" y="442271"/>
            <a:ext cx="3271179" cy="2799293"/>
            <a:chOff x="4821685" y="2083007"/>
            <a:chExt cx="3271179" cy="27992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686DD1-CC70-4B97-9F67-C5CA749F7B7E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A8B88E-99E5-42F7-A38F-7432542DD1D0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0D1BFF-21C3-4A68-823E-8E2354A0226A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E14541-BB80-4607-B606-05C59920EFCF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751818-09D1-4620-8A97-64099AC39D43}"/>
              </a:ext>
            </a:extLst>
          </p:cNvPr>
          <p:cNvGrpSpPr/>
          <p:nvPr/>
        </p:nvGrpSpPr>
        <p:grpSpPr>
          <a:xfrm>
            <a:off x="4269484" y="3585658"/>
            <a:ext cx="3271179" cy="2799293"/>
            <a:chOff x="4821685" y="2083007"/>
            <a:chExt cx="3271179" cy="27992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9AA47B-541C-4AFD-85F3-CE96A22224A3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E173BA-5F01-4889-B88D-249146737F8C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0B4D39-6CCF-4F9C-91ED-0FB1AB0B0269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193901-5934-4EF8-B81A-6DDEECE733A9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Calibri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8A6C56-C3D5-4F56-81FA-752C0BD0CCF6}"/>
              </a:ext>
            </a:extLst>
          </p:cNvPr>
          <p:cNvGrpSpPr/>
          <p:nvPr/>
        </p:nvGrpSpPr>
        <p:grpSpPr>
          <a:xfrm>
            <a:off x="8252515" y="3585658"/>
            <a:ext cx="3271179" cy="2799293"/>
            <a:chOff x="4821685" y="2083007"/>
            <a:chExt cx="3271179" cy="27992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1873DC-8447-455D-9CEF-06F05805F368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2AC4A2-BC46-45D9-B1E9-E2CD3D2167E1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55954D-4A91-40F9-A55A-784F206DC4CB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4E08A5-388B-4BDE-9250-B00B1A338A2D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Calibri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225627-9F4E-4ED9-A83F-83D17DB1CED0}"/>
              </a:ext>
            </a:extLst>
          </p:cNvPr>
          <p:cNvGrpSpPr/>
          <p:nvPr/>
        </p:nvGrpSpPr>
        <p:grpSpPr>
          <a:xfrm>
            <a:off x="4569266" y="3499869"/>
            <a:ext cx="3603075" cy="2639557"/>
            <a:chOff x="494432" y="1464074"/>
            <a:chExt cx="6513474" cy="47716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89D0A22-6973-424C-AAAB-9D74EBD7DFB0}"/>
                </a:ext>
              </a:extLst>
            </p:cNvPr>
            <p:cNvSpPr/>
            <p:nvPr/>
          </p:nvSpPr>
          <p:spPr>
            <a:xfrm>
              <a:off x="494432" y="2451503"/>
              <a:ext cx="4978429" cy="3784241"/>
            </a:xfrm>
            <a:custGeom>
              <a:avLst/>
              <a:gdLst>
                <a:gd name="connsiteX0" fmla="*/ 1005 w 7155770"/>
                <a:gd name="connsiteY0" fmla="*/ 1973084 h 5439298"/>
                <a:gd name="connsiteX1" fmla="*/ 740251 w 7155770"/>
                <a:gd name="connsiteY1" fmla="*/ 427475 h 5439298"/>
                <a:gd name="connsiteX2" fmla="*/ 2022873 w 7155770"/>
                <a:gd name="connsiteY2" fmla="*/ 2616 h 5439298"/>
                <a:gd name="connsiteX3" fmla="*/ 3624925 w 7155770"/>
                <a:gd name="connsiteY3" fmla="*/ 1033290 h 5439298"/>
                <a:gd name="connsiteX4" fmla="*/ 3735179 w 7155770"/>
                <a:gd name="connsiteY4" fmla="*/ 1330567 h 5439298"/>
                <a:gd name="connsiteX5" fmla="*/ 3744245 w 7155770"/>
                <a:gd name="connsiteY5" fmla="*/ 1424152 h 5439298"/>
                <a:gd name="connsiteX6" fmla="*/ 3833809 w 7155770"/>
                <a:gd name="connsiteY6" fmla="*/ 1604522 h 5439298"/>
                <a:gd name="connsiteX7" fmla="*/ 4431361 w 7155770"/>
                <a:gd name="connsiteY7" fmla="*/ 2115362 h 5439298"/>
                <a:gd name="connsiteX8" fmla="*/ 4263860 w 7155770"/>
                <a:gd name="connsiteY8" fmla="*/ 2552286 h 5439298"/>
                <a:gd name="connsiteX9" fmla="*/ 4362635 w 7155770"/>
                <a:gd name="connsiteY9" fmla="*/ 2928964 h 5439298"/>
                <a:gd name="connsiteX10" fmla="*/ 4406869 w 7155770"/>
                <a:gd name="connsiteY10" fmla="*/ 2975756 h 5439298"/>
                <a:gd name="connsiteX11" fmla="*/ 4520340 w 7155770"/>
                <a:gd name="connsiteY11" fmla="*/ 2867256 h 5439298"/>
                <a:gd name="connsiteX12" fmla="*/ 4618458 w 7155770"/>
                <a:gd name="connsiteY12" fmla="*/ 2875372 h 5439298"/>
                <a:gd name="connsiteX13" fmla="*/ 4737485 w 7155770"/>
                <a:gd name="connsiteY13" fmla="*/ 2917485 h 5439298"/>
                <a:gd name="connsiteX14" fmla="*/ 4815570 w 7155770"/>
                <a:gd name="connsiteY14" fmla="*/ 3005586 h 5439298"/>
                <a:gd name="connsiteX15" fmla="*/ 5361797 w 7155770"/>
                <a:gd name="connsiteY15" fmla="*/ 3811365 h 5439298"/>
                <a:gd name="connsiteX16" fmla="*/ 5238968 w 7155770"/>
                <a:gd name="connsiteY16" fmla="*/ 3747537 h 5439298"/>
                <a:gd name="connsiteX17" fmla="*/ 4673146 w 7155770"/>
                <a:gd name="connsiteY17" fmla="*/ 2979046 h 5439298"/>
                <a:gd name="connsiteX18" fmla="*/ 5282616 w 7155770"/>
                <a:gd name="connsiteY18" fmla="*/ 3857938 h 5439298"/>
                <a:gd name="connsiteX19" fmla="*/ 5312300 w 7155770"/>
                <a:gd name="connsiteY19" fmla="*/ 3886671 h 5439298"/>
                <a:gd name="connsiteX20" fmla="*/ 5364210 w 7155770"/>
                <a:gd name="connsiteY20" fmla="*/ 3880603 h 5439298"/>
                <a:gd name="connsiteX21" fmla="*/ 6084008 w 7155770"/>
                <a:gd name="connsiteY21" fmla="*/ 3746660 h 5439298"/>
                <a:gd name="connsiteX22" fmla="*/ 6274833 w 7155770"/>
                <a:gd name="connsiteY22" fmla="*/ 3769032 h 5439298"/>
                <a:gd name="connsiteX23" fmla="*/ 6656994 w 7155770"/>
                <a:gd name="connsiteY23" fmla="*/ 4013741 h 5439298"/>
                <a:gd name="connsiteX24" fmla="*/ 6999602 w 7155770"/>
                <a:gd name="connsiteY24" fmla="*/ 4280604 h 5439298"/>
                <a:gd name="connsiteX25" fmla="*/ 7101741 w 7155770"/>
                <a:gd name="connsiteY25" fmla="*/ 4656259 h 5439298"/>
                <a:gd name="connsiteX26" fmla="*/ 7155771 w 7155770"/>
                <a:gd name="connsiteY26" fmla="*/ 5438129 h 5439298"/>
                <a:gd name="connsiteX27" fmla="*/ 5847999 w 7155770"/>
                <a:gd name="connsiteY27" fmla="*/ 5439299 h 5439298"/>
                <a:gd name="connsiteX28" fmla="*/ 5800330 w 7155770"/>
                <a:gd name="connsiteY28" fmla="*/ 5429867 h 5439298"/>
                <a:gd name="connsiteX29" fmla="*/ 5773570 w 7155770"/>
                <a:gd name="connsiteY29" fmla="*/ 5391337 h 5439298"/>
                <a:gd name="connsiteX30" fmla="*/ 5339133 w 7155770"/>
                <a:gd name="connsiteY30" fmla="*/ 4811624 h 5439298"/>
                <a:gd name="connsiteX31" fmla="*/ 5262510 w 7155770"/>
                <a:gd name="connsiteY31" fmla="*/ 4726155 h 5439298"/>
                <a:gd name="connsiteX32" fmla="*/ 5280277 w 7155770"/>
                <a:gd name="connsiteY32" fmla="*/ 4621091 h 5439298"/>
                <a:gd name="connsiteX33" fmla="*/ 5170973 w 7155770"/>
                <a:gd name="connsiteY33" fmla="*/ 4571155 h 5439298"/>
                <a:gd name="connsiteX34" fmla="*/ 5144286 w 7155770"/>
                <a:gd name="connsiteY34" fmla="*/ 4462290 h 5439298"/>
                <a:gd name="connsiteX35" fmla="*/ 5171338 w 7155770"/>
                <a:gd name="connsiteY35" fmla="*/ 4428512 h 5439298"/>
                <a:gd name="connsiteX36" fmla="*/ 5125642 w 7155770"/>
                <a:gd name="connsiteY36" fmla="*/ 4135401 h 5439298"/>
                <a:gd name="connsiteX37" fmla="*/ 4438380 w 7155770"/>
                <a:gd name="connsiteY37" fmla="*/ 3036952 h 5439298"/>
                <a:gd name="connsiteX38" fmla="*/ 4391003 w 7155770"/>
                <a:gd name="connsiteY38" fmla="*/ 3254097 h 5439298"/>
                <a:gd name="connsiteX39" fmla="*/ 4553168 w 7155770"/>
                <a:gd name="connsiteY39" fmla="*/ 3542017 h 5439298"/>
                <a:gd name="connsiteX40" fmla="*/ 4311163 w 7155770"/>
                <a:gd name="connsiteY40" fmla="*/ 4045180 h 5439298"/>
                <a:gd name="connsiteX41" fmla="*/ 3818528 w 7155770"/>
                <a:gd name="connsiteY41" fmla="*/ 4122241 h 5439298"/>
                <a:gd name="connsiteX42" fmla="*/ 3622585 w 7155770"/>
                <a:gd name="connsiteY42" fmla="*/ 4285868 h 5439298"/>
                <a:gd name="connsiteX43" fmla="*/ 3627630 w 7155770"/>
                <a:gd name="connsiteY43" fmla="*/ 4516978 h 5439298"/>
                <a:gd name="connsiteX44" fmla="*/ 3614470 w 7155770"/>
                <a:gd name="connsiteY44" fmla="*/ 4997111 h 5439298"/>
                <a:gd name="connsiteX45" fmla="*/ 3557076 w 7155770"/>
                <a:gd name="connsiteY45" fmla="*/ 5438714 h 5439298"/>
                <a:gd name="connsiteX46" fmla="*/ 1151658 w 7155770"/>
                <a:gd name="connsiteY46" fmla="*/ 5438714 h 5439298"/>
                <a:gd name="connsiteX47" fmla="*/ 1155533 w 7155770"/>
                <a:gd name="connsiteY47" fmla="*/ 5402816 h 5439298"/>
                <a:gd name="connsiteX48" fmla="*/ 1179148 w 7155770"/>
                <a:gd name="connsiteY48" fmla="*/ 4610636 h 5439298"/>
                <a:gd name="connsiteX49" fmla="*/ 893277 w 7155770"/>
                <a:gd name="connsiteY49" fmla="*/ 3879214 h 5439298"/>
                <a:gd name="connsiteX50" fmla="*/ 555495 w 7155770"/>
                <a:gd name="connsiteY50" fmla="*/ 3500050 h 5439298"/>
                <a:gd name="connsiteX51" fmla="*/ 293238 w 7155770"/>
                <a:gd name="connsiteY51" fmla="*/ 3083378 h 5439298"/>
                <a:gd name="connsiteX52" fmla="*/ 1005 w 7155770"/>
                <a:gd name="connsiteY52" fmla="*/ 1973084 h 5439298"/>
                <a:gd name="connsiteX53" fmla="*/ 5932591 w 7155770"/>
                <a:gd name="connsiteY53" fmla="*/ 4678631 h 5439298"/>
                <a:gd name="connsiteX54" fmla="*/ 6059881 w 7155770"/>
                <a:gd name="connsiteY54" fmla="*/ 4810162 h 5439298"/>
                <a:gd name="connsiteX55" fmla="*/ 6088541 w 7155770"/>
                <a:gd name="connsiteY55" fmla="*/ 4813013 h 5439298"/>
                <a:gd name="connsiteX56" fmla="*/ 6250413 w 7155770"/>
                <a:gd name="connsiteY56" fmla="*/ 4738072 h 5439298"/>
                <a:gd name="connsiteX57" fmla="*/ 6321479 w 7155770"/>
                <a:gd name="connsiteY57" fmla="*/ 4690841 h 5439298"/>
                <a:gd name="connsiteX58" fmla="*/ 6288943 w 7155770"/>
                <a:gd name="connsiteY58" fmla="*/ 4676438 h 5439298"/>
                <a:gd name="connsiteX59" fmla="*/ 6044161 w 7155770"/>
                <a:gd name="connsiteY59" fmla="*/ 4613780 h 5439298"/>
                <a:gd name="connsiteX60" fmla="*/ 6015428 w 7155770"/>
                <a:gd name="connsiteY60" fmla="*/ 4616193 h 5439298"/>
                <a:gd name="connsiteX61" fmla="*/ 5932591 w 7155770"/>
                <a:gd name="connsiteY61" fmla="*/ 4678631 h 543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55770" h="5439298">
                  <a:moveTo>
                    <a:pt x="1005" y="1973084"/>
                  </a:moveTo>
                  <a:cubicBezTo>
                    <a:pt x="20015" y="1383501"/>
                    <a:pt x="281394" y="797135"/>
                    <a:pt x="740251" y="427475"/>
                  </a:cubicBezTo>
                  <a:cubicBezTo>
                    <a:pt x="1113127" y="127054"/>
                    <a:pt x="1545006" y="-21950"/>
                    <a:pt x="2022873" y="2616"/>
                  </a:cubicBezTo>
                  <a:cubicBezTo>
                    <a:pt x="2749031" y="39903"/>
                    <a:pt x="3293138" y="377393"/>
                    <a:pt x="3624925" y="1033290"/>
                  </a:cubicBezTo>
                  <a:cubicBezTo>
                    <a:pt x="3672375" y="1127021"/>
                    <a:pt x="3701328" y="1230402"/>
                    <a:pt x="3735179" y="1330567"/>
                  </a:cubicBezTo>
                  <a:cubicBezTo>
                    <a:pt x="3744976" y="1359593"/>
                    <a:pt x="3746512" y="1393225"/>
                    <a:pt x="3744245" y="1424152"/>
                  </a:cubicBezTo>
                  <a:cubicBezTo>
                    <a:pt x="3738542" y="1503041"/>
                    <a:pt x="3771736" y="1560434"/>
                    <a:pt x="3833809" y="1604522"/>
                  </a:cubicBezTo>
                  <a:cubicBezTo>
                    <a:pt x="4027266" y="1741755"/>
                    <a:pt x="4320010" y="1897120"/>
                    <a:pt x="4431361" y="2115362"/>
                  </a:cubicBezTo>
                  <a:cubicBezTo>
                    <a:pt x="4547611" y="2343255"/>
                    <a:pt x="4272925" y="2362411"/>
                    <a:pt x="4263860" y="2552286"/>
                  </a:cubicBezTo>
                  <a:cubicBezTo>
                    <a:pt x="4258815" y="2657715"/>
                    <a:pt x="4518293" y="2841155"/>
                    <a:pt x="4362635" y="2928964"/>
                  </a:cubicBezTo>
                  <a:cubicBezTo>
                    <a:pt x="4377404" y="2944537"/>
                    <a:pt x="4392100" y="2960183"/>
                    <a:pt x="4406869" y="2975756"/>
                  </a:cubicBezTo>
                  <a:cubicBezTo>
                    <a:pt x="4421199" y="2922384"/>
                    <a:pt x="4465871" y="2876615"/>
                    <a:pt x="4520340" y="2867256"/>
                  </a:cubicBezTo>
                  <a:cubicBezTo>
                    <a:pt x="4552875" y="2861627"/>
                    <a:pt x="4586142" y="2868500"/>
                    <a:pt x="4618458" y="2875372"/>
                  </a:cubicBezTo>
                  <a:cubicBezTo>
                    <a:pt x="4659913" y="2884219"/>
                    <a:pt x="4702538" y="2893504"/>
                    <a:pt x="4737485" y="2917485"/>
                  </a:cubicBezTo>
                  <a:cubicBezTo>
                    <a:pt x="4770021" y="2939857"/>
                    <a:pt x="4793198" y="2973051"/>
                    <a:pt x="4815570" y="3005586"/>
                  </a:cubicBezTo>
                  <a:cubicBezTo>
                    <a:pt x="4999523" y="3272888"/>
                    <a:pt x="5181647" y="3541505"/>
                    <a:pt x="5361797" y="3811365"/>
                  </a:cubicBezTo>
                  <a:cubicBezTo>
                    <a:pt x="5316614" y="3833664"/>
                    <a:pt x="5268798" y="3788115"/>
                    <a:pt x="5238968" y="3747537"/>
                  </a:cubicBezTo>
                  <a:cubicBezTo>
                    <a:pt x="5050336" y="3491349"/>
                    <a:pt x="4861705" y="3235234"/>
                    <a:pt x="4673146" y="2979046"/>
                  </a:cubicBezTo>
                  <a:cubicBezTo>
                    <a:pt x="4876327" y="3272010"/>
                    <a:pt x="5079435" y="3564974"/>
                    <a:pt x="5282616" y="3857938"/>
                  </a:cubicBezTo>
                  <a:cubicBezTo>
                    <a:pt x="5290585" y="3869416"/>
                    <a:pt x="5299286" y="3881553"/>
                    <a:pt x="5312300" y="3886671"/>
                  </a:cubicBezTo>
                  <a:cubicBezTo>
                    <a:pt x="5328897" y="3893251"/>
                    <a:pt x="5347540" y="3886817"/>
                    <a:pt x="5364210" y="3880603"/>
                  </a:cubicBezTo>
                  <a:cubicBezTo>
                    <a:pt x="5594078" y="3795207"/>
                    <a:pt x="5838787" y="3749657"/>
                    <a:pt x="6084008" y="3746660"/>
                  </a:cubicBezTo>
                  <a:cubicBezTo>
                    <a:pt x="6148347" y="3745856"/>
                    <a:pt x="6213929" y="3748195"/>
                    <a:pt x="6274833" y="3769032"/>
                  </a:cubicBezTo>
                  <a:cubicBezTo>
                    <a:pt x="6419158" y="3818457"/>
                    <a:pt x="6538990" y="3920669"/>
                    <a:pt x="6656994" y="4013741"/>
                  </a:cubicBezTo>
                  <a:cubicBezTo>
                    <a:pt x="6765787" y="4099576"/>
                    <a:pt x="6914060" y="4170423"/>
                    <a:pt x="6999602" y="4280604"/>
                  </a:cubicBezTo>
                  <a:cubicBezTo>
                    <a:pt x="7080392" y="4384717"/>
                    <a:pt x="7092602" y="4524802"/>
                    <a:pt x="7101741" y="4656259"/>
                  </a:cubicBezTo>
                  <a:cubicBezTo>
                    <a:pt x="7119727" y="4916907"/>
                    <a:pt x="7137712" y="5177481"/>
                    <a:pt x="7155771" y="5438129"/>
                  </a:cubicBezTo>
                  <a:cubicBezTo>
                    <a:pt x="6719871" y="5438495"/>
                    <a:pt x="6283899" y="5438934"/>
                    <a:pt x="5847999" y="5439299"/>
                  </a:cubicBezTo>
                  <a:cubicBezTo>
                    <a:pt x="5831548" y="5439299"/>
                    <a:pt x="5814002" y="5439006"/>
                    <a:pt x="5800330" y="5429867"/>
                  </a:cubicBezTo>
                  <a:cubicBezTo>
                    <a:pt x="5787169" y="5421094"/>
                    <a:pt x="5780150" y="5405813"/>
                    <a:pt x="5773570" y="5391337"/>
                  </a:cubicBezTo>
                  <a:cubicBezTo>
                    <a:pt x="5672528" y="5169951"/>
                    <a:pt x="5523231" y="4970718"/>
                    <a:pt x="5339133" y="4811624"/>
                  </a:cubicBezTo>
                  <a:cubicBezTo>
                    <a:pt x="5309961" y="4786400"/>
                    <a:pt x="5279033" y="4761030"/>
                    <a:pt x="5262510" y="4726155"/>
                  </a:cubicBezTo>
                  <a:cubicBezTo>
                    <a:pt x="5246060" y="4691280"/>
                    <a:pt x="5249057" y="4643683"/>
                    <a:pt x="5280277" y="4621091"/>
                  </a:cubicBezTo>
                  <a:cubicBezTo>
                    <a:pt x="5241380" y="4609978"/>
                    <a:pt x="5201095" y="4598134"/>
                    <a:pt x="5170973" y="4571155"/>
                  </a:cubicBezTo>
                  <a:cubicBezTo>
                    <a:pt x="5140850" y="4544177"/>
                    <a:pt x="5124326" y="4497457"/>
                    <a:pt x="5144286" y="4462290"/>
                  </a:cubicBezTo>
                  <a:cubicBezTo>
                    <a:pt x="5151378" y="4449714"/>
                    <a:pt x="5162345" y="4439844"/>
                    <a:pt x="5171338" y="4428512"/>
                  </a:cubicBezTo>
                  <a:cubicBezTo>
                    <a:pt x="5237067" y="4345601"/>
                    <a:pt x="5181720" y="4225111"/>
                    <a:pt x="5125642" y="4135401"/>
                  </a:cubicBezTo>
                  <a:cubicBezTo>
                    <a:pt x="4896579" y="3769251"/>
                    <a:pt x="4667443" y="3403102"/>
                    <a:pt x="4438380" y="3036952"/>
                  </a:cubicBezTo>
                  <a:cubicBezTo>
                    <a:pt x="4438892" y="3037829"/>
                    <a:pt x="4384569" y="3217614"/>
                    <a:pt x="4391003" y="3254097"/>
                  </a:cubicBezTo>
                  <a:cubicBezTo>
                    <a:pt x="4410671" y="3365887"/>
                    <a:pt x="4514125" y="3437099"/>
                    <a:pt x="4553168" y="3542017"/>
                  </a:cubicBezTo>
                  <a:cubicBezTo>
                    <a:pt x="4636809" y="3766985"/>
                    <a:pt x="4558505" y="4006503"/>
                    <a:pt x="4311163" y="4045180"/>
                  </a:cubicBezTo>
                  <a:cubicBezTo>
                    <a:pt x="4146952" y="4070843"/>
                    <a:pt x="3982740" y="4096505"/>
                    <a:pt x="3818528" y="4122241"/>
                  </a:cubicBezTo>
                  <a:cubicBezTo>
                    <a:pt x="3720045" y="4137668"/>
                    <a:pt x="3648394" y="4181974"/>
                    <a:pt x="3622585" y="4285868"/>
                  </a:cubicBezTo>
                  <a:cubicBezTo>
                    <a:pt x="3603868" y="4361175"/>
                    <a:pt x="3615493" y="4440356"/>
                    <a:pt x="3627630" y="4516978"/>
                  </a:cubicBezTo>
                  <a:cubicBezTo>
                    <a:pt x="3653146" y="4678047"/>
                    <a:pt x="3640644" y="4836775"/>
                    <a:pt x="3614470" y="4997111"/>
                  </a:cubicBezTo>
                  <a:cubicBezTo>
                    <a:pt x="3590562" y="5143557"/>
                    <a:pt x="3575866" y="5291464"/>
                    <a:pt x="3557076" y="5438714"/>
                  </a:cubicBezTo>
                  <a:cubicBezTo>
                    <a:pt x="2755246" y="5438714"/>
                    <a:pt x="1953488" y="5438714"/>
                    <a:pt x="1151658" y="5438714"/>
                  </a:cubicBezTo>
                  <a:cubicBezTo>
                    <a:pt x="1152901" y="5426723"/>
                    <a:pt x="1153193" y="5414587"/>
                    <a:pt x="1155533" y="5402816"/>
                  </a:cubicBezTo>
                  <a:cubicBezTo>
                    <a:pt x="1207955" y="5140048"/>
                    <a:pt x="1215193" y="4876109"/>
                    <a:pt x="1179148" y="4610636"/>
                  </a:cubicBezTo>
                  <a:cubicBezTo>
                    <a:pt x="1143469" y="4348014"/>
                    <a:pt x="1052955" y="4092631"/>
                    <a:pt x="893277" y="3879214"/>
                  </a:cubicBezTo>
                  <a:cubicBezTo>
                    <a:pt x="791650" y="3743370"/>
                    <a:pt x="667577" y="3626901"/>
                    <a:pt x="555495" y="3500050"/>
                  </a:cubicBezTo>
                  <a:cubicBezTo>
                    <a:pt x="440049" y="3369470"/>
                    <a:pt x="372054" y="3235454"/>
                    <a:pt x="293238" y="3083378"/>
                  </a:cubicBezTo>
                  <a:cubicBezTo>
                    <a:pt x="107604" y="2724979"/>
                    <a:pt x="-12301" y="2384418"/>
                    <a:pt x="1005" y="1973084"/>
                  </a:cubicBezTo>
                  <a:close/>
                  <a:moveTo>
                    <a:pt x="5932591" y="4678631"/>
                  </a:moveTo>
                  <a:cubicBezTo>
                    <a:pt x="5975581" y="4723449"/>
                    <a:pt x="6016963" y="4767610"/>
                    <a:pt x="6059881" y="4810162"/>
                  </a:cubicBezTo>
                  <a:cubicBezTo>
                    <a:pt x="6065291" y="4815572"/>
                    <a:pt x="6080645" y="4816523"/>
                    <a:pt x="6088541" y="4813013"/>
                  </a:cubicBezTo>
                  <a:cubicBezTo>
                    <a:pt x="6143010" y="4789178"/>
                    <a:pt x="6197260" y="4764685"/>
                    <a:pt x="6250413" y="4738072"/>
                  </a:cubicBezTo>
                  <a:cubicBezTo>
                    <a:pt x="6273443" y="4726521"/>
                    <a:pt x="6293769" y="4709485"/>
                    <a:pt x="6321479" y="4690841"/>
                  </a:cubicBezTo>
                  <a:cubicBezTo>
                    <a:pt x="6305321" y="4683457"/>
                    <a:pt x="6296986" y="4676146"/>
                    <a:pt x="6288943" y="4676438"/>
                  </a:cubicBezTo>
                  <a:cubicBezTo>
                    <a:pt x="6200916" y="4679947"/>
                    <a:pt x="6122173" y="4649020"/>
                    <a:pt x="6044161" y="4613780"/>
                  </a:cubicBezTo>
                  <a:cubicBezTo>
                    <a:pt x="6036338" y="4610271"/>
                    <a:pt x="6022520" y="4611368"/>
                    <a:pt x="6015428" y="4616193"/>
                  </a:cubicBezTo>
                  <a:cubicBezTo>
                    <a:pt x="5988449" y="4634544"/>
                    <a:pt x="5963152" y="4655235"/>
                    <a:pt x="5932591" y="4678631"/>
                  </a:cubicBezTo>
                  <a:close/>
                </a:path>
              </a:pathLst>
            </a:custGeom>
            <a:solidFill>
              <a:schemeClr val="accent4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B7A8B32-58BF-49A4-B1A6-73210BC7D1EF}"/>
                </a:ext>
              </a:extLst>
            </p:cNvPr>
            <p:cNvSpPr/>
            <p:nvPr/>
          </p:nvSpPr>
          <p:spPr>
            <a:xfrm>
              <a:off x="4462881" y="1464074"/>
              <a:ext cx="2545025" cy="1805189"/>
            </a:xfrm>
            <a:custGeom>
              <a:avLst/>
              <a:gdLst>
                <a:gd name="connsiteX0" fmla="*/ 3658104 w 3658104"/>
                <a:gd name="connsiteY0" fmla="*/ 1440326 h 2594697"/>
                <a:gd name="connsiteX1" fmla="*/ 3639022 w 3658104"/>
                <a:gd name="connsiteY1" fmla="*/ 1517826 h 2594697"/>
                <a:gd name="connsiteX2" fmla="*/ 3252108 w 3658104"/>
                <a:gd name="connsiteY2" fmla="*/ 1916804 h 2594697"/>
                <a:gd name="connsiteX3" fmla="*/ 3127596 w 3658104"/>
                <a:gd name="connsiteY3" fmla="*/ 1956358 h 2594697"/>
                <a:gd name="connsiteX4" fmla="*/ 3113339 w 3658104"/>
                <a:gd name="connsiteY4" fmla="*/ 2085841 h 2594697"/>
                <a:gd name="connsiteX5" fmla="*/ 2703029 w 3658104"/>
                <a:gd name="connsiteY5" fmla="*/ 2528175 h 2594697"/>
                <a:gd name="connsiteX6" fmla="*/ 1985352 w 3658104"/>
                <a:gd name="connsiteY6" fmla="*/ 2427937 h 2594697"/>
                <a:gd name="connsiteX7" fmla="*/ 1882628 w 3658104"/>
                <a:gd name="connsiteY7" fmla="*/ 2494397 h 2594697"/>
                <a:gd name="connsiteX8" fmla="*/ 976977 w 3658104"/>
                <a:gd name="connsiteY8" fmla="*/ 2376027 h 2594697"/>
                <a:gd name="connsiteX9" fmla="*/ 888145 w 3658104"/>
                <a:gd name="connsiteY9" fmla="*/ 2256121 h 2594697"/>
                <a:gd name="connsiteX10" fmla="*/ 833968 w 3658104"/>
                <a:gd name="connsiteY10" fmla="*/ 2231701 h 2594697"/>
                <a:gd name="connsiteX11" fmla="*/ 204100 w 3658104"/>
                <a:gd name="connsiteY11" fmla="*/ 2073046 h 2594697"/>
                <a:gd name="connsiteX12" fmla="*/ 162352 w 3658104"/>
                <a:gd name="connsiteY12" fmla="*/ 1269388 h 2594697"/>
                <a:gd name="connsiteX13" fmla="*/ 177560 w 3658104"/>
                <a:gd name="connsiteY13" fmla="*/ 1252133 h 2594697"/>
                <a:gd name="connsiteX14" fmla="*/ 110369 w 3658104"/>
                <a:gd name="connsiteY14" fmla="*/ 989511 h 2594697"/>
                <a:gd name="connsiteX15" fmla="*/ 421099 w 3658104"/>
                <a:gd name="connsiteY15" fmla="*/ 502433 h 2594697"/>
                <a:gd name="connsiteX16" fmla="*/ 858023 w 3658104"/>
                <a:gd name="connsiteY16" fmla="*/ 411114 h 2594697"/>
                <a:gd name="connsiteX17" fmla="*/ 895383 w 3658104"/>
                <a:gd name="connsiteY17" fmla="*/ 393494 h 2594697"/>
                <a:gd name="connsiteX18" fmla="*/ 1430059 w 3658104"/>
                <a:gd name="connsiteY18" fmla="*/ 7311 h 2594697"/>
                <a:gd name="connsiteX19" fmla="*/ 1457403 w 3658104"/>
                <a:gd name="connsiteY19" fmla="*/ 0 h 2594697"/>
                <a:gd name="connsiteX20" fmla="*/ 1618252 w 3658104"/>
                <a:gd name="connsiteY20" fmla="*/ 0 h 2594697"/>
                <a:gd name="connsiteX21" fmla="*/ 1645669 w 3658104"/>
                <a:gd name="connsiteY21" fmla="*/ 7092 h 2594697"/>
                <a:gd name="connsiteX22" fmla="*/ 2088587 w 3658104"/>
                <a:gd name="connsiteY22" fmla="*/ 239226 h 2594697"/>
                <a:gd name="connsiteX23" fmla="*/ 2135014 w 3658104"/>
                <a:gd name="connsiteY23" fmla="*/ 247122 h 2594697"/>
                <a:gd name="connsiteX24" fmla="*/ 2670786 w 3658104"/>
                <a:gd name="connsiteY24" fmla="*/ 213417 h 2594697"/>
                <a:gd name="connsiteX25" fmla="*/ 3140903 w 3658104"/>
                <a:gd name="connsiteY25" fmla="*/ 782821 h 2594697"/>
                <a:gd name="connsiteX26" fmla="*/ 3164299 w 3658104"/>
                <a:gd name="connsiteY26" fmla="*/ 810677 h 2594697"/>
                <a:gd name="connsiteX27" fmla="*/ 3254009 w 3658104"/>
                <a:gd name="connsiteY27" fmla="*/ 841165 h 2594697"/>
                <a:gd name="connsiteX28" fmla="*/ 3639899 w 3658104"/>
                <a:gd name="connsiteY28" fmla="*/ 1246504 h 2594697"/>
                <a:gd name="connsiteX29" fmla="*/ 3657958 w 3658104"/>
                <a:gd name="connsiteY29" fmla="*/ 1316107 h 2594697"/>
                <a:gd name="connsiteX30" fmla="*/ 3658104 w 3658104"/>
                <a:gd name="connsiteY30" fmla="*/ 1440326 h 2594697"/>
                <a:gd name="connsiteX31" fmla="*/ 2443039 w 3658104"/>
                <a:gd name="connsiteY31" fmla="*/ 2463104 h 2594697"/>
                <a:gd name="connsiteX32" fmla="*/ 2853861 w 3658104"/>
                <a:gd name="connsiteY32" fmla="*/ 2324774 h 2594697"/>
                <a:gd name="connsiteX33" fmla="*/ 3023776 w 3658104"/>
                <a:gd name="connsiteY33" fmla="*/ 1922653 h 2594697"/>
                <a:gd name="connsiteX34" fmla="*/ 3079050 w 3658104"/>
                <a:gd name="connsiteY34" fmla="*/ 1849174 h 2594697"/>
                <a:gd name="connsiteX35" fmla="*/ 3379909 w 3658104"/>
                <a:gd name="connsiteY35" fmla="*/ 1726271 h 2594697"/>
                <a:gd name="connsiteX36" fmla="*/ 3456020 w 3658104"/>
                <a:gd name="connsiteY36" fmla="*/ 1106931 h 2594697"/>
                <a:gd name="connsiteX37" fmla="*/ 3108441 w 3658104"/>
                <a:gd name="connsiteY37" fmla="*/ 913620 h 2594697"/>
                <a:gd name="connsiteX38" fmla="*/ 3042347 w 3658104"/>
                <a:gd name="connsiteY38" fmla="*/ 820694 h 2594697"/>
                <a:gd name="connsiteX39" fmla="*/ 3039422 w 3658104"/>
                <a:gd name="connsiteY39" fmla="*/ 704736 h 2594697"/>
                <a:gd name="connsiteX40" fmla="*/ 2745362 w 3658104"/>
                <a:gd name="connsiteY40" fmla="*/ 359716 h 2594697"/>
                <a:gd name="connsiteX41" fmla="*/ 2139109 w 3658104"/>
                <a:gd name="connsiteY41" fmla="*/ 365784 h 2594697"/>
                <a:gd name="connsiteX42" fmla="*/ 2044428 w 3658104"/>
                <a:gd name="connsiteY42" fmla="*/ 344289 h 2594697"/>
                <a:gd name="connsiteX43" fmla="*/ 1971680 w 3658104"/>
                <a:gd name="connsiteY43" fmla="*/ 267594 h 2594697"/>
                <a:gd name="connsiteX44" fmla="*/ 1386118 w 3658104"/>
                <a:gd name="connsiteY44" fmla="*/ 129337 h 2594697"/>
                <a:gd name="connsiteX45" fmla="*/ 960746 w 3658104"/>
                <a:gd name="connsiteY45" fmla="*/ 491831 h 2594697"/>
                <a:gd name="connsiteX46" fmla="*/ 895383 w 3658104"/>
                <a:gd name="connsiteY46" fmla="*/ 528607 h 2594697"/>
                <a:gd name="connsiteX47" fmla="*/ 402016 w 3658104"/>
                <a:gd name="connsiteY47" fmla="*/ 639739 h 2594697"/>
                <a:gd name="connsiteX48" fmla="*/ 272753 w 3658104"/>
                <a:gd name="connsiteY48" fmla="*/ 1217551 h 2594697"/>
                <a:gd name="connsiteX49" fmla="*/ 250600 w 3658104"/>
                <a:gd name="connsiteY49" fmla="*/ 1327367 h 2594697"/>
                <a:gd name="connsiteX50" fmla="*/ 268366 w 3658104"/>
                <a:gd name="connsiteY50" fmla="*/ 1989917 h 2594697"/>
                <a:gd name="connsiteX51" fmla="*/ 850053 w 3658104"/>
                <a:gd name="connsiteY51" fmla="*/ 2115013 h 2594697"/>
                <a:gd name="connsiteX52" fmla="*/ 948902 w 3658104"/>
                <a:gd name="connsiteY52" fmla="*/ 2160709 h 2594697"/>
                <a:gd name="connsiteX53" fmla="*/ 1029326 w 3658104"/>
                <a:gd name="connsiteY53" fmla="*/ 2281565 h 2594697"/>
                <a:gd name="connsiteX54" fmla="*/ 1936878 w 3658104"/>
                <a:gd name="connsiteY54" fmla="*/ 2328211 h 2594697"/>
                <a:gd name="connsiteX55" fmla="*/ 2028050 w 3658104"/>
                <a:gd name="connsiteY55" fmla="*/ 2324848 h 2594697"/>
                <a:gd name="connsiteX56" fmla="*/ 2443039 w 3658104"/>
                <a:gd name="connsiteY56" fmla="*/ 2463104 h 259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58104" h="2594697">
                  <a:moveTo>
                    <a:pt x="3658104" y="1440326"/>
                  </a:moveTo>
                  <a:cubicBezTo>
                    <a:pt x="3651817" y="1466208"/>
                    <a:pt x="3646698" y="1492383"/>
                    <a:pt x="3639022" y="1517826"/>
                  </a:cubicBezTo>
                  <a:cubicBezTo>
                    <a:pt x="3578923" y="1717498"/>
                    <a:pt x="3441837" y="1843106"/>
                    <a:pt x="3252108" y="1916804"/>
                  </a:cubicBezTo>
                  <a:cubicBezTo>
                    <a:pt x="3211531" y="1932596"/>
                    <a:pt x="3168978" y="1943344"/>
                    <a:pt x="3127596" y="1956358"/>
                  </a:cubicBezTo>
                  <a:cubicBezTo>
                    <a:pt x="3123136" y="1999275"/>
                    <a:pt x="3122698" y="2043582"/>
                    <a:pt x="3113339" y="2085841"/>
                  </a:cubicBezTo>
                  <a:cubicBezTo>
                    <a:pt x="3063038" y="2312711"/>
                    <a:pt x="2914472" y="2453746"/>
                    <a:pt x="2703029" y="2528175"/>
                  </a:cubicBezTo>
                  <a:cubicBezTo>
                    <a:pt x="2449473" y="2617446"/>
                    <a:pt x="2208932" y="2579866"/>
                    <a:pt x="1985352" y="2427937"/>
                  </a:cubicBezTo>
                  <a:cubicBezTo>
                    <a:pt x="1951793" y="2449798"/>
                    <a:pt x="1918088" y="2473632"/>
                    <a:pt x="1882628" y="2494397"/>
                  </a:cubicBezTo>
                  <a:cubicBezTo>
                    <a:pt x="1592297" y="2664311"/>
                    <a:pt x="1203116" y="2614083"/>
                    <a:pt x="976977" y="2376027"/>
                  </a:cubicBezTo>
                  <a:cubicBezTo>
                    <a:pt x="942907" y="2340201"/>
                    <a:pt x="914319" y="2298308"/>
                    <a:pt x="888145" y="2256121"/>
                  </a:cubicBezTo>
                  <a:cubicBezTo>
                    <a:pt x="873523" y="2232506"/>
                    <a:pt x="861532" y="2226803"/>
                    <a:pt x="833968" y="2231701"/>
                  </a:cubicBezTo>
                  <a:cubicBezTo>
                    <a:pt x="600665" y="2273083"/>
                    <a:pt x="387248" y="2227168"/>
                    <a:pt x="204100" y="2073046"/>
                  </a:cubicBezTo>
                  <a:cubicBezTo>
                    <a:pt x="-51942" y="1857582"/>
                    <a:pt x="-68466" y="1511611"/>
                    <a:pt x="162352" y="1269388"/>
                  </a:cubicBezTo>
                  <a:cubicBezTo>
                    <a:pt x="167324" y="1264124"/>
                    <a:pt x="171930" y="1258567"/>
                    <a:pt x="177560" y="1252133"/>
                  </a:cubicBezTo>
                  <a:cubicBezTo>
                    <a:pt x="134643" y="1169662"/>
                    <a:pt x="107517" y="1083169"/>
                    <a:pt x="110369" y="989511"/>
                  </a:cubicBezTo>
                  <a:cubicBezTo>
                    <a:pt x="117168" y="765566"/>
                    <a:pt x="233491" y="610128"/>
                    <a:pt x="421099" y="502433"/>
                  </a:cubicBezTo>
                  <a:cubicBezTo>
                    <a:pt x="556066" y="425006"/>
                    <a:pt x="703681" y="399709"/>
                    <a:pt x="858023" y="411114"/>
                  </a:cubicBezTo>
                  <a:cubicBezTo>
                    <a:pt x="874546" y="412357"/>
                    <a:pt x="886390" y="413600"/>
                    <a:pt x="895383" y="393494"/>
                  </a:cubicBezTo>
                  <a:cubicBezTo>
                    <a:pt x="998984" y="161872"/>
                    <a:pt x="1187543" y="47085"/>
                    <a:pt x="1430059" y="7311"/>
                  </a:cubicBezTo>
                  <a:cubicBezTo>
                    <a:pt x="1439344" y="5776"/>
                    <a:pt x="1448337" y="2486"/>
                    <a:pt x="1457403" y="0"/>
                  </a:cubicBezTo>
                  <a:cubicBezTo>
                    <a:pt x="1510995" y="0"/>
                    <a:pt x="1564660" y="0"/>
                    <a:pt x="1618252" y="0"/>
                  </a:cubicBezTo>
                  <a:cubicBezTo>
                    <a:pt x="1627391" y="2413"/>
                    <a:pt x="1636383" y="5703"/>
                    <a:pt x="1645669" y="7092"/>
                  </a:cubicBezTo>
                  <a:cubicBezTo>
                    <a:pt x="1820409" y="32901"/>
                    <a:pt x="1971315" y="104698"/>
                    <a:pt x="2088587" y="239226"/>
                  </a:cubicBezTo>
                  <a:cubicBezTo>
                    <a:pt x="2104819" y="257870"/>
                    <a:pt x="2116590" y="254945"/>
                    <a:pt x="2135014" y="247122"/>
                  </a:cubicBezTo>
                  <a:cubicBezTo>
                    <a:pt x="2309535" y="172839"/>
                    <a:pt x="2488662" y="160922"/>
                    <a:pt x="2670786" y="213417"/>
                  </a:cubicBezTo>
                  <a:cubicBezTo>
                    <a:pt x="2956658" y="295815"/>
                    <a:pt x="3145290" y="531532"/>
                    <a:pt x="3140903" y="782821"/>
                  </a:cubicBezTo>
                  <a:cubicBezTo>
                    <a:pt x="3140757" y="792253"/>
                    <a:pt x="3154063" y="806363"/>
                    <a:pt x="3164299" y="810677"/>
                  </a:cubicBezTo>
                  <a:cubicBezTo>
                    <a:pt x="3193398" y="822887"/>
                    <a:pt x="3224910" y="829102"/>
                    <a:pt x="3254009" y="841165"/>
                  </a:cubicBezTo>
                  <a:cubicBezTo>
                    <a:pt x="3442494" y="919104"/>
                    <a:pt x="3581263" y="1044785"/>
                    <a:pt x="3639899" y="1246504"/>
                  </a:cubicBezTo>
                  <a:cubicBezTo>
                    <a:pt x="3646553" y="1269534"/>
                    <a:pt x="3651963" y="1292930"/>
                    <a:pt x="3657958" y="1316107"/>
                  </a:cubicBezTo>
                  <a:cubicBezTo>
                    <a:pt x="3658104" y="1357489"/>
                    <a:pt x="3658104" y="1398871"/>
                    <a:pt x="3658104" y="1440326"/>
                  </a:cubicBezTo>
                  <a:close/>
                  <a:moveTo>
                    <a:pt x="2443039" y="2463104"/>
                  </a:moveTo>
                  <a:cubicBezTo>
                    <a:pt x="2594383" y="2459595"/>
                    <a:pt x="2734468" y="2420918"/>
                    <a:pt x="2853861" y="2324774"/>
                  </a:cubicBezTo>
                  <a:cubicBezTo>
                    <a:pt x="2981736" y="2221758"/>
                    <a:pt x="3051120" y="2092348"/>
                    <a:pt x="3023776" y="1922653"/>
                  </a:cubicBezTo>
                  <a:cubicBezTo>
                    <a:pt x="3016904" y="1880174"/>
                    <a:pt x="3036205" y="1856120"/>
                    <a:pt x="3079050" y="1849174"/>
                  </a:cubicBezTo>
                  <a:cubicBezTo>
                    <a:pt x="3188792" y="1831335"/>
                    <a:pt x="3290127" y="1793243"/>
                    <a:pt x="3379909" y="1726271"/>
                  </a:cubicBezTo>
                  <a:cubicBezTo>
                    <a:pt x="3593180" y="1567250"/>
                    <a:pt x="3626374" y="1304921"/>
                    <a:pt x="3456020" y="1106931"/>
                  </a:cubicBezTo>
                  <a:cubicBezTo>
                    <a:pt x="3364409" y="1000478"/>
                    <a:pt x="3244577" y="941330"/>
                    <a:pt x="3108441" y="913620"/>
                  </a:cubicBezTo>
                  <a:cubicBezTo>
                    <a:pt x="3045856" y="900899"/>
                    <a:pt x="3036278" y="885399"/>
                    <a:pt x="3042347" y="820694"/>
                  </a:cubicBezTo>
                  <a:cubicBezTo>
                    <a:pt x="3045929" y="782382"/>
                    <a:pt x="3047391" y="741951"/>
                    <a:pt x="3039422" y="704736"/>
                  </a:cubicBezTo>
                  <a:cubicBezTo>
                    <a:pt x="3003670" y="537746"/>
                    <a:pt x="2894731" y="428588"/>
                    <a:pt x="2745362" y="359716"/>
                  </a:cubicBezTo>
                  <a:cubicBezTo>
                    <a:pt x="2543716" y="266643"/>
                    <a:pt x="2340169" y="269421"/>
                    <a:pt x="2139109" y="365784"/>
                  </a:cubicBezTo>
                  <a:cubicBezTo>
                    <a:pt x="2087125" y="390716"/>
                    <a:pt x="2081057" y="388742"/>
                    <a:pt x="2044428" y="344289"/>
                  </a:cubicBezTo>
                  <a:cubicBezTo>
                    <a:pt x="2022055" y="317164"/>
                    <a:pt x="1998659" y="289893"/>
                    <a:pt x="1971680" y="267594"/>
                  </a:cubicBezTo>
                  <a:cubicBezTo>
                    <a:pt x="1799499" y="125462"/>
                    <a:pt x="1601436" y="82106"/>
                    <a:pt x="1386118" y="129337"/>
                  </a:cubicBezTo>
                  <a:cubicBezTo>
                    <a:pt x="1182205" y="174009"/>
                    <a:pt x="1028229" y="283825"/>
                    <a:pt x="960746" y="491831"/>
                  </a:cubicBezTo>
                  <a:cubicBezTo>
                    <a:pt x="950364" y="523855"/>
                    <a:pt x="928284" y="533286"/>
                    <a:pt x="895383" y="528607"/>
                  </a:cubicBezTo>
                  <a:cubicBezTo>
                    <a:pt x="717061" y="503310"/>
                    <a:pt x="550655" y="535845"/>
                    <a:pt x="402016" y="639739"/>
                  </a:cubicBezTo>
                  <a:cubicBezTo>
                    <a:pt x="215871" y="769880"/>
                    <a:pt x="131426" y="1000844"/>
                    <a:pt x="272753" y="1217551"/>
                  </a:cubicBezTo>
                  <a:cubicBezTo>
                    <a:pt x="302364" y="1262954"/>
                    <a:pt x="295783" y="1286862"/>
                    <a:pt x="250600" y="1327367"/>
                  </a:cubicBezTo>
                  <a:cubicBezTo>
                    <a:pt x="33746" y="1521847"/>
                    <a:pt x="39815" y="1808596"/>
                    <a:pt x="268366" y="1989917"/>
                  </a:cubicBezTo>
                  <a:cubicBezTo>
                    <a:pt x="440401" y="2126419"/>
                    <a:pt x="636856" y="2163780"/>
                    <a:pt x="850053" y="2115013"/>
                  </a:cubicBezTo>
                  <a:cubicBezTo>
                    <a:pt x="915051" y="2100171"/>
                    <a:pt x="918121" y="2102876"/>
                    <a:pt x="948902" y="2160709"/>
                  </a:cubicBezTo>
                  <a:cubicBezTo>
                    <a:pt x="971567" y="2203334"/>
                    <a:pt x="997156" y="2246032"/>
                    <a:pt x="1029326" y="2281565"/>
                  </a:cubicBezTo>
                  <a:cubicBezTo>
                    <a:pt x="1254149" y="2530076"/>
                    <a:pt x="1673671" y="2550694"/>
                    <a:pt x="1936878" y="2328211"/>
                  </a:cubicBezTo>
                  <a:cubicBezTo>
                    <a:pt x="1978040" y="2293409"/>
                    <a:pt x="1986302" y="2292751"/>
                    <a:pt x="2028050" y="2324848"/>
                  </a:cubicBezTo>
                  <a:cubicBezTo>
                    <a:pt x="2150515" y="2418944"/>
                    <a:pt x="2290452" y="2459741"/>
                    <a:pt x="2443039" y="2463104"/>
                  </a:cubicBezTo>
                  <a:close/>
                </a:path>
              </a:pathLst>
            </a:custGeom>
            <a:solidFill>
              <a:schemeClr val="accent3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6CB25D-2FE0-42BD-A5C1-6AF1F5B79FA3}"/>
                </a:ext>
              </a:extLst>
            </p:cNvPr>
            <p:cNvSpPr/>
            <p:nvPr/>
          </p:nvSpPr>
          <p:spPr>
            <a:xfrm>
              <a:off x="3430795" y="2067644"/>
              <a:ext cx="974620" cy="666881"/>
            </a:xfrm>
            <a:custGeom>
              <a:avLst/>
              <a:gdLst>
                <a:gd name="connsiteX0" fmla="*/ 1269220 w 1400875"/>
                <a:gd name="connsiteY0" fmla="*/ 632077 h 958544"/>
                <a:gd name="connsiteX1" fmla="*/ 1057046 w 1400875"/>
                <a:gd name="connsiteY1" fmla="*/ 894041 h 958544"/>
                <a:gd name="connsiteX2" fmla="*/ 905995 w 1400875"/>
                <a:gd name="connsiteY2" fmla="*/ 880149 h 958544"/>
                <a:gd name="connsiteX3" fmla="*/ 868342 w 1400875"/>
                <a:gd name="connsiteY3" fmla="*/ 887022 h 958544"/>
                <a:gd name="connsiteX4" fmla="*/ 468048 w 1400875"/>
                <a:gd name="connsiteY4" fmla="*/ 885633 h 958544"/>
                <a:gd name="connsiteX5" fmla="*/ 406560 w 1400875"/>
                <a:gd name="connsiteY5" fmla="*/ 872107 h 958544"/>
                <a:gd name="connsiteX6" fmla="*/ 86179 w 1400875"/>
                <a:gd name="connsiteY6" fmla="*/ 770699 h 958544"/>
                <a:gd name="connsiteX7" fmla="*/ 48379 w 1400875"/>
                <a:gd name="connsiteY7" fmla="*/ 565252 h 958544"/>
                <a:gd name="connsiteX8" fmla="*/ 46698 w 1400875"/>
                <a:gd name="connsiteY8" fmla="*/ 529719 h 958544"/>
                <a:gd name="connsiteX9" fmla="*/ 190657 w 1400875"/>
                <a:gd name="connsiteY9" fmla="*/ 193399 h 958544"/>
                <a:gd name="connsiteX10" fmla="*/ 242348 w 1400875"/>
                <a:gd name="connsiteY10" fmla="*/ 148654 h 958544"/>
                <a:gd name="connsiteX11" fmla="*/ 444213 w 1400875"/>
                <a:gd name="connsiteY11" fmla="*/ 3232 h 958544"/>
                <a:gd name="connsiteX12" fmla="*/ 654925 w 1400875"/>
                <a:gd name="connsiteY12" fmla="*/ 45930 h 958544"/>
                <a:gd name="connsiteX13" fmla="*/ 704276 w 1400875"/>
                <a:gd name="connsiteY13" fmla="*/ 45637 h 958544"/>
                <a:gd name="connsiteX14" fmla="*/ 1067429 w 1400875"/>
                <a:gd name="connsiteY14" fmla="*/ 99229 h 958544"/>
                <a:gd name="connsiteX15" fmla="*/ 1087608 w 1400875"/>
                <a:gd name="connsiteY15" fmla="*/ 120286 h 958544"/>
                <a:gd name="connsiteX16" fmla="*/ 1231348 w 1400875"/>
                <a:gd name="connsiteY16" fmla="*/ 222132 h 958544"/>
                <a:gd name="connsiteX17" fmla="*/ 1392196 w 1400875"/>
                <a:gd name="connsiteY17" fmla="*/ 384735 h 958544"/>
                <a:gd name="connsiteX18" fmla="*/ 1325810 w 1400875"/>
                <a:gd name="connsiteY18" fmla="*/ 593839 h 958544"/>
                <a:gd name="connsiteX19" fmla="*/ 1269220 w 1400875"/>
                <a:gd name="connsiteY19" fmla="*/ 632077 h 958544"/>
                <a:gd name="connsiteX20" fmla="*/ 1009596 w 1400875"/>
                <a:gd name="connsiteY20" fmla="*/ 827946 h 958544"/>
                <a:gd name="connsiteX21" fmla="*/ 1154871 w 1400875"/>
                <a:gd name="connsiteY21" fmla="*/ 779546 h 958544"/>
                <a:gd name="connsiteX22" fmla="*/ 1206855 w 1400875"/>
                <a:gd name="connsiteY22" fmla="*/ 655839 h 958544"/>
                <a:gd name="connsiteX23" fmla="*/ 1254379 w 1400875"/>
                <a:gd name="connsiteY23" fmla="*/ 552530 h 958544"/>
                <a:gd name="connsiteX24" fmla="*/ 1277994 w 1400875"/>
                <a:gd name="connsiteY24" fmla="*/ 329901 h 958544"/>
                <a:gd name="connsiteX25" fmla="*/ 1123360 w 1400875"/>
                <a:gd name="connsiteY25" fmla="*/ 271995 h 958544"/>
                <a:gd name="connsiteX26" fmla="*/ 1072327 w 1400875"/>
                <a:gd name="connsiteY26" fmla="*/ 231929 h 958544"/>
                <a:gd name="connsiteX27" fmla="*/ 1006452 w 1400875"/>
                <a:gd name="connsiteY27" fmla="*/ 139368 h 958544"/>
                <a:gd name="connsiteX28" fmla="*/ 712611 w 1400875"/>
                <a:gd name="connsiteY28" fmla="*/ 127231 h 958544"/>
                <a:gd name="connsiteX29" fmla="*/ 646882 w 1400875"/>
                <a:gd name="connsiteY29" fmla="*/ 125038 h 958544"/>
                <a:gd name="connsiteX30" fmla="*/ 460737 w 1400875"/>
                <a:gd name="connsiteY30" fmla="*/ 75833 h 958544"/>
                <a:gd name="connsiteX31" fmla="*/ 299376 w 1400875"/>
                <a:gd name="connsiteY31" fmla="*/ 190328 h 958544"/>
                <a:gd name="connsiteX32" fmla="*/ 210398 w 1400875"/>
                <a:gd name="connsiteY32" fmla="*/ 267023 h 958544"/>
                <a:gd name="connsiteX33" fmla="*/ 71410 w 1400875"/>
                <a:gd name="connsiteY33" fmla="*/ 365214 h 958544"/>
                <a:gd name="connsiteX34" fmla="*/ 119299 w 1400875"/>
                <a:gd name="connsiteY34" fmla="*/ 507419 h 958544"/>
                <a:gd name="connsiteX35" fmla="*/ 120469 w 1400875"/>
                <a:gd name="connsiteY35" fmla="*/ 576730 h 958544"/>
                <a:gd name="connsiteX36" fmla="*/ 143353 w 1400875"/>
                <a:gd name="connsiteY36" fmla="*/ 734069 h 958544"/>
                <a:gd name="connsiteX37" fmla="*/ 406779 w 1400875"/>
                <a:gd name="connsiteY37" fmla="*/ 793510 h 958544"/>
                <a:gd name="connsiteX38" fmla="*/ 489982 w 1400875"/>
                <a:gd name="connsiteY38" fmla="*/ 811569 h 958544"/>
                <a:gd name="connsiteX39" fmla="*/ 835075 w 1400875"/>
                <a:gd name="connsiteY39" fmla="*/ 815810 h 958544"/>
                <a:gd name="connsiteX40" fmla="*/ 905044 w 1400875"/>
                <a:gd name="connsiteY40" fmla="*/ 800310 h 958544"/>
                <a:gd name="connsiteX41" fmla="*/ 1009596 w 1400875"/>
                <a:gd name="connsiteY41" fmla="*/ 827946 h 95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00875" h="958544">
                  <a:moveTo>
                    <a:pt x="1269220" y="632077"/>
                  </a:moveTo>
                  <a:cubicBezTo>
                    <a:pt x="1285524" y="779838"/>
                    <a:pt x="1205393" y="881758"/>
                    <a:pt x="1057046" y="894041"/>
                  </a:cubicBezTo>
                  <a:cubicBezTo>
                    <a:pt x="1007476" y="898135"/>
                    <a:pt x="956443" y="884244"/>
                    <a:pt x="905995" y="880149"/>
                  </a:cubicBezTo>
                  <a:cubicBezTo>
                    <a:pt x="893492" y="879126"/>
                    <a:pt x="876969" y="879857"/>
                    <a:pt x="868342" y="887022"/>
                  </a:cubicBezTo>
                  <a:cubicBezTo>
                    <a:pt x="753262" y="982142"/>
                    <a:pt x="585321" y="983092"/>
                    <a:pt x="468048" y="885633"/>
                  </a:cubicBezTo>
                  <a:cubicBezTo>
                    <a:pt x="447723" y="868744"/>
                    <a:pt x="431419" y="866916"/>
                    <a:pt x="406560" y="872107"/>
                  </a:cubicBezTo>
                  <a:cubicBezTo>
                    <a:pt x="281464" y="898281"/>
                    <a:pt x="171575" y="868670"/>
                    <a:pt x="86179" y="770699"/>
                  </a:cubicBezTo>
                  <a:cubicBezTo>
                    <a:pt x="34195" y="711039"/>
                    <a:pt x="23814" y="640924"/>
                    <a:pt x="48379" y="565252"/>
                  </a:cubicBezTo>
                  <a:cubicBezTo>
                    <a:pt x="51889" y="554431"/>
                    <a:pt x="52766" y="537469"/>
                    <a:pt x="46698" y="529719"/>
                  </a:cubicBezTo>
                  <a:cubicBezTo>
                    <a:pt x="-51786" y="404403"/>
                    <a:pt x="9849" y="228712"/>
                    <a:pt x="190657" y="193399"/>
                  </a:cubicBezTo>
                  <a:cubicBezTo>
                    <a:pt x="219318" y="187769"/>
                    <a:pt x="232186" y="176802"/>
                    <a:pt x="242348" y="148654"/>
                  </a:cubicBezTo>
                  <a:cubicBezTo>
                    <a:pt x="275834" y="55654"/>
                    <a:pt x="352164" y="15880"/>
                    <a:pt x="444213" y="3232"/>
                  </a:cubicBezTo>
                  <a:cubicBezTo>
                    <a:pt x="518642" y="-7004"/>
                    <a:pt x="590147" y="7034"/>
                    <a:pt x="654925" y="45930"/>
                  </a:cubicBezTo>
                  <a:cubicBezTo>
                    <a:pt x="673496" y="57043"/>
                    <a:pt x="686510" y="54484"/>
                    <a:pt x="704276" y="45637"/>
                  </a:cubicBezTo>
                  <a:cubicBezTo>
                    <a:pt x="823670" y="-13877"/>
                    <a:pt x="970627" y="8350"/>
                    <a:pt x="1067429" y="99229"/>
                  </a:cubicBezTo>
                  <a:cubicBezTo>
                    <a:pt x="1074520" y="105882"/>
                    <a:pt x="1081320" y="112901"/>
                    <a:pt x="1087608" y="120286"/>
                  </a:cubicBezTo>
                  <a:cubicBezTo>
                    <a:pt x="1145440" y="187988"/>
                    <a:pt x="1145659" y="187477"/>
                    <a:pt x="1231348" y="222132"/>
                  </a:cubicBezTo>
                  <a:cubicBezTo>
                    <a:pt x="1307970" y="253132"/>
                    <a:pt x="1367776" y="301972"/>
                    <a:pt x="1392196" y="384735"/>
                  </a:cubicBezTo>
                  <a:cubicBezTo>
                    <a:pt x="1415666" y="464356"/>
                    <a:pt x="1390880" y="542733"/>
                    <a:pt x="1325810" y="593839"/>
                  </a:cubicBezTo>
                  <a:cubicBezTo>
                    <a:pt x="1307751" y="607876"/>
                    <a:pt x="1287791" y="619574"/>
                    <a:pt x="1269220" y="632077"/>
                  </a:cubicBezTo>
                  <a:close/>
                  <a:moveTo>
                    <a:pt x="1009596" y="827946"/>
                  </a:moveTo>
                  <a:cubicBezTo>
                    <a:pt x="1063627" y="823706"/>
                    <a:pt x="1112758" y="811789"/>
                    <a:pt x="1154871" y="779546"/>
                  </a:cubicBezTo>
                  <a:cubicBezTo>
                    <a:pt x="1195157" y="748692"/>
                    <a:pt x="1218772" y="708480"/>
                    <a:pt x="1206855" y="655839"/>
                  </a:cubicBezTo>
                  <a:cubicBezTo>
                    <a:pt x="1190770" y="584992"/>
                    <a:pt x="1189893" y="585211"/>
                    <a:pt x="1254379" y="552530"/>
                  </a:cubicBezTo>
                  <a:cubicBezTo>
                    <a:pt x="1355274" y="501351"/>
                    <a:pt x="1366022" y="401040"/>
                    <a:pt x="1277994" y="329901"/>
                  </a:cubicBezTo>
                  <a:cubicBezTo>
                    <a:pt x="1233029" y="293564"/>
                    <a:pt x="1180315" y="275724"/>
                    <a:pt x="1123360" y="271995"/>
                  </a:cubicBezTo>
                  <a:cubicBezTo>
                    <a:pt x="1095065" y="270167"/>
                    <a:pt x="1084098" y="257373"/>
                    <a:pt x="1072327" y="231929"/>
                  </a:cubicBezTo>
                  <a:cubicBezTo>
                    <a:pt x="1056608" y="197932"/>
                    <a:pt x="1035112" y="162326"/>
                    <a:pt x="1006452" y="139368"/>
                  </a:cubicBezTo>
                  <a:cubicBezTo>
                    <a:pt x="923030" y="72689"/>
                    <a:pt x="803052" y="69911"/>
                    <a:pt x="712611" y="127231"/>
                  </a:cubicBezTo>
                  <a:cubicBezTo>
                    <a:pt x="688484" y="142512"/>
                    <a:pt x="669986" y="142366"/>
                    <a:pt x="646882" y="125038"/>
                  </a:cubicBezTo>
                  <a:cubicBezTo>
                    <a:pt x="591901" y="83949"/>
                    <a:pt x="528512" y="69911"/>
                    <a:pt x="460737" y="75833"/>
                  </a:cubicBezTo>
                  <a:cubicBezTo>
                    <a:pt x="380751" y="82779"/>
                    <a:pt x="305299" y="129059"/>
                    <a:pt x="299376" y="190328"/>
                  </a:cubicBezTo>
                  <a:cubicBezTo>
                    <a:pt x="293308" y="253205"/>
                    <a:pt x="261211" y="260955"/>
                    <a:pt x="210398" y="267023"/>
                  </a:cubicBezTo>
                  <a:cubicBezTo>
                    <a:pt x="149129" y="274335"/>
                    <a:pt x="95756" y="302995"/>
                    <a:pt x="71410" y="365214"/>
                  </a:cubicBezTo>
                  <a:cubicBezTo>
                    <a:pt x="48087" y="424728"/>
                    <a:pt x="79233" y="468230"/>
                    <a:pt x="119299" y="507419"/>
                  </a:cubicBezTo>
                  <a:cubicBezTo>
                    <a:pt x="142841" y="530450"/>
                    <a:pt x="133775" y="553042"/>
                    <a:pt x="120469" y="576730"/>
                  </a:cubicBezTo>
                  <a:cubicBezTo>
                    <a:pt x="86837" y="636683"/>
                    <a:pt x="92832" y="686985"/>
                    <a:pt x="143353" y="734069"/>
                  </a:cubicBezTo>
                  <a:cubicBezTo>
                    <a:pt x="219025" y="804477"/>
                    <a:pt x="308296" y="824803"/>
                    <a:pt x="406779" y="793510"/>
                  </a:cubicBezTo>
                  <a:cubicBezTo>
                    <a:pt x="440338" y="782836"/>
                    <a:pt x="463223" y="782397"/>
                    <a:pt x="489982" y="811569"/>
                  </a:cubicBezTo>
                  <a:cubicBezTo>
                    <a:pt x="576036" y="905446"/>
                    <a:pt x="761816" y="907128"/>
                    <a:pt x="835075" y="815810"/>
                  </a:cubicBezTo>
                  <a:cubicBezTo>
                    <a:pt x="854816" y="791171"/>
                    <a:pt x="875361" y="788392"/>
                    <a:pt x="905044" y="800310"/>
                  </a:cubicBezTo>
                  <a:cubicBezTo>
                    <a:pt x="938238" y="813543"/>
                    <a:pt x="974575" y="819027"/>
                    <a:pt x="1009596" y="827946"/>
                  </a:cubicBezTo>
                  <a:close/>
                </a:path>
              </a:pathLst>
            </a:custGeom>
            <a:solidFill>
              <a:schemeClr val="accent3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77B610-CA21-421D-8A0D-63E3A9750191}"/>
                </a:ext>
              </a:extLst>
            </p:cNvPr>
            <p:cNvSpPr/>
            <p:nvPr/>
          </p:nvSpPr>
          <p:spPr>
            <a:xfrm>
              <a:off x="2853303" y="2477404"/>
              <a:ext cx="558912" cy="486189"/>
            </a:xfrm>
            <a:custGeom>
              <a:avLst/>
              <a:gdLst>
                <a:gd name="connsiteX0" fmla="*/ 803355 w 803355"/>
                <a:gd name="connsiteY0" fmla="*/ 398362 h 698826"/>
                <a:gd name="connsiteX1" fmla="*/ 709112 w 803355"/>
                <a:gd name="connsiteY1" fmla="*/ 542614 h 698826"/>
                <a:gd name="connsiteX2" fmla="*/ 673360 w 803355"/>
                <a:gd name="connsiteY2" fmla="*/ 582094 h 698826"/>
                <a:gd name="connsiteX3" fmla="*/ 430991 w 803355"/>
                <a:gd name="connsiteY3" fmla="*/ 675167 h 698826"/>
                <a:gd name="connsiteX4" fmla="*/ 392314 w 803355"/>
                <a:gd name="connsiteY4" fmla="*/ 672974 h 698826"/>
                <a:gd name="connsiteX5" fmla="*/ 187378 w 803355"/>
                <a:gd name="connsiteY5" fmla="*/ 611047 h 698826"/>
                <a:gd name="connsiteX6" fmla="*/ 151260 w 803355"/>
                <a:gd name="connsiteY6" fmla="*/ 588309 h 698826"/>
                <a:gd name="connsiteX7" fmla="*/ 23312 w 803355"/>
                <a:gd name="connsiteY7" fmla="*/ 332048 h 698826"/>
                <a:gd name="connsiteX8" fmla="*/ 35595 w 803355"/>
                <a:gd name="connsiteY8" fmla="*/ 275239 h 698826"/>
                <a:gd name="connsiteX9" fmla="*/ 184527 w 803355"/>
                <a:gd name="connsiteY9" fmla="*/ 91214 h 698826"/>
                <a:gd name="connsiteX10" fmla="*/ 235779 w 803355"/>
                <a:gd name="connsiteY10" fmla="*/ 64162 h 698826"/>
                <a:gd name="connsiteX11" fmla="*/ 472446 w 803355"/>
                <a:gd name="connsiteY11" fmla="*/ 47785 h 698826"/>
                <a:gd name="connsiteX12" fmla="*/ 523113 w 803355"/>
                <a:gd name="connsiteY12" fmla="*/ 64674 h 698826"/>
                <a:gd name="connsiteX13" fmla="*/ 706261 w 803355"/>
                <a:gd name="connsiteY13" fmla="*/ 207098 h 698826"/>
                <a:gd name="connsiteX14" fmla="*/ 734263 w 803355"/>
                <a:gd name="connsiteY14" fmla="*/ 253598 h 698826"/>
                <a:gd name="connsiteX15" fmla="*/ 803355 w 803355"/>
                <a:gd name="connsiteY15" fmla="*/ 398362 h 698826"/>
                <a:gd name="connsiteX16" fmla="*/ 514632 w 803355"/>
                <a:gd name="connsiteY16" fmla="*/ 635760 h 698826"/>
                <a:gd name="connsiteX17" fmla="*/ 618087 w 803355"/>
                <a:gd name="connsiteY17" fmla="*/ 535887 h 698826"/>
                <a:gd name="connsiteX18" fmla="*/ 659615 w 803355"/>
                <a:gd name="connsiteY18" fmla="*/ 486024 h 698826"/>
                <a:gd name="connsiteX19" fmla="*/ 699681 w 803355"/>
                <a:gd name="connsiteY19" fmla="*/ 469647 h 698826"/>
                <a:gd name="connsiteX20" fmla="*/ 679428 w 803355"/>
                <a:gd name="connsiteY20" fmla="*/ 300244 h 698826"/>
                <a:gd name="connsiteX21" fmla="*/ 645431 w 803355"/>
                <a:gd name="connsiteY21" fmla="*/ 246652 h 698826"/>
                <a:gd name="connsiteX22" fmla="*/ 509953 w 803355"/>
                <a:gd name="connsiteY22" fmla="*/ 138079 h 698826"/>
                <a:gd name="connsiteX23" fmla="*/ 441592 w 803355"/>
                <a:gd name="connsiteY23" fmla="*/ 117534 h 698826"/>
                <a:gd name="connsiteX24" fmla="*/ 265755 w 803355"/>
                <a:gd name="connsiteY24" fmla="*/ 132888 h 698826"/>
                <a:gd name="connsiteX25" fmla="*/ 214503 w 803355"/>
                <a:gd name="connsiteY25" fmla="*/ 161329 h 698826"/>
                <a:gd name="connsiteX26" fmla="*/ 103005 w 803355"/>
                <a:gd name="connsiteY26" fmla="*/ 287157 h 698826"/>
                <a:gd name="connsiteX27" fmla="*/ 90942 w 803355"/>
                <a:gd name="connsiteY27" fmla="*/ 346159 h 698826"/>
                <a:gd name="connsiteX28" fmla="*/ 73980 w 803355"/>
                <a:gd name="connsiteY28" fmla="*/ 460873 h 698826"/>
                <a:gd name="connsiteX29" fmla="*/ 179335 w 803355"/>
                <a:gd name="connsiteY29" fmla="*/ 516805 h 698826"/>
                <a:gd name="connsiteX30" fmla="*/ 232123 w 803355"/>
                <a:gd name="connsiteY30" fmla="*/ 549121 h 698826"/>
                <a:gd name="connsiteX31" fmla="*/ 388585 w 803355"/>
                <a:gd name="connsiteY31" fmla="*/ 596205 h 698826"/>
                <a:gd name="connsiteX32" fmla="*/ 449854 w 803355"/>
                <a:gd name="connsiteY32" fmla="*/ 599642 h 698826"/>
                <a:gd name="connsiteX33" fmla="*/ 514632 w 803355"/>
                <a:gd name="connsiteY33" fmla="*/ 635760 h 69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3355" h="698826">
                  <a:moveTo>
                    <a:pt x="803355" y="398362"/>
                  </a:moveTo>
                  <a:cubicBezTo>
                    <a:pt x="799699" y="459630"/>
                    <a:pt x="767530" y="508470"/>
                    <a:pt x="709112" y="542614"/>
                  </a:cubicBezTo>
                  <a:cubicBezTo>
                    <a:pt x="694344" y="551241"/>
                    <a:pt x="678990" y="566522"/>
                    <a:pt x="673360" y="582094"/>
                  </a:cubicBezTo>
                  <a:cubicBezTo>
                    <a:pt x="634976" y="688767"/>
                    <a:pt x="531813" y="728686"/>
                    <a:pt x="430991" y="675167"/>
                  </a:cubicBezTo>
                  <a:cubicBezTo>
                    <a:pt x="420462" y="669611"/>
                    <a:pt x="403427" y="668587"/>
                    <a:pt x="392314" y="672974"/>
                  </a:cubicBezTo>
                  <a:cubicBezTo>
                    <a:pt x="310281" y="704998"/>
                    <a:pt x="238484" y="683210"/>
                    <a:pt x="187378" y="611047"/>
                  </a:cubicBezTo>
                  <a:cubicBezTo>
                    <a:pt x="179701" y="600153"/>
                    <a:pt x="164347" y="590283"/>
                    <a:pt x="151260" y="588309"/>
                  </a:cubicBezTo>
                  <a:cubicBezTo>
                    <a:pt x="25506" y="569958"/>
                    <a:pt x="-37298" y="444057"/>
                    <a:pt x="23312" y="332048"/>
                  </a:cubicBezTo>
                  <a:cubicBezTo>
                    <a:pt x="32232" y="315598"/>
                    <a:pt x="36911" y="293956"/>
                    <a:pt x="35595" y="275239"/>
                  </a:cubicBezTo>
                  <a:cubicBezTo>
                    <a:pt x="28942" y="181216"/>
                    <a:pt x="90869" y="102400"/>
                    <a:pt x="184527" y="91214"/>
                  </a:cubicBezTo>
                  <a:cubicBezTo>
                    <a:pt x="206168" y="88655"/>
                    <a:pt x="221375" y="82879"/>
                    <a:pt x="235779" y="64162"/>
                  </a:cubicBezTo>
                  <a:cubicBezTo>
                    <a:pt x="296097" y="-14727"/>
                    <a:pt x="399844" y="-21673"/>
                    <a:pt x="472446" y="47785"/>
                  </a:cubicBezTo>
                  <a:cubicBezTo>
                    <a:pt x="488092" y="62773"/>
                    <a:pt x="501618" y="67379"/>
                    <a:pt x="523113" y="64674"/>
                  </a:cubicBezTo>
                  <a:cubicBezTo>
                    <a:pt x="615674" y="53122"/>
                    <a:pt x="694417" y="114171"/>
                    <a:pt x="706261" y="207098"/>
                  </a:cubicBezTo>
                  <a:cubicBezTo>
                    <a:pt x="709039" y="228739"/>
                    <a:pt x="717520" y="241169"/>
                    <a:pt x="734263" y="253598"/>
                  </a:cubicBezTo>
                  <a:cubicBezTo>
                    <a:pt x="780105" y="287668"/>
                    <a:pt x="802990" y="334461"/>
                    <a:pt x="803355" y="398362"/>
                  </a:cubicBezTo>
                  <a:close/>
                  <a:moveTo>
                    <a:pt x="514632" y="635760"/>
                  </a:moveTo>
                  <a:cubicBezTo>
                    <a:pt x="575023" y="630130"/>
                    <a:pt x="613115" y="595767"/>
                    <a:pt x="618087" y="535887"/>
                  </a:cubicBezTo>
                  <a:cubicBezTo>
                    <a:pt x="620426" y="507958"/>
                    <a:pt x="628981" y="490118"/>
                    <a:pt x="659615" y="486024"/>
                  </a:cubicBezTo>
                  <a:cubicBezTo>
                    <a:pt x="673506" y="484196"/>
                    <a:pt x="687910" y="477616"/>
                    <a:pt x="699681" y="469647"/>
                  </a:cubicBezTo>
                  <a:cubicBezTo>
                    <a:pt x="762485" y="427241"/>
                    <a:pt x="751957" y="336800"/>
                    <a:pt x="679428" y="300244"/>
                  </a:cubicBezTo>
                  <a:cubicBezTo>
                    <a:pt x="655959" y="288400"/>
                    <a:pt x="640825" y="279919"/>
                    <a:pt x="645431" y="246652"/>
                  </a:cubicBezTo>
                  <a:cubicBezTo>
                    <a:pt x="655740" y="172004"/>
                    <a:pt x="582188" y="114098"/>
                    <a:pt x="509953" y="138079"/>
                  </a:cubicBezTo>
                  <a:cubicBezTo>
                    <a:pt x="479830" y="148096"/>
                    <a:pt x="461040" y="143782"/>
                    <a:pt x="441592" y="117534"/>
                  </a:cubicBezTo>
                  <a:cubicBezTo>
                    <a:pt x="389462" y="47273"/>
                    <a:pt x="305675" y="54657"/>
                    <a:pt x="265755" y="132888"/>
                  </a:cubicBezTo>
                  <a:cubicBezTo>
                    <a:pt x="253765" y="156431"/>
                    <a:pt x="240239" y="164108"/>
                    <a:pt x="214503" y="161329"/>
                  </a:cubicBezTo>
                  <a:cubicBezTo>
                    <a:pt x="131666" y="152263"/>
                    <a:pt x="85824" y="206659"/>
                    <a:pt x="103005" y="287157"/>
                  </a:cubicBezTo>
                  <a:cubicBezTo>
                    <a:pt x="106954" y="305508"/>
                    <a:pt x="102275" y="331829"/>
                    <a:pt x="90942" y="346159"/>
                  </a:cubicBezTo>
                  <a:cubicBezTo>
                    <a:pt x="62062" y="382715"/>
                    <a:pt x="52265" y="419637"/>
                    <a:pt x="73980" y="460873"/>
                  </a:cubicBezTo>
                  <a:cubicBezTo>
                    <a:pt x="95841" y="502328"/>
                    <a:pt x="131593" y="523312"/>
                    <a:pt x="179335" y="516805"/>
                  </a:cubicBezTo>
                  <a:cubicBezTo>
                    <a:pt x="207192" y="513003"/>
                    <a:pt x="221303" y="524189"/>
                    <a:pt x="232123" y="549121"/>
                  </a:cubicBezTo>
                  <a:cubicBezTo>
                    <a:pt x="263415" y="621503"/>
                    <a:pt x="324026" y="640073"/>
                    <a:pt x="388585" y="596205"/>
                  </a:cubicBezTo>
                  <a:cubicBezTo>
                    <a:pt x="412420" y="579974"/>
                    <a:pt x="428505" y="582753"/>
                    <a:pt x="449854" y="599642"/>
                  </a:cubicBezTo>
                  <a:cubicBezTo>
                    <a:pt x="469083" y="614703"/>
                    <a:pt x="492917" y="623915"/>
                    <a:pt x="514632" y="635760"/>
                  </a:cubicBezTo>
                  <a:close/>
                </a:path>
              </a:pathLst>
            </a:custGeom>
            <a:solidFill>
              <a:schemeClr val="accent3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95CA63-0270-4E78-A974-39EA034EBDDB}"/>
                </a:ext>
              </a:extLst>
            </p:cNvPr>
            <p:cNvGrpSpPr/>
            <p:nvPr/>
          </p:nvGrpSpPr>
          <p:grpSpPr>
            <a:xfrm>
              <a:off x="5247787" y="1823136"/>
              <a:ext cx="862340" cy="1087064"/>
              <a:chOff x="6804248" y="2144238"/>
              <a:chExt cx="1305367" cy="164554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9DB8790E-ABD9-4422-ABBB-F197D366740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E8C8DE64-AD10-4221-81E4-5198BBD9283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C8B60AA4-A539-4599-8E7C-22E8033709F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Oval 1">
                <a:extLst>
                  <a:ext uri="{FF2B5EF4-FFF2-40B4-BE49-F238E27FC236}">
                    <a16:creationId xmlns:a16="http://schemas.microsoft.com/office/drawing/2014/main" id="{CC2D85CB-FC75-4E59-BD4B-F80DA160F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Oval 1">
                <a:extLst>
                  <a:ext uri="{FF2B5EF4-FFF2-40B4-BE49-F238E27FC236}">
                    <a16:creationId xmlns:a16="http://schemas.microsoft.com/office/drawing/2014/main" id="{5F88EAE8-01F1-49A6-B707-83052E0963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solidFill>
                <a:schemeClr val="accent1"/>
              </a:solidFill>
              <a:ln w="28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Oval 1">
                <a:extLst>
                  <a:ext uri="{FF2B5EF4-FFF2-40B4-BE49-F238E27FC236}">
                    <a16:creationId xmlns:a16="http://schemas.microsoft.com/office/drawing/2014/main" id="{AF7D98A5-EF4A-4F6F-9433-21BC0D71893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423A4DA6-3BC2-435E-AF56-F336501D432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6AC32B-2BA3-4F8A-A536-6955F1A91ED6}"/>
              </a:ext>
            </a:extLst>
          </p:cNvPr>
          <p:cNvGrpSpPr/>
          <p:nvPr/>
        </p:nvGrpSpPr>
        <p:grpSpPr>
          <a:xfrm>
            <a:off x="7488167" y="559766"/>
            <a:ext cx="4654022" cy="5839135"/>
            <a:chOff x="7000817" y="917062"/>
            <a:chExt cx="4720919" cy="5923068"/>
          </a:xfrm>
        </p:grpSpPr>
        <p:grpSp>
          <p:nvGrpSpPr>
            <p:cNvPr id="17" name="Graphic 26">
              <a:extLst>
                <a:ext uri="{FF2B5EF4-FFF2-40B4-BE49-F238E27FC236}">
                  <a16:creationId xmlns:a16="http://schemas.microsoft.com/office/drawing/2014/main" id="{DAF1A53F-B854-4096-82F7-3B6E26E3F52F}"/>
                </a:ext>
              </a:extLst>
            </p:cNvPr>
            <p:cNvGrpSpPr/>
            <p:nvPr/>
          </p:nvGrpSpPr>
          <p:grpSpPr>
            <a:xfrm flipH="1">
              <a:off x="7909411" y="917062"/>
              <a:ext cx="3812325" cy="5923068"/>
              <a:chOff x="3888957" y="1818338"/>
              <a:chExt cx="3243730" cy="503966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6F859A-A6E4-4D7A-AF9F-78FDADA458E0}"/>
                  </a:ext>
                </a:extLst>
              </p:cNvPr>
              <p:cNvSpPr/>
              <p:nvPr/>
            </p:nvSpPr>
            <p:spPr>
              <a:xfrm>
                <a:off x="3888950" y="3053331"/>
                <a:ext cx="2713693" cy="3805687"/>
              </a:xfrm>
              <a:custGeom>
                <a:avLst/>
                <a:gdLst>
                  <a:gd name="connsiteX0" fmla="*/ 2713136 w 2713693"/>
                  <a:gd name="connsiteY0" fmla="*/ 1790517 h 3805687"/>
                  <a:gd name="connsiteX1" fmla="*/ 2700316 w 2713693"/>
                  <a:gd name="connsiteY1" fmla="*/ 1718569 h 3805687"/>
                  <a:gd name="connsiteX2" fmla="*/ 2682798 w 2713693"/>
                  <a:gd name="connsiteY2" fmla="*/ 1633138 h 3805687"/>
                  <a:gd name="connsiteX3" fmla="*/ 2634225 w 2713693"/>
                  <a:gd name="connsiteY3" fmla="*/ 1400938 h 3805687"/>
                  <a:gd name="connsiteX4" fmla="*/ 2601512 w 2713693"/>
                  <a:gd name="connsiteY4" fmla="*/ 1382813 h 3805687"/>
                  <a:gd name="connsiteX5" fmla="*/ 2505416 w 2713693"/>
                  <a:gd name="connsiteY5" fmla="*/ 1400606 h 3805687"/>
                  <a:gd name="connsiteX6" fmla="*/ 2349915 w 2713693"/>
                  <a:gd name="connsiteY6" fmla="*/ 1433541 h 3805687"/>
                  <a:gd name="connsiteX7" fmla="*/ 2324828 w 2713693"/>
                  <a:gd name="connsiteY7" fmla="*/ 1444703 h 3805687"/>
                  <a:gd name="connsiteX8" fmla="*/ 2262053 w 2713693"/>
                  <a:gd name="connsiteY8" fmla="*/ 1459071 h 3805687"/>
                  <a:gd name="connsiteX9" fmla="*/ 2142692 w 2713693"/>
                  <a:gd name="connsiteY9" fmla="*/ 1484379 h 3805687"/>
                  <a:gd name="connsiteX10" fmla="*/ 2115505 w 2713693"/>
                  <a:gd name="connsiteY10" fmla="*/ 1469736 h 3805687"/>
                  <a:gd name="connsiteX11" fmla="*/ 2042175 w 2713693"/>
                  <a:gd name="connsiteY11" fmla="*/ 1249085 h 3805687"/>
                  <a:gd name="connsiteX12" fmla="*/ 1975477 w 2713693"/>
                  <a:gd name="connsiteY12" fmla="*/ 1052085 h 3805687"/>
                  <a:gd name="connsiteX13" fmla="*/ 1901043 w 2713693"/>
                  <a:gd name="connsiteY13" fmla="*/ 828284 h 3805687"/>
                  <a:gd name="connsiteX14" fmla="*/ 1826885 w 2713693"/>
                  <a:gd name="connsiteY14" fmla="*/ 607909 h 3805687"/>
                  <a:gd name="connsiteX15" fmla="*/ 1792900 w 2713693"/>
                  <a:gd name="connsiteY15" fmla="*/ 542482 h 3805687"/>
                  <a:gd name="connsiteX16" fmla="*/ 1602697 w 2713693"/>
                  <a:gd name="connsiteY16" fmla="*/ 414059 h 3805687"/>
                  <a:gd name="connsiteX17" fmla="*/ 1591756 w 2713693"/>
                  <a:gd name="connsiteY17" fmla="*/ 414280 h 3805687"/>
                  <a:gd name="connsiteX18" fmla="*/ 1591756 w 2713693"/>
                  <a:gd name="connsiteY18" fmla="*/ 414280 h 3805687"/>
                  <a:gd name="connsiteX19" fmla="*/ 1580869 w 2713693"/>
                  <a:gd name="connsiteY19" fmla="*/ 360292 h 3805687"/>
                  <a:gd name="connsiteX20" fmla="*/ 1566999 w 2713693"/>
                  <a:gd name="connsiteY20" fmla="*/ 309453 h 3805687"/>
                  <a:gd name="connsiteX21" fmla="*/ 1478474 w 2713693"/>
                  <a:gd name="connsiteY21" fmla="*/ 331004 h 3805687"/>
                  <a:gd name="connsiteX22" fmla="*/ 1466040 w 2713693"/>
                  <a:gd name="connsiteY22" fmla="*/ 325589 h 3805687"/>
                  <a:gd name="connsiteX23" fmla="*/ 1356737 w 2713693"/>
                  <a:gd name="connsiteY23" fmla="*/ 248502 h 3805687"/>
                  <a:gd name="connsiteX24" fmla="*/ 1100775 w 2713693"/>
                  <a:gd name="connsiteY24" fmla="*/ 71064 h 3805687"/>
                  <a:gd name="connsiteX25" fmla="*/ 1055739 w 2713693"/>
                  <a:gd name="connsiteY25" fmla="*/ 0 h 3805687"/>
                  <a:gd name="connsiteX26" fmla="*/ 1026893 w 2713693"/>
                  <a:gd name="connsiteY26" fmla="*/ 28459 h 3805687"/>
                  <a:gd name="connsiteX27" fmla="*/ 1026893 w 2713693"/>
                  <a:gd name="connsiteY27" fmla="*/ 28459 h 3805687"/>
                  <a:gd name="connsiteX28" fmla="*/ 1001916 w 2713693"/>
                  <a:gd name="connsiteY28" fmla="*/ 25751 h 3805687"/>
                  <a:gd name="connsiteX29" fmla="*/ 866144 w 2713693"/>
                  <a:gd name="connsiteY29" fmla="*/ 190313 h 3805687"/>
                  <a:gd name="connsiteX30" fmla="*/ 827683 w 2713693"/>
                  <a:gd name="connsiteY30" fmla="*/ 210815 h 3805687"/>
                  <a:gd name="connsiteX31" fmla="*/ 682240 w 2713693"/>
                  <a:gd name="connsiteY31" fmla="*/ 237118 h 3805687"/>
                  <a:gd name="connsiteX32" fmla="*/ 483693 w 2713693"/>
                  <a:gd name="connsiteY32" fmla="*/ 320947 h 3805687"/>
                  <a:gd name="connsiteX33" fmla="*/ 249724 w 2713693"/>
                  <a:gd name="connsiteY33" fmla="*/ 647365 h 3805687"/>
                  <a:gd name="connsiteX34" fmla="*/ 205020 w 2713693"/>
                  <a:gd name="connsiteY34" fmla="*/ 786231 h 3805687"/>
                  <a:gd name="connsiteX35" fmla="*/ 172859 w 2713693"/>
                  <a:gd name="connsiteY35" fmla="*/ 912057 h 3805687"/>
                  <a:gd name="connsiteX36" fmla="*/ 149208 w 2713693"/>
                  <a:gd name="connsiteY36" fmla="*/ 1029926 h 3805687"/>
                  <a:gd name="connsiteX37" fmla="*/ 123291 w 2713693"/>
                  <a:gd name="connsiteY37" fmla="*/ 1164924 h 3805687"/>
                  <a:gd name="connsiteX38" fmla="*/ 99861 w 2713693"/>
                  <a:gd name="connsiteY38" fmla="*/ 1316446 h 3805687"/>
                  <a:gd name="connsiteX39" fmla="*/ 74994 w 2713693"/>
                  <a:gd name="connsiteY39" fmla="*/ 1481616 h 3805687"/>
                  <a:gd name="connsiteX40" fmla="*/ 45817 w 2713693"/>
                  <a:gd name="connsiteY40" fmla="*/ 1720669 h 3805687"/>
                  <a:gd name="connsiteX41" fmla="*/ 40015 w 2713693"/>
                  <a:gd name="connsiteY41" fmla="*/ 1772723 h 3805687"/>
                  <a:gd name="connsiteX42" fmla="*/ 25537 w 2713693"/>
                  <a:gd name="connsiteY42" fmla="*/ 1901091 h 3805687"/>
                  <a:gd name="connsiteX43" fmla="*/ 15369 w 2713693"/>
                  <a:gd name="connsiteY43" fmla="*/ 2010560 h 3805687"/>
                  <a:gd name="connsiteX44" fmla="*/ 339 w 2713693"/>
                  <a:gd name="connsiteY44" fmla="*/ 2151140 h 3805687"/>
                  <a:gd name="connsiteX45" fmla="*/ 5864 w 2713693"/>
                  <a:gd name="connsiteY45" fmla="*/ 2172249 h 3805687"/>
                  <a:gd name="connsiteX46" fmla="*/ 184187 w 2713693"/>
                  <a:gd name="connsiteY46" fmla="*/ 2398758 h 3805687"/>
                  <a:gd name="connsiteX47" fmla="*/ 373948 w 2713693"/>
                  <a:gd name="connsiteY47" fmla="*/ 2640794 h 3805687"/>
                  <a:gd name="connsiteX48" fmla="*/ 381242 w 2713693"/>
                  <a:gd name="connsiteY48" fmla="*/ 2659306 h 3805687"/>
                  <a:gd name="connsiteX49" fmla="*/ 345047 w 2713693"/>
                  <a:gd name="connsiteY49" fmla="*/ 2791321 h 3805687"/>
                  <a:gd name="connsiteX50" fmla="*/ 298740 w 2713693"/>
                  <a:gd name="connsiteY50" fmla="*/ 2962459 h 3805687"/>
                  <a:gd name="connsiteX51" fmla="*/ 268513 w 2713693"/>
                  <a:gd name="connsiteY51" fmla="*/ 3080438 h 3805687"/>
                  <a:gd name="connsiteX52" fmla="*/ 214966 w 2713693"/>
                  <a:gd name="connsiteY52" fmla="*/ 3278488 h 3805687"/>
                  <a:gd name="connsiteX53" fmla="*/ 166338 w 2713693"/>
                  <a:gd name="connsiteY53" fmla="*/ 3459629 h 3805687"/>
                  <a:gd name="connsiteX54" fmla="*/ 173301 w 2713693"/>
                  <a:gd name="connsiteY54" fmla="*/ 3485656 h 3805687"/>
                  <a:gd name="connsiteX55" fmla="*/ 217729 w 2713693"/>
                  <a:gd name="connsiteY55" fmla="*/ 3499526 h 3805687"/>
                  <a:gd name="connsiteX56" fmla="*/ 424621 w 2713693"/>
                  <a:gd name="connsiteY56" fmla="*/ 3558653 h 3805687"/>
                  <a:gd name="connsiteX57" fmla="*/ 665441 w 2713693"/>
                  <a:gd name="connsiteY57" fmla="*/ 3627507 h 3805687"/>
                  <a:gd name="connsiteX58" fmla="*/ 683953 w 2713693"/>
                  <a:gd name="connsiteY58" fmla="*/ 3647234 h 3805687"/>
                  <a:gd name="connsiteX59" fmla="*/ 699371 w 2713693"/>
                  <a:gd name="connsiteY59" fmla="*/ 3805221 h 3805687"/>
                  <a:gd name="connsiteX60" fmla="*/ 722138 w 2713693"/>
                  <a:gd name="connsiteY60" fmla="*/ 3805663 h 3805687"/>
                  <a:gd name="connsiteX61" fmla="*/ 2173638 w 2713693"/>
                  <a:gd name="connsiteY61" fmla="*/ 3805663 h 3805687"/>
                  <a:gd name="connsiteX62" fmla="*/ 2327922 w 2713693"/>
                  <a:gd name="connsiteY62" fmla="*/ 3805442 h 3805687"/>
                  <a:gd name="connsiteX63" fmla="*/ 2331459 w 2713693"/>
                  <a:gd name="connsiteY63" fmla="*/ 3777481 h 3805687"/>
                  <a:gd name="connsiteX64" fmla="*/ 2351628 w 2713693"/>
                  <a:gd name="connsiteY64" fmla="*/ 3755322 h 3805687"/>
                  <a:gd name="connsiteX65" fmla="*/ 2435678 w 2713693"/>
                  <a:gd name="connsiteY65" fmla="*/ 3755101 h 3805687"/>
                  <a:gd name="connsiteX66" fmla="*/ 2464247 w 2713693"/>
                  <a:gd name="connsiteY66" fmla="*/ 3724321 h 3805687"/>
                  <a:gd name="connsiteX67" fmla="*/ 2446012 w 2713693"/>
                  <a:gd name="connsiteY67" fmla="*/ 3575010 h 3805687"/>
                  <a:gd name="connsiteX68" fmla="*/ 2430263 w 2713693"/>
                  <a:gd name="connsiteY68" fmla="*/ 3460899 h 3805687"/>
                  <a:gd name="connsiteX69" fmla="*/ 2417111 w 2713693"/>
                  <a:gd name="connsiteY69" fmla="*/ 3353420 h 3805687"/>
                  <a:gd name="connsiteX70" fmla="*/ 2394897 w 2713693"/>
                  <a:gd name="connsiteY70" fmla="*/ 3178358 h 3805687"/>
                  <a:gd name="connsiteX71" fmla="*/ 2378374 w 2713693"/>
                  <a:gd name="connsiteY71" fmla="*/ 3050266 h 3805687"/>
                  <a:gd name="connsiteX72" fmla="*/ 2362128 w 2713693"/>
                  <a:gd name="connsiteY72" fmla="*/ 2925546 h 3805687"/>
                  <a:gd name="connsiteX73" fmla="*/ 2351518 w 2713693"/>
                  <a:gd name="connsiteY73" fmla="*/ 2839065 h 3805687"/>
                  <a:gd name="connsiteX74" fmla="*/ 2334664 w 2713693"/>
                  <a:gd name="connsiteY74" fmla="*/ 2711581 h 3805687"/>
                  <a:gd name="connsiteX75" fmla="*/ 2323115 w 2713693"/>
                  <a:gd name="connsiteY75" fmla="*/ 2630792 h 3805687"/>
                  <a:gd name="connsiteX76" fmla="*/ 2309963 w 2713693"/>
                  <a:gd name="connsiteY76" fmla="*/ 2521489 h 3805687"/>
                  <a:gd name="connsiteX77" fmla="*/ 2293551 w 2713693"/>
                  <a:gd name="connsiteY77" fmla="*/ 2394945 h 3805687"/>
                  <a:gd name="connsiteX78" fmla="*/ 2274763 w 2713693"/>
                  <a:gd name="connsiteY78" fmla="*/ 2254807 h 3805687"/>
                  <a:gd name="connsiteX79" fmla="*/ 2249067 w 2713693"/>
                  <a:gd name="connsiteY79" fmla="*/ 2055486 h 3805687"/>
                  <a:gd name="connsiteX80" fmla="*/ 2240004 w 2713693"/>
                  <a:gd name="connsiteY80" fmla="*/ 1984422 h 3805687"/>
                  <a:gd name="connsiteX81" fmla="*/ 2259235 w 2713693"/>
                  <a:gd name="connsiteY81" fmla="*/ 1956295 h 3805687"/>
                  <a:gd name="connsiteX82" fmla="*/ 2303829 w 2713693"/>
                  <a:gd name="connsiteY82" fmla="*/ 1940823 h 3805687"/>
                  <a:gd name="connsiteX83" fmla="*/ 2323115 w 2713693"/>
                  <a:gd name="connsiteY83" fmla="*/ 1933307 h 3805687"/>
                  <a:gd name="connsiteX84" fmla="*/ 2365664 w 2713693"/>
                  <a:gd name="connsiteY84" fmla="*/ 1923360 h 3805687"/>
                  <a:gd name="connsiteX85" fmla="*/ 2597036 w 2713693"/>
                  <a:gd name="connsiteY85" fmla="*/ 1849313 h 3805687"/>
                  <a:gd name="connsiteX86" fmla="*/ 2694734 w 2713693"/>
                  <a:gd name="connsiteY86" fmla="*/ 1817815 h 3805687"/>
                  <a:gd name="connsiteX87" fmla="*/ 2713136 w 2713693"/>
                  <a:gd name="connsiteY87" fmla="*/ 1790517 h 3805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713693" h="3805687">
                    <a:moveTo>
                      <a:pt x="2713136" y="1790517"/>
                    </a:moveTo>
                    <a:cubicBezTo>
                      <a:pt x="2710649" y="1766258"/>
                      <a:pt x="2704018" y="1742662"/>
                      <a:pt x="2700316" y="1718569"/>
                    </a:cubicBezTo>
                    <a:cubicBezTo>
                      <a:pt x="2692414" y="1690497"/>
                      <a:pt x="2689153" y="1661486"/>
                      <a:pt x="2682798" y="1633138"/>
                    </a:cubicBezTo>
                    <a:cubicBezTo>
                      <a:pt x="2665392" y="1555996"/>
                      <a:pt x="2651356" y="1478135"/>
                      <a:pt x="2634225" y="1400938"/>
                    </a:cubicBezTo>
                    <a:cubicBezTo>
                      <a:pt x="2625826" y="1378502"/>
                      <a:pt x="2625163" y="1378171"/>
                      <a:pt x="2601512" y="1382813"/>
                    </a:cubicBezTo>
                    <a:cubicBezTo>
                      <a:pt x="2569572" y="1389167"/>
                      <a:pt x="2537134" y="1392815"/>
                      <a:pt x="2505416" y="1400606"/>
                    </a:cubicBezTo>
                    <a:cubicBezTo>
                      <a:pt x="2453914" y="1413205"/>
                      <a:pt x="2401859" y="1423041"/>
                      <a:pt x="2349915" y="1433541"/>
                    </a:cubicBezTo>
                    <a:cubicBezTo>
                      <a:pt x="2340521" y="1435420"/>
                      <a:pt x="2331901" y="1437961"/>
                      <a:pt x="2324828" y="1444703"/>
                    </a:cubicBezTo>
                    <a:cubicBezTo>
                      <a:pt x="2303884" y="1449511"/>
                      <a:pt x="2283051" y="1454650"/>
                      <a:pt x="2262053" y="1459071"/>
                    </a:cubicBezTo>
                    <a:cubicBezTo>
                      <a:pt x="2222266" y="1467470"/>
                      <a:pt x="2181871" y="1473770"/>
                      <a:pt x="2142692" y="1484379"/>
                    </a:cubicBezTo>
                    <a:cubicBezTo>
                      <a:pt x="2125341" y="1489076"/>
                      <a:pt x="2120147" y="1483937"/>
                      <a:pt x="2115505" y="1469736"/>
                    </a:cubicBezTo>
                    <a:cubicBezTo>
                      <a:pt x="2091301" y="1396130"/>
                      <a:pt x="2066821" y="1322580"/>
                      <a:pt x="2042175" y="1249085"/>
                    </a:cubicBezTo>
                    <a:cubicBezTo>
                      <a:pt x="2020127" y="1183381"/>
                      <a:pt x="1997526" y="1117788"/>
                      <a:pt x="1975477" y="1052085"/>
                    </a:cubicBezTo>
                    <a:cubicBezTo>
                      <a:pt x="1950500" y="977540"/>
                      <a:pt x="1925910" y="902884"/>
                      <a:pt x="1901043" y="828284"/>
                    </a:cubicBezTo>
                    <a:cubicBezTo>
                      <a:pt x="1876563" y="754734"/>
                      <a:pt x="1852746" y="680962"/>
                      <a:pt x="1826885" y="607909"/>
                    </a:cubicBezTo>
                    <a:cubicBezTo>
                      <a:pt x="1818762" y="585032"/>
                      <a:pt x="1818098" y="558728"/>
                      <a:pt x="1792900" y="542482"/>
                    </a:cubicBezTo>
                    <a:cubicBezTo>
                      <a:pt x="1728633" y="501037"/>
                      <a:pt x="1665914" y="457106"/>
                      <a:pt x="1602697" y="414059"/>
                    </a:cubicBezTo>
                    <a:cubicBezTo>
                      <a:pt x="1598608" y="411296"/>
                      <a:pt x="1595292" y="407759"/>
                      <a:pt x="1591756" y="414280"/>
                    </a:cubicBezTo>
                    <a:cubicBezTo>
                      <a:pt x="1591756" y="414280"/>
                      <a:pt x="1591756" y="414280"/>
                      <a:pt x="1591756" y="414280"/>
                    </a:cubicBezTo>
                    <a:cubicBezTo>
                      <a:pt x="1583798" y="397150"/>
                      <a:pt x="1587059" y="377643"/>
                      <a:pt x="1580869" y="360292"/>
                    </a:cubicBezTo>
                    <a:cubicBezTo>
                      <a:pt x="1574902" y="343658"/>
                      <a:pt x="1579599" y="324207"/>
                      <a:pt x="1566999" y="309453"/>
                    </a:cubicBezTo>
                    <a:cubicBezTo>
                      <a:pt x="1539480" y="324870"/>
                      <a:pt x="1508535" y="326252"/>
                      <a:pt x="1478474" y="331004"/>
                    </a:cubicBezTo>
                    <a:cubicBezTo>
                      <a:pt x="1473556" y="331778"/>
                      <a:pt x="1469964" y="328352"/>
                      <a:pt x="1466040" y="325589"/>
                    </a:cubicBezTo>
                    <a:cubicBezTo>
                      <a:pt x="1429680" y="299782"/>
                      <a:pt x="1393319" y="273976"/>
                      <a:pt x="1356737" y="248502"/>
                    </a:cubicBezTo>
                    <a:cubicBezTo>
                      <a:pt x="1271472" y="189264"/>
                      <a:pt x="1186096" y="130191"/>
                      <a:pt x="1100775" y="71064"/>
                    </a:cubicBezTo>
                    <a:cubicBezTo>
                      <a:pt x="1075798" y="53712"/>
                      <a:pt x="1046124" y="39234"/>
                      <a:pt x="1055739" y="0"/>
                    </a:cubicBezTo>
                    <a:cubicBezTo>
                      <a:pt x="1043582" y="6907"/>
                      <a:pt x="1037559" y="20059"/>
                      <a:pt x="1026893" y="28459"/>
                    </a:cubicBezTo>
                    <a:lnTo>
                      <a:pt x="1026893" y="28459"/>
                    </a:lnTo>
                    <a:cubicBezTo>
                      <a:pt x="1019544" y="12212"/>
                      <a:pt x="1013576" y="11660"/>
                      <a:pt x="1001916" y="25751"/>
                    </a:cubicBezTo>
                    <a:cubicBezTo>
                      <a:pt x="956603" y="80568"/>
                      <a:pt x="910959" y="135054"/>
                      <a:pt x="866144" y="190313"/>
                    </a:cubicBezTo>
                    <a:cubicBezTo>
                      <a:pt x="855755" y="203134"/>
                      <a:pt x="842935" y="209323"/>
                      <a:pt x="827683" y="210815"/>
                    </a:cubicBezTo>
                    <a:cubicBezTo>
                      <a:pt x="778502" y="215678"/>
                      <a:pt x="730095" y="224906"/>
                      <a:pt x="682240" y="237118"/>
                    </a:cubicBezTo>
                    <a:cubicBezTo>
                      <a:pt x="611895" y="255022"/>
                      <a:pt x="544092" y="279005"/>
                      <a:pt x="483693" y="320947"/>
                    </a:cubicBezTo>
                    <a:cubicBezTo>
                      <a:pt x="366819" y="402012"/>
                      <a:pt x="302166" y="520489"/>
                      <a:pt x="249724" y="647365"/>
                    </a:cubicBezTo>
                    <a:cubicBezTo>
                      <a:pt x="231157" y="692346"/>
                      <a:pt x="218779" y="739482"/>
                      <a:pt x="205020" y="786231"/>
                    </a:cubicBezTo>
                    <a:cubicBezTo>
                      <a:pt x="192807" y="827842"/>
                      <a:pt x="183745" y="870171"/>
                      <a:pt x="172859" y="912057"/>
                    </a:cubicBezTo>
                    <a:cubicBezTo>
                      <a:pt x="162801" y="950794"/>
                      <a:pt x="156889" y="990581"/>
                      <a:pt x="149208" y="1029926"/>
                    </a:cubicBezTo>
                    <a:cubicBezTo>
                      <a:pt x="140421" y="1074907"/>
                      <a:pt x="130972" y="1119778"/>
                      <a:pt x="123291" y="1164924"/>
                    </a:cubicBezTo>
                    <a:cubicBezTo>
                      <a:pt x="114726" y="1215321"/>
                      <a:pt x="109034" y="1266160"/>
                      <a:pt x="99861" y="1316446"/>
                    </a:cubicBezTo>
                    <a:cubicBezTo>
                      <a:pt x="89859" y="1371263"/>
                      <a:pt x="83559" y="1426633"/>
                      <a:pt x="74994" y="1481616"/>
                    </a:cubicBezTo>
                    <a:cubicBezTo>
                      <a:pt x="62726" y="1560914"/>
                      <a:pt x="55266" y="1640929"/>
                      <a:pt x="45817" y="1720669"/>
                    </a:cubicBezTo>
                    <a:cubicBezTo>
                      <a:pt x="43772" y="1738020"/>
                      <a:pt x="42004" y="1755372"/>
                      <a:pt x="40015" y="1772723"/>
                    </a:cubicBezTo>
                    <a:cubicBezTo>
                      <a:pt x="35207" y="1815494"/>
                      <a:pt x="29958" y="1858265"/>
                      <a:pt x="25537" y="1901091"/>
                    </a:cubicBezTo>
                    <a:cubicBezTo>
                      <a:pt x="21779" y="1937562"/>
                      <a:pt x="20785" y="1974365"/>
                      <a:pt x="15369" y="2010560"/>
                    </a:cubicBezTo>
                    <a:cubicBezTo>
                      <a:pt x="8351" y="2057254"/>
                      <a:pt x="6749" y="2104446"/>
                      <a:pt x="339" y="2151140"/>
                    </a:cubicBezTo>
                    <a:cubicBezTo>
                      <a:pt x="-711" y="2158766"/>
                      <a:pt x="560" y="2165563"/>
                      <a:pt x="5864" y="2172249"/>
                    </a:cubicBezTo>
                    <a:cubicBezTo>
                      <a:pt x="65489" y="2247568"/>
                      <a:pt x="124838" y="2323163"/>
                      <a:pt x="184187" y="2398758"/>
                    </a:cubicBezTo>
                    <a:cubicBezTo>
                      <a:pt x="247514" y="2479381"/>
                      <a:pt x="310786" y="2560060"/>
                      <a:pt x="373948" y="2640794"/>
                    </a:cubicBezTo>
                    <a:cubicBezTo>
                      <a:pt x="378037" y="2646044"/>
                      <a:pt x="383563" y="2650962"/>
                      <a:pt x="381242" y="2659306"/>
                    </a:cubicBezTo>
                    <a:cubicBezTo>
                      <a:pt x="369030" y="2703237"/>
                      <a:pt x="357038" y="2747279"/>
                      <a:pt x="345047" y="2791321"/>
                    </a:cubicBezTo>
                    <a:cubicBezTo>
                      <a:pt x="329519" y="2848349"/>
                      <a:pt x="313881" y="2905321"/>
                      <a:pt x="298740" y="2962459"/>
                    </a:cubicBezTo>
                    <a:cubicBezTo>
                      <a:pt x="288296" y="3001694"/>
                      <a:pt x="279012" y="3041204"/>
                      <a:pt x="268513" y="3080438"/>
                    </a:cubicBezTo>
                    <a:cubicBezTo>
                      <a:pt x="250885" y="3146529"/>
                      <a:pt x="232097" y="3212287"/>
                      <a:pt x="214966" y="3278488"/>
                    </a:cubicBezTo>
                    <a:cubicBezTo>
                      <a:pt x="199273" y="3338997"/>
                      <a:pt x="183082" y="3399396"/>
                      <a:pt x="166338" y="3459629"/>
                    </a:cubicBezTo>
                    <a:cubicBezTo>
                      <a:pt x="164072" y="3467862"/>
                      <a:pt x="157054" y="3480738"/>
                      <a:pt x="173301" y="3485656"/>
                    </a:cubicBezTo>
                    <a:cubicBezTo>
                      <a:pt x="188165" y="3490187"/>
                      <a:pt x="202699" y="3495768"/>
                      <a:pt x="217729" y="3499526"/>
                    </a:cubicBezTo>
                    <a:cubicBezTo>
                      <a:pt x="287356" y="3516933"/>
                      <a:pt x="355657" y="3538981"/>
                      <a:pt x="424621" y="3558653"/>
                    </a:cubicBezTo>
                    <a:cubicBezTo>
                      <a:pt x="504913" y="3581586"/>
                      <a:pt x="585205" y="3604464"/>
                      <a:pt x="665441" y="3627507"/>
                    </a:cubicBezTo>
                    <a:cubicBezTo>
                      <a:pt x="675167" y="3630325"/>
                      <a:pt x="682959" y="3634801"/>
                      <a:pt x="683953" y="3647234"/>
                    </a:cubicBezTo>
                    <a:cubicBezTo>
                      <a:pt x="688374" y="3699952"/>
                      <a:pt x="697381" y="3752227"/>
                      <a:pt x="699371" y="3805221"/>
                    </a:cubicBezTo>
                    <a:cubicBezTo>
                      <a:pt x="706941" y="3805387"/>
                      <a:pt x="714567" y="3805663"/>
                      <a:pt x="722138" y="3805663"/>
                    </a:cubicBezTo>
                    <a:cubicBezTo>
                      <a:pt x="1205989" y="3805663"/>
                      <a:pt x="1689786" y="3805719"/>
                      <a:pt x="2173638" y="3805663"/>
                    </a:cubicBezTo>
                    <a:cubicBezTo>
                      <a:pt x="2225084" y="3805663"/>
                      <a:pt x="2276476" y="3805498"/>
                      <a:pt x="2327922" y="3805442"/>
                    </a:cubicBezTo>
                    <a:cubicBezTo>
                      <a:pt x="2337316" y="3797153"/>
                      <a:pt x="2331846" y="3786930"/>
                      <a:pt x="2331459" y="3777481"/>
                    </a:cubicBezTo>
                    <a:cubicBezTo>
                      <a:pt x="2330685" y="3759024"/>
                      <a:pt x="2333227" y="3755654"/>
                      <a:pt x="2351628" y="3755322"/>
                    </a:cubicBezTo>
                    <a:cubicBezTo>
                      <a:pt x="2379645" y="3754824"/>
                      <a:pt x="2407662" y="3755433"/>
                      <a:pt x="2435678" y="3755101"/>
                    </a:cubicBezTo>
                    <a:cubicBezTo>
                      <a:pt x="2462645" y="3754769"/>
                      <a:pt x="2466789" y="3750348"/>
                      <a:pt x="2464247" y="3724321"/>
                    </a:cubicBezTo>
                    <a:cubicBezTo>
                      <a:pt x="2459384" y="3674422"/>
                      <a:pt x="2451980" y="3624799"/>
                      <a:pt x="2446012" y="3575010"/>
                    </a:cubicBezTo>
                    <a:cubicBezTo>
                      <a:pt x="2441480" y="3536881"/>
                      <a:pt x="2435844" y="3498918"/>
                      <a:pt x="2430263" y="3460899"/>
                    </a:cubicBezTo>
                    <a:cubicBezTo>
                      <a:pt x="2425013" y="3425257"/>
                      <a:pt x="2421974" y="3389173"/>
                      <a:pt x="2417111" y="3353420"/>
                    </a:cubicBezTo>
                    <a:cubicBezTo>
                      <a:pt x="2409154" y="3295121"/>
                      <a:pt x="2403296" y="3236602"/>
                      <a:pt x="2394897" y="3178358"/>
                    </a:cubicBezTo>
                    <a:cubicBezTo>
                      <a:pt x="2388763" y="3135808"/>
                      <a:pt x="2384121" y="3092927"/>
                      <a:pt x="2378374" y="3050266"/>
                    </a:cubicBezTo>
                    <a:cubicBezTo>
                      <a:pt x="2372848" y="3008712"/>
                      <a:pt x="2369090" y="2966935"/>
                      <a:pt x="2362128" y="2925546"/>
                    </a:cubicBezTo>
                    <a:cubicBezTo>
                      <a:pt x="2360249" y="2896535"/>
                      <a:pt x="2355055" y="2867910"/>
                      <a:pt x="2351518" y="2839065"/>
                    </a:cubicBezTo>
                    <a:cubicBezTo>
                      <a:pt x="2346268" y="2796515"/>
                      <a:pt x="2341129" y="2753965"/>
                      <a:pt x="2334664" y="2711581"/>
                    </a:cubicBezTo>
                    <a:cubicBezTo>
                      <a:pt x="2330575" y="2684670"/>
                      <a:pt x="2322451" y="2658367"/>
                      <a:pt x="2323115" y="2630792"/>
                    </a:cubicBezTo>
                    <a:cubicBezTo>
                      <a:pt x="2319412" y="2594266"/>
                      <a:pt x="2314163" y="2557960"/>
                      <a:pt x="2309963" y="2521489"/>
                    </a:cubicBezTo>
                    <a:cubicBezTo>
                      <a:pt x="2305045" y="2479215"/>
                      <a:pt x="2299574" y="2436997"/>
                      <a:pt x="2293551" y="2394945"/>
                    </a:cubicBezTo>
                    <a:cubicBezTo>
                      <a:pt x="2286864" y="2348306"/>
                      <a:pt x="2280952" y="2301556"/>
                      <a:pt x="2274763" y="2254807"/>
                    </a:cubicBezTo>
                    <a:cubicBezTo>
                      <a:pt x="2265976" y="2188385"/>
                      <a:pt x="2259235" y="2121742"/>
                      <a:pt x="2249067" y="2055486"/>
                    </a:cubicBezTo>
                    <a:cubicBezTo>
                      <a:pt x="2245475" y="2031945"/>
                      <a:pt x="2243596" y="2008073"/>
                      <a:pt x="2240004" y="1984422"/>
                    </a:cubicBezTo>
                    <a:cubicBezTo>
                      <a:pt x="2237739" y="1969502"/>
                      <a:pt x="2243873" y="1960274"/>
                      <a:pt x="2259235" y="1956295"/>
                    </a:cubicBezTo>
                    <a:cubicBezTo>
                      <a:pt x="2274431" y="1952372"/>
                      <a:pt x="2289738" y="1948227"/>
                      <a:pt x="2303829" y="1940823"/>
                    </a:cubicBezTo>
                    <a:cubicBezTo>
                      <a:pt x="2309576" y="1936457"/>
                      <a:pt x="2316097" y="1934689"/>
                      <a:pt x="2323115" y="1933307"/>
                    </a:cubicBezTo>
                    <a:cubicBezTo>
                      <a:pt x="2337372" y="1930489"/>
                      <a:pt x="2351628" y="1927726"/>
                      <a:pt x="2365664" y="1923360"/>
                    </a:cubicBezTo>
                    <a:cubicBezTo>
                      <a:pt x="2443028" y="1899323"/>
                      <a:pt x="2519507" y="1872688"/>
                      <a:pt x="2597036" y="1849313"/>
                    </a:cubicBezTo>
                    <a:cubicBezTo>
                      <a:pt x="2629694" y="1839090"/>
                      <a:pt x="2662076" y="1828093"/>
                      <a:pt x="2694734" y="1817815"/>
                    </a:cubicBezTo>
                    <a:cubicBezTo>
                      <a:pt x="2712915" y="1812344"/>
                      <a:pt x="2715015" y="1809084"/>
                      <a:pt x="2713136" y="17905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F39628F-19A7-4A37-A89B-343E9845BD0B}"/>
                  </a:ext>
                </a:extLst>
              </p:cNvPr>
              <p:cNvSpPr/>
              <p:nvPr/>
            </p:nvSpPr>
            <p:spPr>
              <a:xfrm>
                <a:off x="4896539" y="3053386"/>
                <a:ext cx="1150722" cy="2845579"/>
              </a:xfrm>
              <a:custGeom>
                <a:avLst/>
                <a:gdLst>
                  <a:gd name="connsiteX0" fmla="*/ 1150686 w 1150722"/>
                  <a:gd name="connsiteY0" fmla="*/ 2531491 h 2845579"/>
                  <a:gd name="connsiteX1" fmla="*/ 1142895 w 1150722"/>
                  <a:gd name="connsiteY1" fmla="*/ 2440920 h 2845579"/>
                  <a:gd name="connsiteX2" fmla="*/ 1132119 w 1150722"/>
                  <a:gd name="connsiteY2" fmla="*/ 2306695 h 2845579"/>
                  <a:gd name="connsiteX3" fmla="*/ 1115154 w 1150722"/>
                  <a:gd name="connsiteY3" fmla="*/ 2132960 h 2845579"/>
                  <a:gd name="connsiteX4" fmla="*/ 1105484 w 1150722"/>
                  <a:gd name="connsiteY4" fmla="*/ 2048302 h 2845579"/>
                  <a:gd name="connsiteX5" fmla="*/ 1086419 w 1150722"/>
                  <a:gd name="connsiteY5" fmla="*/ 1914077 h 2845579"/>
                  <a:gd name="connsiteX6" fmla="*/ 1056745 w 1150722"/>
                  <a:gd name="connsiteY6" fmla="*/ 1737910 h 2845579"/>
                  <a:gd name="connsiteX7" fmla="*/ 1023092 w 1150722"/>
                  <a:gd name="connsiteY7" fmla="*/ 1560748 h 2845579"/>
                  <a:gd name="connsiteX8" fmla="*/ 1016185 w 1150722"/>
                  <a:gd name="connsiteY8" fmla="*/ 1549530 h 2845579"/>
                  <a:gd name="connsiteX9" fmla="*/ 1013201 w 1150722"/>
                  <a:gd name="connsiteY9" fmla="*/ 1528974 h 2845579"/>
                  <a:gd name="connsiteX10" fmla="*/ 982753 w 1150722"/>
                  <a:gd name="connsiteY10" fmla="*/ 1409448 h 2845579"/>
                  <a:gd name="connsiteX11" fmla="*/ 861458 w 1150722"/>
                  <a:gd name="connsiteY11" fmla="*/ 1032302 h 2845579"/>
                  <a:gd name="connsiteX12" fmla="*/ 819571 w 1150722"/>
                  <a:gd name="connsiteY12" fmla="*/ 925430 h 2845579"/>
                  <a:gd name="connsiteX13" fmla="*/ 813327 w 1150722"/>
                  <a:gd name="connsiteY13" fmla="*/ 913384 h 2845579"/>
                  <a:gd name="connsiteX14" fmla="*/ 722978 w 1150722"/>
                  <a:gd name="connsiteY14" fmla="*/ 713289 h 2845579"/>
                  <a:gd name="connsiteX15" fmla="*/ 684573 w 1150722"/>
                  <a:gd name="connsiteY15" fmla="*/ 639628 h 2845579"/>
                  <a:gd name="connsiteX16" fmla="*/ 667276 w 1150722"/>
                  <a:gd name="connsiteY16" fmla="*/ 615203 h 2845579"/>
                  <a:gd name="connsiteX17" fmla="*/ 645504 w 1150722"/>
                  <a:gd name="connsiteY17" fmla="*/ 581882 h 2845579"/>
                  <a:gd name="connsiteX18" fmla="*/ 625998 w 1150722"/>
                  <a:gd name="connsiteY18" fmla="*/ 545632 h 2845579"/>
                  <a:gd name="connsiteX19" fmla="*/ 608978 w 1150722"/>
                  <a:gd name="connsiteY19" fmla="*/ 491201 h 2845579"/>
                  <a:gd name="connsiteX20" fmla="*/ 589692 w 1150722"/>
                  <a:gd name="connsiteY20" fmla="*/ 450972 h 2845579"/>
                  <a:gd name="connsiteX21" fmla="*/ 589692 w 1150722"/>
                  <a:gd name="connsiteY21" fmla="*/ 450972 h 2845579"/>
                  <a:gd name="connsiteX22" fmla="*/ 584111 w 1150722"/>
                  <a:gd name="connsiteY22" fmla="*/ 414280 h 2845579"/>
                  <a:gd name="connsiteX23" fmla="*/ 573225 w 1150722"/>
                  <a:gd name="connsiteY23" fmla="*/ 360292 h 2845579"/>
                  <a:gd name="connsiteX24" fmla="*/ 559355 w 1150722"/>
                  <a:gd name="connsiteY24" fmla="*/ 309453 h 2845579"/>
                  <a:gd name="connsiteX25" fmla="*/ 470829 w 1150722"/>
                  <a:gd name="connsiteY25" fmla="*/ 331004 h 2845579"/>
                  <a:gd name="connsiteX26" fmla="*/ 458396 w 1150722"/>
                  <a:gd name="connsiteY26" fmla="*/ 325589 h 2845579"/>
                  <a:gd name="connsiteX27" fmla="*/ 349092 w 1150722"/>
                  <a:gd name="connsiteY27" fmla="*/ 248502 h 2845579"/>
                  <a:gd name="connsiteX28" fmla="*/ 93131 w 1150722"/>
                  <a:gd name="connsiteY28" fmla="*/ 71064 h 2845579"/>
                  <a:gd name="connsiteX29" fmla="*/ 48094 w 1150722"/>
                  <a:gd name="connsiteY29" fmla="*/ 0 h 2845579"/>
                  <a:gd name="connsiteX30" fmla="*/ 19249 w 1150722"/>
                  <a:gd name="connsiteY30" fmla="*/ 28459 h 2845579"/>
                  <a:gd name="connsiteX31" fmla="*/ 13944 w 1150722"/>
                  <a:gd name="connsiteY31" fmla="*/ 80955 h 2845579"/>
                  <a:gd name="connsiteX32" fmla="*/ 16431 w 1150722"/>
                  <a:gd name="connsiteY32" fmla="*/ 85486 h 2845579"/>
                  <a:gd name="connsiteX33" fmla="*/ 155740 w 1150722"/>
                  <a:gd name="connsiteY33" fmla="*/ 311111 h 2845579"/>
                  <a:gd name="connsiteX34" fmla="*/ 381530 w 1150722"/>
                  <a:gd name="connsiteY34" fmla="*/ 705498 h 2845579"/>
                  <a:gd name="connsiteX35" fmla="*/ 552282 w 1150722"/>
                  <a:gd name="connsiteY35" fmla="*/ 1087506 h 2845579"/>
                  <a:gd name="connsiteX36" fmla="*/ 615111 w 1150722"/>
                  <a:gd name="connsiteY36" fmla="*/ 1303570 h 2845579"/>
                  <a:gd name="connsiteX37" fmla="*/ 635613 w 1150722"/>
                  <a:gd name="connsiteY37" fmla="*/ 1418068 h 2845579"/>
                  <a:gd name="connsiteX38" fmla="*/ 655119 w 1150722"/>
                  <a:gd name="connsiteY38" fmla="*/ 1698068 h 2845579"/>
                  <a:gd name="connsiteX39" fmla="*/ 647549 w 1150722"/>
                  <a:gd name="connsiteY39" fmla="*/ 1860420 h 2845579"/>
                  <a:gd name="connsiteX40" fmla="*/ 622240 w 1150722"/>
                  <a:gd name="connsiteY40" fmla="*/ 2038024 h 2845579"/>
                  <a:gd name="connsiteX41" fmla="*/ 587316 w 1150722"/>
                  <a:gd name="connsiteY41" fmla="*/ 2206013 h 2845579"/>
                  <a:gd name="connsiteX42" fmla="*/ 522883 w 1150722"/>
                  <a:gd name="connsiteY42" fmla="*/ 2424951 h 2845579"/>
                  <a:gd name="connsiteX43" fmla="*/ 435905 w 1150722"/>
                  <a:gd name="connsiteY43" fmla="*/ 2675110 h 2845579"/>
                  <a:gd name="connsiteX44" fmla="*/ 401147 w 1150722"/>
                  <a:gd name="connsiteY44" fmla="*/ 2765459 h 2845579"/>
                  <a:gd name="connsiteX45" fmla="*/ 404905 w 1150722"/>
                  <a:gd name="connsiteY45" fmla="*/ 2784745 h 2845579"/>
                  <a:gd name="connsiteX46" fmla="*/ 442371 w 1150722"/>
                  <a:gd name="connsiteY46" fmla="*/ 2791929 h 2845579"/>
                  <a:gd name="connsiteX47" fmla="*/ 552503 w 1150722"/>
                  <a:gd name="connsiteY47" fmla="*/ 2809888 h 2845579"/>
                  <a:gd name="connsiteX48" fmla="*/ 672471 w 1150722"/>
                  <a:gd name="connsiteY48" fmla="*/ 2829063 h 2845579"/>
                  <a:gd name="connsiteX49" fmla="*/ 809901 w 1150722"/>
                  <a:gd name="connsiteY49" fmla="*/ 2843099 h 2845579"/>
                  <a:gd name="connsiteX50" fmla="*/ 959710 w 1150722"/>
                  <a:gd name="connsiteY50" fmla="*/ 2835805 h 2845579"/>
                  <a:gd name="connsiteX51" fmla="*/ 1129522 w 1150722"/>
                  <a:gd name="connsiteY51" fmla="*/ 2719428 h 2845579"/>
                  <a:gd name="connsiteX52" fmla="*/ 1138750 w 1150722"/>
                  <a:gd name="connsiteY52" fmla="*/ 2693898 h 2845579"/>
                  <a:gd name="connsiteX53" fmla="*/ 1133998 w 1150722"/>
                  <a:gd name="connsiteY53" fmla="*/ 2602941 h 2845579"/>
                  <a:gd name="connsiteX54" fmla="*/ 1141016 w 1150722"/>
                  <a:gd name="connsiteY54" fmla="*/ 2576638 h 2845579"/>
                  <a:gd name="connsiteX55" fmla="*/ 1150686 w 1150722"/>
                  <a:gd name="connsiteY55" fmla="*/ 2531491 h 284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50722" h="2845579">
                    <a:moveTo>
                      <a:pt x="1150686" y="2531491"/>
                    </a:moveTo>
                    <a:cubicBezTo>
                      <a:pt x="1151294" y="2500932"/>
                      <a:pt x="1144110" y="2471313"/>
                      <a:pt x="1142895" y="2440920"/>
                    </a:cubicBezTo>
                    <a:cubicBezTo>
                      <a:pt x="1141126" y="2396105"/>
                      <a:pt x="1136816" y="2351345"/>
                      <a:pt x="1132119" y="2306695"/>
                    </a:cubicBezTo>
                    <a:cubicBezTo>
                      <a:pt x="1126040" y="2248839"/>
                      <a:pt x="1122338" y="2190761"/>
                      <a:pt x="1115154" y="2132960"/>
                    </a:cubicBezTo>
                    <a:cubicBezTo>
                      <a:pt x="1111673" y="2104943"/>
                      <a:pt x="1107860" y="2076650"/>
                      <a:pt x="1105484" y="2048302"/>
                    </a:cubicBezTo>
                    <a:cubicBezTo>
                      <a:pt x="1101671" y="2003321"/>
                      <a:pt x="1093493" y="1958727"/>
                      <a:pt x="1086419" y="1914077"/>
                    </a:cubicBezTo>
                    <a:cubicBezTo>
                      <a:pt x="1077081" y="1855226"/>
                      <a:pt x="1068902" y="1796153"/>
                      <a:pt x="1056745" y="1737910"/>
                    </a:cubicBezTo>
                    <a:cubicBezTo>
                      <a:pt x="1044478" y="1679003"/>
                      <a:pt x="1032210" y="1620207"/>
                      <a:pt x="1023092" y="1560748"/>
                    </a:cubicBezTo>
                    <a:cubicBezTo>
                      <a:pt x="1022318" y="1555664"/>
                      <a:pt x="1020605" y="1551962"/>
                      <a:pt x="1016185" y="1549530"/>
                    </a:cubicBezTo>
                    <a:cubicBezTo>
                      <a:pt x="1012538" y="1543065"/>
                      <a:pt x="1015079" y="1535771"/>
                      <a:pt x="1013201" y="1528974"/>
                    </a:cubicBezTo>
                    <a:cubicBezTo>
                      <a:pt x="1002149" y="1489353"/>
                      <a:pt x="993694" y="1449069"/>
                      <a:pt x="982753" y="1409448"/>
                    </a:cubicBezTo>
                    <a:cubicBezTo>
                      <a:pt x="947663" y="1282019"/>
                      <a:pt x="907545" y="1156194"/>
                      <a:pt x="861458" y="1032302"/>
                    </a:cubicBezTo>
                    <a:cubicBezTo>
                      <a:pt x="849246" y="995996"/>
                      <a:pt x="832226" y="961570"/>
                      <a:pt x="819571" y="925430"/>
                    </a:cubicBezTo>
                    <a:cubicBezTo>
                      <a:pt x="817472" y="921396"/>
                      <a:pt x="815040" y="917528"/>
                      <a:pt x="813327" y="913384"/>
                    </a:cubicBezTo>
                    <a:cubicBezTo>
                      <a:pt x="785421" y="845691"/>
                      <a:pt x="756355" y="778551"/>
                      <a:pt x="722978" y="713289"/>
                    </a:cubicBezTo>
                    <a:cubicBezTo>
                      <a:pt x="710379" y="688643"/>
                      <a:pt x="693746" y="666098"/>
                      <a:pt x="684573" y="639628"/>
                    </a:cubicBezTo>
                    <a:cubicBezTo>
                      <a:pt x="674018" y="634876"/>
                      <a:pt x="674515" y="622277"/>
                      <a:pt x="667276" y="615203"/>
                    </a:cubicBezTo>
                    <a:cubicBezTo>
                      <a:pt x="660701" y="603654"/>
                      <a:pt x="654014" y="592105"/>
                      <a:pt x="645504" y="581882"/>
                    </a:cubicBezTo>
                    <a:cubicBezTo>
                      <a:pt x="636442" y="571051"/>
                      <a:pt x="629092" y="559502"/>
                      <a:pt x="625998" y="545632"/>
                    </a:cubicBezTo>
                    <a:cubicBezTo>
                      <a:pt x="621853" y="527009"/>
                      <a:pt x="615111" y="509216"/>
                      <a:pt x="608978" y="491201"/>
                    </a:cubicBezTo>
                    <a:cubicBezTo>
                      <a:pt x="605496" y="476392"/>
                      <a:pt x="596489" y="464179"/>
                      <a:pt x="589692" y="450972"/>
                    </a:cubicBezTo>
                    <a:cubicBezTo>
                      <a:pt x="589692" y="450972"/>
                      <a:pt x="589692" y="450972"/>
                      <a:pt x="589692" y="450972"/>
                    </a:cubicBezTo>
                    <a:cubicBezTo>
                      <a:pt x="587813" y="438760"/>
                      <a:pt x="585990" y="426548"/>
                      <a:pt x="584111" y="414280"/>
                    </a:cubicBezTo>
                    <a:cubicBezTo>
                      <a:pt x="576154" y="397150"/>
                      <a:pt x="579414" y="377643"/>
                      <a:pt x="573225" y="360292"/>
                    </a:cubicBezTo>
                    <a:cubicBezTo>
                      <a:pt x="567257" y="343659"/>
                      <a:pt x="571954" y="324207"/>
                      <a:pt x="559355" y="309453"/>
                    </a:cubicBezTo>
                    <a:cubicBezTo>
                      <a:pt x="531835" y="324870"/>
                      <a:pt x="500890" y="326252"/>
                      <a:pt x="470829" y="331004"/>
                    </a:cubicBezTo>
                    <a:cubicBezTo>
                      <a:pt x="465911" y="331778"/>
                      <a:pt x="462319" y="328352"/>
                      <a:pt x="458396" y="325589"/>
                    </a:cubicBezTo>
                    <a:cubicBezTo>
                      <a:pt x="422035" y="299783"/>
                      <a:pt x="385674" y="273976"/>
                      <a:pt x="349092" y="248502"/>
                    </a:cubicBezTo>
                    <a:cubicBezTo>
                      <a:pt x="263827" y="189264"/>
                      <a:pt x="178451" y="130191"/>
                      <a:pt x="93131" y="71064"/>
                    </a:cubicBezTo>
                    <a:cubicBezTo>
                      <a:pt x="68153" y="53712"/>
                      <a:pt x="38479" y="39234"/>
                      <a:pt x="48094" y="0"/>
                    </a:cubicBezTo>
                    <a:cubicBezTo>
                      <a:pt x="35937" y="6907"/>
                      <a:pt x="29914" y="20059"/>
                      <a:pt x="19249" y="28459"/>
                    </a:cubicBezTo>
                    <a:cubicBezTo>
                      <a:pt x="-5452" y="52110"/>
                      <a:pt x="-5452" y="52110"/>
                      <a:pt x="13944" y="80955"/>
                    </a:cubicBezTo>
                    <a:cubicBezTo>
                      <a:pt x="14883" y="82392"/>
                      <a:pt x="15546" y="84050"/>
                      <a:pt x="16431" y="85486"/>
                    </a:cubicBezTo>
                    <a:cubicBezTo>
                      <a:pt x="62904" y="160695"/>
                      <a:pt x="109764" y="235626"/>
                      <a:pt x="155740" y="311111"/>
                    </a:cubicBezTo>
                    <a:cubicBezTo>
                      <a:pt x="234484" y="440584"/>
                      <a:pt x="311019" y="571383"/>
                      <a:pt x="381530" y="705498"/>
                    </a:cubicBezTo>
                    <a:cubicBezTo>
                      <a:pt x="446570" y="829168"/>
                      <a:pt x="505753" y="955381"/>
                      <a:pt x="552282" y="1087506"/>
                    </a:cubicBezTo>
                    <a:cubicBezTo>
                      <a:pt x="577259" y="1158459"/>
                      <a:pt x="598036" y="1230462"/>
                      <a:pt x="615111" y="1303570"/>
                    </a:cubicBezTo>
                    <a:cubicBezTo>
                      <a:pt x="623898" y="1341257"/>
                      <a:pt x="629424" y="1379718"/>
                      <a:pt x="635613" y="1418068"/>
                    </a:cubicBezTo>
                    <a:cubicBezTo>
                      <a:pt x="650533" y="1510959"/>
                      <a:pt x="655285" y="1604348"/>
                      <a:pt x="655119" y="1698068"/>
                    </a:cubicBezTo>
                    <a:cubicBezTo>
                      <a:pt x="655009" y="1752277"/>
                      <a:pt x="653738" y="1806597"/>
                      <a:pt x="647549" y="1860420"/>
                    </a:cubicBezTo>
                    <a:cubicBezTo>
                      <a:pt x="640752" y="1919769"/>
                      <a:pt x="633181" y="1979062"/>
                      <a:pt x="622240" y="2038024"/>
                    </a:cubicBezTo>
                    <a:cubicBezTo>
                      <a:pt x="611796" y="2094333"/>
                      <a:pt x="601683" y="2150698"/>
                      <a:pt x="587316" y="2206013"/>
                    </a:cubicBezTo>
                    <a:cubicBezTo>
                      <a:pt x="568196" y="2279618"/>
                      <a:pt x="546369" y="2352505"/>
                      <a:pt x="522883" y="2424951"/>
                    </a:cubicBezTo>
                    <a:cubicBezTo>
                      <a:pt x="495641" y="2509000"/>
                      <a:pt x="465856" y="2592055"/>
                      <a:pt x="435905" y="2675110"/>
                    </a:cubicBezTo>
                    <a:cubicBezTo>
                      <a:pt x="424964" y="2705448"/>
                      <a:pt x="412420" y="2735232"/>
                      <a:pt x="401147" y="2765459"/>
                    </a:cubicBezTo>
                    <a:cubicBezTo>
                      <a:pt x="398605" y="2772201"/>
                      <a:pt x="392029" y="2783750"/>
                      <a:pt x="404905" y="2784745"/>
                    </a:cubicBezTo>
                    <a:cubicBezTo>
                      <a:pt x="417890" y="2785684"/>
                      <a:pt x="429716" y="2790160"/>
                      <a:pt x="442371" y="2791929"/>
                    </a:cubicBezTo>
                    <a:cubicBezTo>
                      <a:pt x="479173" y="2797068"/>
                      <a:pt x="515810" y="2803865"/>
                      <a:pt x="552503" y="2809888"/>
                    </a:cubicBezTo>
                    <a:cubicBezTo>
                      <a:pt x="592455" y="2816464"/>
                      <a:pt x="632297" y="2823924"/>
                      <a:pt x="672471" y="2829063"/>
                    </a:cubicBezTo>
                    <a:cubicBezTo>
                      <a:pt x="718115" y="2834865"/>
                      <a:pt x="764091" y="2838623"/>
                      <a:pt x="809901" y="2843099"/>
                    </a:cubicBezTo>
                    <a:cubicBezTo>
                      <a:pt x="860187" y="2848017"/>
                      <a:pt x="910252" y="2845641"/>
                      <a:pt x="959710" y="2835805"/>
                    </a:cubicBezTo>
                    <a:cubicBezTo>
                      <a:pt x="1032707" y="2821271"/>
                      <a:pt x="1086585" y="2778169"/>
                      <a:pt x="1129522" y="2719428"/>
                    </a:cubicBezTo>
                    <a:cubicBezTo>
                      <a:pt x="1135048" y="2711858"/>
                      <a:pt x="1139524" y="2704453"/>
                      <a:pt x="1138750" y="2693898"/>
                    </a:cubicBezTo>
                    <a:cubicBezTo>
                      <a:pt x="1136485" y="2663616"/>
                      <a:pt x="1135490" y="2633279"/>
                      <a:pt x="1133998" y="2602941"/>
                    </a:cubicBezTo>
                    <a:cubicBezTo>
                      <a:pt x="1135379" y="2593934"/>
                      <a:pt x="1135545" y="2585203"/>
                      <a:pt x="1141016" y="2576638"/>
                    </a:cubicBezTo>
                    <a:cubicBezTo>
                      <a:pt x="1149471" y="2563265"/>
                      <a:pt x="1150355" y="2547571"/>
                      <a:pt x="1150686" y="25314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5BE0DAD-C2DD-4C83-901B-0C52B2B7AA81}"/>
                  </a:ext>
                </a:extLst>
              </p:cNvPr>
              <p:cNvSpPr/>
              <p:nvPr/>
            </p:nvSpPr>
            <p:spPr>
              <a:xfrm>
                <a:off x="4874000" y="2133319"/>
                <a:ext cx="900533" cy="1255350"/>
              </a:xfrm>
              <a:custGeom>
                <a:avLst/>
                <a:gdLst>
                  <a:gd name="connsiteX0" fmla="*/ 895767 w 900533"/>
                  <a:gd name="connsiteY0" fmla="*/ 304477 h 1255350"/>
                  <a:gd name="connsiteX1" fmla="*/ 890628 w 900533"/>
                  <a:gd name="connsiteY1" fmla="*/ 382779 h 1255350"/>
                  <a:gd name="connsiteX2" fmla="*/ 879576 w 900533"/>
                  <a:gd name="connsiteY2" fmla="*/ 446770 h 1255350"/>
                  <a:gd name="connsiteX3" fmla="*/ 877974 w 900533"/>
                  <a:gd name="connsiteY3" fmla="*/ 460529 h 1255350"/>
                  <a:gd name="connsiteX4" fmla="*/ 876869 w 900533"/>
                  <a:gd name="connsiteY4" fmla="*/ 542811 h 1255350"/>
                  <a:gd name="connsiteX5" fmla="*/ 868580 w 900533"/>
                  <a:gd name="connsiteY5" fmla="*/ 676981 h 1255350"/>
                  <a:gd name="connsiteX6" fmla="*/ 820228 w 900533"/>
                  <a:gd name="connsiteY6" fmla="*/ 838615 h 1255350"/>
                  <a:gd name="connsiteX7" fmla="*/ 753585 w 900533"/>
                  <a:gd name="connsiteY7" fmla="*/ 940679 h 1255350"/>
                  <a:gd name="connsiteX8" fmla="*/ 695728 w 900533"/>
                  <a:gd name="connsiteY8" fmla="*/ 1044456 h 1255350"/>
                  <a:gd name="connsiteX9" fmla="*/ 624443 w 900533"/>
                  <a:gd name="connsiteY9" fmla="*/ 1090598 h 1255350"/>
                  <a:gd name="connsiteX10" fmla="*/ 592614 w 900533"/>
                  <a:gd name="connsiteY10" fmla="*/ 1118614 h 1255350"/>
                  <a:gd name="connsiteX11" fmla="*/ 581894 w 900533"/>
                  <a:gd name="connsiteY11" fmla="*/ 1229520 h 1255350"/>
                  <a:gd name="connsiteX12" fmla="*/ 571339 w 900533"/>
                  <a:gd name="connsiteY12" fmla="*/ 1240406 h 1255350"/>
                  <a:gd name="connsiteX13" fmla="*/ 497789 w 900533"/>
                  <a:gd name="connsiteY13" fmla="*/ 1255216 h 1255350"/>
                  <a:gd name="connsiteX14" fmla="*/ 475188 w 900533"/>
                  <a:gd name="connsiteY14" fmla="*/ 1247258 h 1255350"/>
                  <a:gd name="connsiteX15" fmla="*/ 208450 w 900533"/>
                  <a:gd name="connsiteY15" fmla="*/ 1061200 h 1255350"/>
                  <a:gd name="connsiteX16" fmla="*/ 84006 w 900533"/>
                  <a:gd name="connsiteY16" fmla="*/ 973724 h 1255350"/>
                  <a:gd name="connsiteX17" fmla="*/ 70633 w 900533"/>
                  <a:gd name="connsiteY17" fmla="*/ 920067 h 1255350"/>
                  <a:gd name="connsiteX18" fmla="*/ 71738 w 900533"/>
                  <a:gd name="connsiteY18" fmla="*/ 723841 h 1255350"/>
                  <a:gd name="connsiteX19" fmla="*/ 75717 w 900533"/>
                  <a:gd name="connsiteY19" fmla="*/ 675157 h 1255350"/>
                  <a:gd name="connsiteX20" fmla="*/ 59637 w 900533"/>
                  <a:gd name="connsiteY20" fmla="*/ 607685 h 1255350"/>
                  <a:gd name="connsiteX21" fmla="*/ 13053 w 900533"/>
                  <a:gd name="connsiteY21" fmla="*/ 500206 h 1255350"/>
                  <a:gd name="connsiteX22" fmla="*/ 398 w 900533"/>
                  <a:gd name="connsiteY22" fmla="*/ 359405 h 1255350"/>
                  <a:gd name="connsiteX23" fmla="*/ 35599 w 900533"/>
                  <a:gd name="connsiteY23" fmla="*/ 296740 h 1255350"/>
                  <a:gd name="connsiteX24" fmla="*/ 112962 w 900533"/>
                  <a:gd name="connsiteY24" fmla="*/ 313153 h 1255350"/>
                  <a:gd name="connsiteX25" fmla="*/ 162585 w 900533"/>
                  <a:gd name="connsiteY25" fmla="*/ 422014 h 1255350"/>
                  <a:gd name="connsiteX26" fmla="*/ 171150 w 900533"/>
                  <a:gd name="connsiteY26" fmla="*/ 484346 h 1255350"/>
                  <a:gd name="connsiteX27" fmla="*/ 179384 w 900533"/>
                  <a:gd name="connsiteY27" fmla="*/ 495840 h 1255350"/>
                  <a:gd name="connsiteX28" fmla="*/ 187120 w 900533"/>
                  <a:gd name="connsiteY28" fmla="*/ 484070 h 1255350"/>
                  <a:gd name="connsiteX29" fmla="*/ 213479 w 900533"/>
                  <a:gd name="connsiteY29" fmla="*/ 328957 h 1255350"/>
                  <a:gd name="connsiteX30" fmla="*/ 282553 w 900533"/>
                  <a:gd name="connsiteY30" fmla="*/ 102061 h 1255350"/>
                  <a:gd name="connsiteX31" fmla="*/ 445900 w 900533"/>
                  <a:gd name="connsiteY31" fmla="*/ 329 h 1255350"/>
                  <a:gd name="connsiteX32" fmla="*/ 641684 w 900533"/>
                  <a:gd name="connsiteY32" fmla="*/ 24588 h 1255350"/>
                  <a:gd name="connsiteX33" fmla="*/ 740323 w 900533"/>
                  <a:gd name="connsiteY33" fmla="*/ 39342 h 1255350"/>
                  <a:gd name="connsiteX34" fmla="*/ 803374 w 900533"/>
                  <a:gd name="connsiteY34" fmla="*/ 53599 h 1255350"/>
                  <a:gd name="connsiteX35" fmla="*/ 867254 w 900533"/>
                  <a:gd name="connsiteY35" fmla="*/ 115158 h 1255350"/>
                  <a:gd name="connsiteX36" fmla="*/ 895601 w 900533"/>
                  <a:gd name="connsiteY36" fmla="*/ 219377 h 1255350"/>
                  <a:gd name="connsiteX37" fmla="*/ 895767 w 900533"/>
                  <a:gd name="connsiteY37" fmla="*/ 304477 h 125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00533" h="1255350">
                    <a:moveTo>
                      <a:pt x="895767" y="304477"/>
                    </a:moveTo>
                    <a:cubicBezTo>
                      <a:pt x="889081" y="330283"/>
                      <a:pt x="894165" y="356863"/>
                      <a:pt x="890628" y="382779"/>
                    </a:cubicBezTo>
                    <a:cubicBezTo>
                      <a:pt x="887699" y="404165"/>
                      <a:pt x="886484" y="425992"/>
                      <a:pt x="879576" y="446770"/>
                    </a:cubicBezTo>
                    <a:cubicBezTo>
                      <a:pt x="878140" y="451080"/>
                      <a:pt x="878084" y="455943"/>
                      <a:pt x="877974" y="460529"/>
                    </a:cubicBezTo>
                    <a:cubicBezTo>
                      <a:pt x="877421" y="487938"/>
                      <a:pt x="875598" y="515457"/>
                      <a:pt x="876869" y="542811"/>
                    </a:cubicBezTo>
                    <a:cubicBezTo>
                      <a:pt x="878913" y="587903"/>
                      <a:pt x="872669" y="632552"/>
                      <a:pt x="868580" y="676981"/>
                    </a:cubicBezTo>
                    <a:cubicBezTo>
                      <a:pt x="863441" y="733401"/>
                      <a:pt x="851615" y="789434"/>
                      <a:pt x="820228" y="838615"/>
                    </a:cubicBezTo>
                    <a:cubicBezTo>
                      <a:pt x="798400" y="872876"/>
                      <a:pt x="772704" y="904539"/>
                      <a:pt x="753585" y="940679"/>
                    </a:cubicBezTo>
                    <a:cubicBezTo>
                      <a:pt x="735018" y="975658"/>
                      <a:pt x="715622" y="1010251"/>
                      <a:pt x="695728" y="1044456"/>
                    </a:cubicBezTo>
                    <a:cubicBezTo>
                      <a:pt x="679979" y="1071533"/>
                      <a:pt x="659202" y="1091261"/>
                      <a:pt x="624443" y="1090598"/>
                    </a:cubicBezTo>
                    <a:cubicBezTo>
                      <a:pt x="598250" y="1090100"/>
                      <a:pt x="595156" y="1092753"/>
                      <a:pt x="592614" y="1118614"/>
                    </a:cubicBezTo>
                    <a:cubicBezTo>
                      <a:pt x="588967" y="1155583"/>
                      <a:pt x="580015" y="1192054"/>
                      <a:pt x="581894" y="1229520"/>
                    </a:cubicBezTo>
                    <a:cubicBezTo>
                      <a:pt x="579959" y="1234659"/>
                      <a:pt x="576755" y="1238748"/>
                      <a:pt x="571339" y="1240406"/>
                    </a:cubicBezTo>
                    <a:cubicBezTo>
                      <a:pt x="547301" y="1247645"/>
                      <a:pt x="522711" y="1252453"/>
                      <a:pt x="497789" y="1255216"/>
                    </a:cubicBezTo>
                    <a:cubicBezTo>
                      <a:pt x="489279" y="1256155"/>
                      <a:pt x="482040" y="1252066"/>
                      <a:pt x="475188" y="1247258"/>
                    </a:cubicBezTo>
                    <a:cubicBezTo>
                      <a:pt x="386275" y="1185202"/>
                      <a:pt x="297197" y="1123422"/>
                      <a:pt x="208450" y="1061200"/>
                    </a:cubicBezTo>
                    <a:cubicBezTo>
                      <a:pt x="166950" y="1032078"/>
                      <a:pt x="125119" y="1003454"/>
                      <a:pt x="84006" y="973724"/>
                    </a:cubicBezTo>
                    <a:cubicBezTo>
                      <a:pt x="64444" y="959578"/>
                      <a:pt x="61018" y="943276"/>
                      <a:pt x="70633" y="920067"/>
                    </a:cubicBezTo>
                    <a:cubicBezTo>
                      <a:pt x="70965" y="854640"/>
                      <a:pt x="70965" y="789268"/>
                      <a:pt x="71738" y="723841"/>
                    </a:cubicBezTo>
                    <a:cubicBezTo>
                      <a:pt x="71904" y="707595"/>
                      <a:pt x="74888" y="691403"/>
                      <a:pt x="75717" y="675157"/>
                    </a:cubicBezTo>
                    <a:cubicBezTo>
                      <a:pt x="76933" y="651340"/>
                      <a:pt x="80469" y="629237"/>
                      <a:pt x="59637" y="607685"/>
                    </a:cubicBezTo>
                    <a:cubicBezTo>
                      <a:pt x="31675" y="578840"/>
                      <a:pt x="22447" y="539330"/>
                      <a:pt x="13053" y="500206"/>
                    </a:cubicBezTo>
                    <a:cubicBezTo>
                      <a:pt x="1835" y="453512"/>
                      <a:pt x="-1204" y="406873"/>
                      <a:pt x="398" y="359405"/>
                    </a:cubicBezTo>
                    <a:cubicBezTo>
                      <a:pt x="1283" y="332383"/>
                      <a:pt x="11671" y="310776"/>
                      <a:pt x="35599" y="296740"/>
                    </a:cubicBezTo>
                    <a:cubicBezTo>
                      <a:pt x="65107" y="284528"/>
                      <a:pt x="90416" y="294143"/>
                      <a:pt x="112962" y="313153"/>
                    </a:cubicBezTo>
                    <a:cubicBezTo>
                      <a:pt x="146504" y="341390"/>
                      <a:pt x="157943" y="380790"/>
                      <a:pt x="162585" y="422014"/>
                    </a:cubicBezTo>
                    <a:cubicBezTo>
                      <a:pt x="164906" y="442902"/>
                      <a:pt x="171813" y="463071"/>
                      <a:pt x="171150" y="484346"/>
                    </a:cubicBezTo>
                    <a:cubicBezTo>
                      <a:pt x="170984" y="489596"/>
                      <a:pt x="172753" y="495840"/>
                      <a:pt x="179384" y="495840"/>
                    </a:cubicBezTo>
                    <a:cubicBezTo>
                      <a:pt x="186567" y="495896"/>
                      <a:pt x="186402" y="488878"/>
                      <a:pt x="187120" y="484070"/>
                    </a:cubicBezTo>
                    <a:cubicBezTo>
                      <a:pt x="194580" y="432126"/>
                      <a:pt x="203366" y="380403"/>
                      <a:pt x="213479" y="328957"/>
                    </a:cubicBezTo>
                    <a:cubicBezTo>
                      <a:pt x="228786" y="251041"/>
                      <a:pt x="245087" y="173457"/>
                      <a:pt x="282553" y="102061"/>
                    </a:cubicBezTo>
                    <a:cubicBezTo>
                      <a:pt x="317311" y="35861"/>
                      <a:pt x="371576" y="3644"/>
                      <a:pt x="445900" y="329"/>
                    </a:cubicBezTo>
                    <a:cubicBezTo>
                      <a:pt x="512819" y="-2655"/>
                      <a:pt x="576589" y="15415"/>
                      <a:pt x="641684" y="24588"/>
                    </a:cubicBezTo>
                    <a:cubicBezTo>
                      <a:pt x="674619" y="29229"/>
                      <a:pt x="707333" y="35087"/>
                      <a:pt x="740323" y="39342"/>
                    </a:cubicBezTo>
                    <a:cubicBezTo>
                      <a:pt x="761818" y="42105"/>
                      <a:pt x="782983" y="46305"/>
                      <a:pt x="803374" y="53599"/>
                    </a:cubicBezTo>
                    <a:cubicBezTo>
                      <a:pt x="833821" y="64485"/>
                      <a:pt x="853881" y="86644"/>
                      <a:pt x="867254" y="115158"/>
                    </a:cubicBezTo>
                    <a:cubicBezTo>
                      <a:pt x="882726" y="148203"/>
                      <a:pt x="892120" y="183403"/>
                      <a:pt x="895601" y="219377"/>
                    </a:cubicBezTo>
                    <a:cubicBezTo>
                      <a:pt x="898309" y="247560"/>
                      <a:pt x="905106" y="276184"/>
                      <a:pt x="895767" y="304477"/>
                    </a:cubicBezTo>
                    <a:close/>
                  </a:path>
                </a:pathLst>
              </a:custGeom>
              <a:solidFill>
                <a:srgbClr val="F9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7F1D602-D72E-48E0-8190-37CFE7A08354}"/>
                  </a:ext>
                </a:extLst>
              </p:cNvPr>
              <p:cNvSpPr/>
              <p:nvPr/>
            </p:nvSpPr>
            <p:spPr>
              <a:xfrm>
                <a:off x="4905101" y="1818430"/>
                <a:ext cx="897671" cy="820668"/>
              </a:xfrm>
              <a:custGeom>
                <a:avLst/>
                <a:gdLst>
                  <a:gd name="connsiteX0" fmla="*/ 864666 w 897671"/>
                  <a:gd name="connsiteY0" fmla="*/ 619366 h 820668"/>
                  <a:gd name="connsiteX1" fmla="*/ 852012 w 897671"/>
                  <a:gd name="connsiteY1" fmla="*/ 492933 h 820668"/>
                  <a:gd name="connsiteX2" fmla="*/ 819906 w 897671"/>
                  <a:gd name="connsiteY2" fmla="*/ 411204 h 820668"/>
                  <a:gd name="connsiteX3" fmla="*/ 744753 w 897671"/>
                  <a:gd name="connsiteY3" fmla="*/ 365670 h 820668"/>
                  <a:gd name="connsiteX4" fmla="*/ 625779 w 897671"/>
                  <a:gd name="connsiteY4" fmla="*/ 348595 h 820668"/>
                  <a:gd name="connsiteX5" fmla="*/ 487189 w 897671"/>
                  <a:gd name="connsiteY5" fmla="*/ 323728 h 820668"/>
                  <a:gd name="connsiteX6" fmla="*/ 288476 w 897671"/>
                  <a:gd name="connsiteY6" fmla="*/ 372743 h 820668"/>
                  <a:gd name="connsiteX7" fmla="*/ 225259 w 897671"/>
                  <a:gd name="connsiteY7" fmla="*/ 491386 h 820668"/>
                  <a:gd name="connsiteX8" fmla="*/ 179117 w 897671"/>
                  <a:gd name="connsiteY8" fmla="*/ 692419 h 820668"/>
                  <a:gd name="connsiteX9" fmla="*/ 159390 w 897671"/>
                  <a:gd name="connsiteY9" fmla="*/ 808685 h 820668"/>
                  <a:gd name="connsiteX10" fmla="*/ 150990 w 897671"/>
                  <a:gd name="connsiteY10" fmla="*/ 820124 h 820668"/>
                  <a:gd name="connsiteX11" fmla="*/ 133860 w 897671"/>
                  <a:gd name="connsiteY11" fmla="*/ 805038 h 820668"/>
                  <a:gd name="connsiteX12" fmla="*/ 111701 w 897671"/>
                  <a:gd name="connsiteY12" fmla="*/ 680704 h 820668"/>
                  <a:gd name="connsiteX13" fmla="*/ 4442 w 897671"/>
                  <a:gd name="connsiteY13" fmla="*/ 611796 h 820668"/>
                  <a:gd name="connsiteX14" fmla="*/ 1569 w 897671"/>
                  <a:gd name="connsiteY14" fmla="*/ 528299 h 820668"/>
                  <a:gd name="connsiteX15" fmla="*/ 59978 w 897671"/>
                  <a:gd name="connsiteY15" fmla="*/ 299138 h 820668"/>
                  <a:gd name="connsiteX16" fmla="*/ 187019 w 897671"/>
                  <a:gd name="connsiteY16" fmla="*/ 120926 h 820668"/>
                  <a:gd name="connsiteX17" fmla="*/ 296709 w 897671"/>
                  <a:gd name="connsiteY17" fmla="*/ 58980 h 820668"/>
                  <a:gd name="connsiteX18" fmla="*/ 490338 w 897671"/>
                  <a:gd name="connsiteY18" fmla="*/ 3887 h 820668"/>
                  <a:gd name="connsiteX19" fmla="*/ 670429 w 897671"/>
                  <a:gd name="connsiteY19" fmla="*/ 28919 h 820668"/>
                  <a:gd name="connsiteX20" fmla="*/ 769454 w 897671"/>
                  <a:gd name="connsiteY20" fmla="*/ 134023 h 820668"/>
                  <a:gd name="connsiteX21" fmla="*/ 874723 w 897671"/>
                  <a:gd name="connsiteY21" fmla="*/ 359813 h 820668"/>
                  <a:gd name="connsiteX22" fmla="*/ 893788 w 897671"/>
                  <a:gd name="connsiteY22" fmla="*/ 502769 h 820668"/>
                  <a:gd name="connsiteX23" fmla="*/ 869474 w 897671"/>
                  <a:gd name="connsiteY23" fmla="*/ 614835 h 820668"/>
                  <a:gd name="connsiteX24" fmla="*/ 864666 w 897671"/>
                  <a:gd name="connsiteY24" fmla="*/ 619366 h 8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7671" h="820668">
                    <a:moveTo>
                      <a:pt x="864666" y="619366"/>
                    </a:moveTo>
                    <a:cubicBezTo>
                      <a:pt x="864777" y="576761"/>
                      <a:pt x="860301" y="534488"/>
                      <a:pt x="852012" y="492933"/>
                    </a:cubicBezTo>
                    <a:cubicBezTo>
                      <a:pt x="846265" y="464198"/>
                      <a:pt x="837202" y="435573"/>
                      <a:pt x="819906" y="411204"/>
                    </a:cubicBezTo>
                    <a:cubicBezTo>
                      <a:pt x="801670" y="385508"/>
                      <a:pt x="775643" y="371141"/>
                      <a:pt x="744753" y="365670"/>
                    </a:cubicBezTo>
                    <a:cubicBezTo>
                      <a:pt x="705298" y="358597"/>
                      <a:pt x="665400" y="354563"/>
                      <a:pt x="625779" y="348595"/>
                    </a:cubicBezTo>
                    <a:cubicBezTo>
                      <a:pt x="579361" y="341577"/>
                      <a:pt x="533717" y="328702"/>
                      <a:pt x="487189" y="323728"/>
                    </a:cubicBezTo>
                    <a:cubicBezTo>
                      <a:pt x="415793" y="316103"/>
                      <a:pt x="343901" y="313947"/>
                      <a:pt x="288476" y="372743"/>
                    </a:cubicBezTo>
                    <a:cubicBezTo>
                      <a:pt x="256757" y="406341"/>
                      <a:pt x="239074" y="448228"/>
                      <a:pt x="225259" y="491386"/>
                    </a:cubicBezTo>
                    <a:cubicBezTo>
                      <a:pt x="204260" y="557034"/>
                      <a:pt x="189616" y="624229"/>
                      <a:pt x="179117" y="692419"/>
                    </a:cubicBezTo>
                    <a:cubicBezTo>
                      <a:pt x="173149" y="731267"/>
                      <a:pt x="166242" y="770004"/>
                      <a:pt x="159390" y="808685"/>
                    </a:cubicBezTo>
                    <a:cubicBezTo>
                      <a:pt x="158561" y="813438"/>
                      <a:pt x="160495" y="823053"/>
                      <a:pt x="150990" y="820124"/>
                    </a:cubicBezTo>
                    <a:cubicBezTo>
                      <a:pt x="143917" y="817969"/>
                      <a:pt x="134523" y="818521"/>
                      <a:pt x="133860" y="805038"/>
                    </a:cubicBezTo>
                    <a:cubicBezTo>
                      <a:pt x="131870" y="762765"/>
                      <a:pt x="127836" y="720546"/>
                      <a:pt x="111701" y="680704"/>
                    </a:cubicBezTo>
                    <a:cubicBezTo>
                      <a:pt x="90536" y="628484"/>
                      <a:pt x="61801" y="610083"/>
                      <a:pt x="4442" y="611796"/>
                    </a:cubicBezTo>
                    <a:cubicBezTo>
                      <a:pt x="-1747" y="584166"/>
                      <a:pt x="-200" y="555984"/>
                      <a:pt x="1569" y="528299"/>
                    </a:cubicBezTo>
                    <a:cubicBezTo>
                      <a:pt x="6652" y="448449"/>
                      <a:pt x="25551" y="371804"/>
                      <a:pt x="59978" y="299138"/>
                    </a:cubicBezTo>
                    <a:cubicBezTo>
                      <a:pt x="91752" y="232053"/>
                      <a:pt x="131539" y="170936"/>
                      <a:pt x="187019" y="120926"/>
                    </a:cubicBezTo>
                    <a:cubicBezTo>
                      <a:pt x="218904" y="92136"/>
                      <a:pt x="257696" y="75392"/>
                      <a:pt x="296709" y="58980"/>
                    </a:cubicBezTo>
                    <a:cubicBezTo>
                      <a:pt x="359042" y="32732"/>
                      <a:pt x="422977" y="11181"/>
                      <a:pt x="490338" y="3887"/>
                    </a:cubicBezTo>
                    <a:cubicBezTo>
                      <a:pt x="552008" y="-2800"/>
                      <a:pt x="613788" y="-4402"/>
                      <a:pt x="670429" y="28919"/>
                    </a:cubicBezTo>
                    <a:cubicBezTo>
                      <a:pt x="713752" y="54394"/>
                      <a:pt x="743372" y="92523"/>
                      <a:pt x="769454" y="134023"/>
                    </a:cubicBezTo>
                    <a:cubicBezTo>
                      <a:pt x="814048" y="204865"/>
                      <a:pt x="841402" y="283720"/>
                      <a:pt x="874723" y="359813"/>
                    </a:cubicBezTo>
                    <a:cubicBezTo>
                      <a:pt x="894893" y="405954"/>
                      <a:pt x="903237" y="453256"/>
                      <a:pt x="893788" y="502769"/>
                    </a:cubicBezTo>
                    <a:cubicBezTo>
                      <a:pt x="886659" y="540290"/>
                      <a:pt x="877818" y="577535"/>
                      <a:pt x="869474" y="614835"/>
                    </a:cubicBezTo>
                    <a:cubicBezTo>
                      <a:pt x="869087" y="616603"/>
                      <a:pt x="866324" y="617874"/>
                      <a:pt x="864666" y="619366"/>
                    </a:cubicBezTo>
                    <a:close/>
                  </a:path>
                </a:pathLst>
              </a:custGeom>
              <a:solidFill>
                <a:srgbClr val="130D0A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C08C306-7617-45B9-B654-1E965725A702}"/>
                  </a:ext>
                </a:extLst>
              </p:cNvPr>
              <p:cNvSpPr/>
              <p:nvPr/>
            </p:nvSpPr>
            <p:spPr>
              <a:xfrm>
                <a:off x="5347377" y="3430151"/>
                <a:ext cx="699829" cy="2317160"/>
              </a:xfrm>
              <a:custGeom>
                <a:avLst/>
                <a:gdLst>
                  <a:gd name="connsiteX0" fmla="*/ 683050 w 699829"/>
                  <a:gd name="connsiteY0" fmla="*/ 2226176 h 2317160"/>
                  <a:gd name="connsiteX1" fmla="*/ 650170 w 699829"/>
                  <a:gd name="connsiteY1" fmla="*/ 2288288 h 2317160"/>
                  <a:gd name="connsiteX2" fmla="*/ 645086 w 699829"/>
                  <a:gd name="connsiteY2" fmla="*/ 2299340 h 2317160"/>
                  <a:gd name="connsiteX3" fmla="*/ 617622 w 699829"/>
                  <a:gd name="connsiteY3" fmla="*/ 2304645 h 2317160"/>
                  <a:gd name="connsiteX4" fmla="*/ 476877 w 699829"/>
                  <a:gd name="connsiteY4" fmla="*/ 2162518 h 2317160"/>
                  <a:gd name="connsiteX5" fmla="*/ 461128 w 699829"/>
                  <a:gd name="connsiteY5" fmla="*/ 2130633 h 2317160"/>
                  <a:gd name="connsiteX6" fmla="*/ 417031 w 699829"/>
                  <a:gd name="connsiteY6" fmla="*/ 1888707 h 2317160"/>
                  <a:gd name="connsiteX7" fmla="*/ 377023 w 699829"/>
                  <a:gd name="connsiteY7" fmla="*/ 1681816 h 2317160"/>
                  <a:gd name="connsiteX8" fmla="*/ 339999 w 699829"/>
                  <a:gd name="connsiteY8" fmla="*/ 1477908 h 2317160"/>
                  <a:gd name="connsiteX9" fmla="*/ 306512 w 699829"/>
                  <a:gd name="connsiteY9" fmla="*/ 1306991 h 2317160"/>
                  <a:gd name="connsiteX10" fmla="*/ 274019 w 699829"/>
                  <a:gd name="connsiteY10" fmla="*/ 1129055 h 2317160"/>
                  <a:gd name="connsiteX11" fmla="*/ 241361 w 699829"/>
                  <a:gd name="connsiteY11" fmla="*/ 958525 h 2317160"/>
                  <a:gd name="connsiteX12" fmla="*/ 220915 w 699829"/>
                  <a:gd name="connsiteY12" fmla="*/ 847287 h 2317160"/>
                  <a:gd name="connsiteX13" fmla="*/ 199971 w 699829"/>
                  <a:gd name="connsiteY13" fmla="*/ 737873 h 2317160"/>
                  <a:gd name="connsiteX14" fmla="*/ 178807 w 699829"/>
                  <a:gd name="connsiteY14" fmla="*/ 623265 h 2317160"/>
                  <a:gd name="connsiteX15" fmla="*/ 152669 w 699829"/>
                  <a:gd name="connsiteY15" fmla="*/ 488322 h 2317160"/>
                  <a:gd name="connsiteX16" fmla="*/ 130400 w 699829"/>
                  <a:gd name="connsiteY16" fmla="*/ 366751 h 2317160"/>
                  <a:gd name="connsiteX17" fmla="*/ 106417 w 699829"/>
                  <a:gd name="connsiteY17" fmla="*/ 238162 h 2317160"/>
                  <a:gd name="connsiteX18" fmla="*/ 95476 w 699829"/>
                  <a:gd name="connsiteY18" fmla="*/ 220756 h 2317160"/>
                  <a:gd name="connsiteX19" fmla="*/ 8940 w 699829"/>
                  <a:gd name="connsiteY19" fmla="*/ 139690 h 2317160"/>
                  <a:gd name="connsiteX20" fmla="*/ 2971 w 699829"/>
                  <a:gd name="connsiteY20" fmla="*/ 113718 h 2317160"/>
                  <a:gd name="connsiteX21" fmla="*/ 45466 w 699829"/>
                  <a:gd name="connsiteY21" fmla="*/ 10991 h 2317160"/>
                  <a:gd name="connsiteX22" fmla="*/ 65525 w 699829"/>
                  <a:gd name="connsiteY22" fmla="*/ 7454 h 2317160"/>
                  <a:gd name="connsiteX23" fmla="*/ 124984 w 699829"/>
                  <a:gd name="connsiteY23" fmla="*/ 63874 h 2317160"/>
                  <a:gd name="connsiteX24" fmla="*/ 138799 w 699829"/>
                  <a:gd name="connsiteY24" fmla="*/ 74152 h 2317160"/>
                  <a:gd name="connsiteX25" fmla="*/ 158085 w 699829"/>
                  <a:gd name="connsiteY25" fmla="*/ 114381 h 2317160"/>
                  <a:gd name="connsiteX26" fmla="*/ 175105 w 699829"/>
                  <a:gd name="connsiteY26" fmla="*/ 168812 h 2317160"/>
                  <a:gd name="connsiteX27" fmla="*/ 194611 w 699829"/>
                  <a:gd name="connsiteY27" fmla="*/ 205062 h 2317160"/>
                  <a:gd name="connsiteX28" fmla="*/ 216383 w 699829"/>
                  <a:gd name="connsiteY28" fmla="*/ 238383 h 2317160"/>
                  <a:gd name="connsiteX29" fmla="*/ 233680 w 699829"/>
                  <a:gd name="connsiteY29" fmla="*/ 262808 h 2317160"/>
                  <a:gd name="connsiteX30" fmla="*/ 272085 w 699829"/>
                  <a:gd name="connsiteY30" fmla="*/ 336469 h 2317160"/>
                  <a:gd name="connsiteX31" fmla="*/ 362434 w 699829"/>
                  <a:gd name="connsiteY31" fmla="*/ 536563 h 2317160"/>
                  <a:gd name="connsiteX32" fmla="*/ 368679 w 699829"/>
                  <a:gd name="connsiteY32" fmla="*/ 548610 h 2317160"/>
                  <a:gd name="connsiteX33" fmla="*/ 410565 w 699829"/>
                  <a:gd name="connsiteY33" fmla="*/ 655482 h 2317160"/>
                  <a:gd name="connsiteX34" fmla="*/ 531860 w 699829"/>
                  <a:gd name="connsiteY34" fmla="*/ 1032627 h 2317160"/>
                  <a:gd name="connsiteX35" fmla="*/ 562308 w 699829"/>
                  <a:gd name="connsiteY35" fmla="*/ 1152154 h 2317160"/>
                  <a:gd name="connsiteX36" fmla="*/ 565292 w 699829"/>
                  <a:gd name="connsiteY36" fmla="*/ 1172710 h 2317160"/>
                  <a:gd name="connsiteX37" fmla="*/ 572199 w 699829"/>
                  <a:gd name="connsiteY37" fmla="*/ 1183928 h 2317160"/>
                  <a:gd name="connsiteX38" fmla="*/ 605852 w 699829"/>
                  <a:gd name="connsiteY38" fmla="*/ 1361090 h 2317160"/>
                  <a:gd name="connsiteX39" fmla="*/ 635526 w 699829"/>
                  <a:gd name="connsiteY39" fmla="*/ 1537257 h 2317160"/>
                  <a:gd name="connsiteX40" fmla="*/ 654591 w 699829"/>
                  <a:gd name="connsiteY40" fmla="*/ 1671482 h 2317160"/>
                  <a:gd name="connsiteX41" fmla="*/ 664261 w 699829"/>
                  <a:gd name="connsiteY41" fmla="*/ 1756139 h 2317160"/>
                  <a:gd name="connsiteX42" fmla="*/ 681226 w 699829"/>
                  <a:gd name="connsiteY42" fmla="*/ 1929875 h 2317160"/>
                  <a:gd name="connsiteX43" fmla="*/ 692002 w 699829"/>
                  <a:gd name="connsiteY43" fmla="*/ 2064101 h 2317160"/>
                  <a:gd name="connsiteX44" fmla="*/ 699793 w 699829"/>
                  <a:gd name="connsiteY44" fmla="*/ 2154671 h 2317160"/>
                  <a:gd name="connsiteX45" fmla="*/ 690012 w 699829"/>
                  <a:gd name="connsiteY45" fmla="*/ 2199818 h 2317160"/>
                  <a:gd name="connsiteX46" fmla="*/ 683050 w 699829"/>
                  <a:gd name="connsiteY46" fmla="*/ 2226176 h 231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99829" h="2317160">
                    <a:moveTo>
                      <a:pt x="683050" y="2226176"/>
                    </a:moveTo>
                    <a:cubicBezTo>
                      <a:pt x="665477" y="2243362"/>
                      <a:pt x="661554" y="2267842"/>
                      <a:pt x="650170" y="2288288"/>
                    </a:cubicBezTo>
                    <a:cubicBezTo>
                      <a:pt x="648181" y="2291825"/>
                      <a:pt x="646799" y="2295693"/>
                      <a:pt x="645086" y="2299340"/>
                    </a:cubicBezTo>
                    <a:cubicBezTo>
                      <a:pt x="634587" y="2322217"/>
                      <a:pt x="634753" y="2322052"/>
                      <a:pt x="617622" y="2304645"/>
                    </a:cubicBezTo>
                    <a:cubicBezTo>
                      <a:pt x="570873" y="2257066"/>
                      <a:pt x="524344" y="2209378"/>
                      <a:pt x="476877" y="2162518"/>
                    </a:cubicBezTo>
                    <a:cubicBezTo>
                      <a:pt x="467427" y="2153179"/>
                      <a:pt x="463283" y="2142016"/>
                      <a:pt x="461128" y="2130633"/>
                    </a:cubicBezTo>
                    <a:cubicBezTo>
                      <a:pt x="445931" y="2050120"/>
                      <a:pt x="432061" y="1969275"/>
                      <a:pt x="417031" y="1888707"/>
                    </a:cubicBezTo>
                    <a:cubicBezTo>
                      <a:pt x="404155" y="1819632"/>
                      <a:pt x="389953" y="1750835"/>
                      <a:pt x="377023" y="1681816"/>
                    </a:cubicBezTo>
                    <a:cubicBezTo>
                      <a:pt x="364258" y="1613902"/>
                      <a:pt x="352709" y="1545822"/>
                      <a:pt x="339999" y="1477908"/>
                    </a:cubicBezTo>
                    <a:cubicBezTo>
                      <a:pt x="329279" y="1420880"/>
                      <a:pt x="317343" y="1364074"/>
                      <a:pt x="306512" y="1306991"/>
                    </a:cubicBezTo>
                    <a:cubicBezTo>
                      <a:pt x="295294" y="1247752"/>
                      <a:pt x="285071" y="1188349"/>
                      <a:pt x="274019" y="1129055"/>
                    </a:cubicBezTo>
                    <a:cubicBezTo>
                      <a:pt x="263409" y="1072193"/>
                      <a:pt x="252136" y="1015386"/>
                      <a:pt x="241361" y="958525"/>
                    </a:cubicBezTo>
                    <a:cubicBezTo>
                      <a:pt x="234343" y="921501"/>
                      <a:pt x="227878" y="884366"/>
                      <a:pt x="220915" y="847287"/>
                    </a:cubicBezTo>
                    <a:cubicBezTo>
                      <a:pt x="214063" y="810816"/>
                      <a:pt x="206824" y="774345"/>
                      <a:pt x="199971" y="737873"/>
                    </a:cubicBezTo>
                    <a:cubicBezTo>
                      <a:pt x="192788" y="699689"/>
                      <a:pt x="186046" y="661394"/>
                      <a:pt x="178807" y="623265"/>
                    </a:cubicBezTo>
                    <a:cubicBezTo>
                      <a:pt x="170242" y="578229"/>
                      <a:pt x="161179" y="533303"/>
                      <a:pt x="152669" y="488322"/>
                    </a:cubicBezTo>
                    <a:cubicBezTo>
                      <a:pt x="144988" y="447817"/>
                      <a:pt x="137860" y="407256"/>
                      <a:pt x="130400" y="366751"/>
                    </a:cubicBezTo>
                    <a:cubicBezTo>
                      <a:pt x="122498" y="323870"/>
                      <a:pt x="114540" y="280988"/>
                      <a:pt x="106417" y="238162"/>
                    </a:cubicBezTo>
                    <a:cubicBezTo>
                      <a:pt x="105091" y="231144"/>
                      <a:pt x="100836" y="225729"/>
                      <a:pt x="95476" y="220756"/>
                    </a:cubicBezTo>
                    <a:cubicBezTo>
                      <a:pt x="66520" y="193844"/>
                      <a:pt x="38227" y="166215"/>
                      <a:pt x="8940" y="139690"/>
                    </a:cubicBezTo>
                    <a:cubicBezTo>
                      <a:pt x="-68" y="131567"/>
                      <a:pt x="-2665" y="125930"/>
                      <a:pt x="2971" y="113718"/>
                    </a:cubicBezTo>
                    <a:cubicBezTo>
                      <a:pt x="18499" y="80065"/>
                      <a:pt x="32646" y="45694"/>
                      <a:pt x="45466" y="10991"/>
                    </a:cubicBezTo>
                    <a:cubicBezTo>
                      <a:pt x="51434" y="-5090"/>
                      <a:pt x="56794" y="-1056"/>
                      <a:pt x="65525" y="7454"/>
                    </a:cubicBezTo>
                    <a:cubicBezTo>
                      <a:pt x="85142" y="26463"/>
                      <a:pt x="105091" y="45196"/>
                      <a:pt x="124984" y="63874"/>
                    </a:cubicBezTo>
                    <a:cubicBezTo>
                      <a:pt x="129184" y="67797"/>
                      <a:pt x="132831" y="72605"/>
                      <a:pt x="138799" y="74152"/>
                    </a:cubicBezTo>
                    <a:cubicBezTo>
                      <a:pt x="145596" y="87414"/>
                      <a:pt x="154603" y="99572"/>
                      <a:pt x="158085" y="114381"/>
                    </a:cubicBezTo>
                    <a:cubicBezTo>
                      <a:pt x="164219" y="132396"/>
                      <a:pt x="170960" y="150189"/>
                      <a:pt x="175105" y="168812"/>
                    </a:cubicBezTo>
                    <a:cubicBezTo>
                      <a:pt x="178199" y="182682"/>
                      <a:pt x="185549" y="194231"/>
                      <a:pt x="194611" y="205062"/>
                    </a:cubicBezTo>
                    <a:cubicBezTo>
                      <a:pt x="203121" y="215230"/>
                      <a:pt x="209808" y="226834"/>
                      <a:pt x="216383" y="238383"/>
                    </a:cubicBezTo>
                    <a:cubicBezTo>
                      <a:pt x="223623" y="245457"/>
                      <a:pt x="223125" y="258056"/>
                      <a:pt x="233680" y="262808"/>
                    </a:cubicBezTo>
                    <a:cubicBezTo>
                      <a:pt x="242853" y="289222"/>
                      <a:pt x="259486" y="311768"/>
                      <a:pt x="272085" y="336469"/>
                    </a:cubicBezTo>
                    <a:cubicBezTo>
                      <a:pt x="305517" y="401730"/>
                      <a:pt x="334528" y="468870"/>
                      <a:pt x="362434" y="536563"/>
                    </a:cubicBezTo>
                    <a:cubicBezTo>
                      <a:pt x="364147" y="540763"/>
                      <a:pt x="366579" y="544631"/>
                      <a:pt x="368679" y="548610"/>
                    </a:cubicBezTo>
                    <a:cubicBezTo>
                      <a:pt x="381333" y="584750"/>
                      <a:pt x="398353" y="619176"/>
                      <a:pt x="410565" y="655482"/>
                    </a:cubicBezTo>
                    <a:cubicBezTo>
                      <a:pt x="456707" y="779373"/>
                      <a:pt x="496825" y="905144"/>
                      <a:pt x="531860" y="1032627"/>
                    </a:cubicBezTo>
                    <a:cubicBezTo>
                      <a:pt x="542746" y="1072304"/>
                      <a:pt x="551201" y="1112588"/>
                      <a:pt x="562308" y="1152154"/>
                    </a:cubicBezTo>
                    <a:cubicBezTo>
                      <a:pt x="564187" y="1158951"/>
                      <a:pt x="561645" y="1166245"/>
                      <a:pt x="565292" y="1172710"/>
                    </a:cubicBezTo>
                    <a:cubicBezTo>
                      <a:pt x="569712" y="1175197"/>
                      <a:pt x="571425" y="1178844"/>
                      <a:pt x="572199" y="1183928"/>
                    </a:cubicBezTo>
                    <a:cubicBezTo>
                      <a:pt x="581317" y="1243387"/>
                      <a:pt x="593585" y="1302238"/>
                      <a:pt x="605852" y="1361090"/>
                    </a:cubicBezTo>
                    <a:cubicBezTo>
                      <a:pt x="618009" y="1419333"/>
                      <a:pt x="626188" y="1478461"/>
                      <a:pt x="635526" y="1537257"/>
                    </a:cubicBezTo>
                    <a:cubicBezTo>
                      <a:pt x="642600" y="1581906"/>
                      <a:pt x="650778" y="1626556"/>
                      <a:pt x="654591" y="1671482"/>
                    </a:cubicBezTo>
                    <a:cubicBezTo>
                      <a:pt x="657022" y="1699830"/>
                      <a:pt x="660780" y="1728068"/>
                      <a:pt x="664261" y="1756139"/>
                    </a:cubicBezTo>
                    <a:cubicBezTo>
                      <a:pt x="671390" y="1813941"/>
                      <a:pt x="675092" y="1872019"/>
                      <a:pt x="681226" y="1929875"/>
                    </a:cubicBezTo>
                    <a:cubicBezTo>
                      <a:pt x="685923" y="1974525"/>
                      <a:pt x="690233" y="2019285"/>
                      <a:pt x="692002" y="2064101"/>
                    </a:cubicBezTo>
                    <a:cubicBezTo>
                      <a:pt x="693162" y="2094493"/>
                      <a:pt x="700401" y="2124112"/>
                      <a:pt x="699793" y="2154671"/>
                    </a:cubicBezTo>
                    <a:cubicBezTo>
                      <a:pt x="699462" y="2170696"/>
                      <a:pt x="698578" y="2186445"/>
                      <a:pt x="690012" y="2199818"/>
                    </a:cubicBezTo>
                    <a:cubicBezTo>
                      <a:pt x="684542" y="2208438"/>
                      <a:pt x="684376" y="2217224"/>
                      <a:pt x="683050" y="2226176"/>
                    </a:cubicBezTo>
                    <a:close/>
                  </a:path>
                </a:pathLst>
              </a:custGeom>
              <a:solidFill>
                <a:srgbClr val="ED222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8282318-BE53-492F-86CB-653D5C31079B}"/>
                  </a:ext>
                </a:extLst>
              </p:cNvPr>
              <p:cNvSpPr/>
              <p:nvPr/>
            </p:nvSpPr>
            <p:spPr>
              <a:xfrm>
                <a:off x="4881905" y="5988733"/>
                <a:ext cx="545331" cy="438581"/>
              </a:xfrm>
              <a:custGeom>
                <a:avLst/>
                <a:gdLst>
                  <a:gd name="connsiteX0" fmla="*/ 214360 w 545331"/>
                  <a:gd name="connsiteY0" fmla="*/ 643 h 438581"/>
                  <a:gd name="connsiteX1" fmla="*/ 297746 w 545331"/>
                  <a:gd name="connsiteY1" fmla="*/ 74249 h 438581"/>
                  <a:gd name="connsiteX2" fmla="*/ 367152 w 545331"/>
                  <a:gd name="connsiteY2" fmla="*/ 108399 h 438581"/>
                  <a:gd name="connsiteX3" fmla="*/ 445731 w 545331"/>
                  <a:gd name="connsiteY3" fmla="*/ 141831 h 438581"/>
                  <a:gd name="connsiteX4" fmla="*/ 541385 w 545331"/>
                  <a:gd name="connsiteY4" fmla="*/ 228699 h 438581"/>
                  <a:gd name="connsiteX5" fmla="*/ 543264 w 545331"/>
                  <a:gd name="connsiteY5" fmla="*/ 241630 h 438581"/>
                  <a:gd name="connsiteX6" fmla="*/ 409094 w 545331"/>
                  <a:gd name="connsiteY6" fmla="*/ 397406 h 438581"/>
                  <a:gd name="connsiteX7" fmla="*/ 301780 w 545331"/>
                  <a:gd name="connsiteY7" fmla="*/ 433877 h 438581"/>
                  <a:gd name="connsiteX8" fmla="*/ 85218 w 545331"/>
                  <a:gd name="connsiteY8" fmla="*/ 432385 h 438581"/>
                  <a:gd name="connsiteX9" fmla="*/ 68309 w 545331"/>
                  <a:gd name="connsiteY9" fmla="*/ 420449 h 438581"/>
                  <a:gd name="connsiteX10" fmla="*/ 64441 w 545331"/>
                  <a:gd name="connsiteY10" fmla="*/ 352259 h 438581"/>
                  <a:gd name="connsiteX11" fmla="*/ 62009 w 545331"/>
                  <a:gd name="connsiteY11" fmla="*/ 291474 h 438581"/>
                  <a:gd name="connsiteX12" fmla="*/ 13381 w 545331"/>
                  <a:gd name="connsiteY12" fmla="*/ 219636 h 438581"/>
                  <a:gd name="connsiteX13" fmla="*/ 8 w 545331"/>
                  <a:gd name="connsiteY13" fmla="*/ 213668 h 438581"/>
                  <a:gd name="connsiteX14" fmla="*/ 14818 w 545331"/>
                  <a:gd name="connsiteY14" fmla="*/ 195764 h 438581"/>
                  <a:gd name="connsiteX15" fmla="*/ 194632 w 545331"/>
                  <a:gd name="connsiteY15" fmla="*/ 11806 h 438581"/>
                  <a:gd name="connsiteX16" fmla="*/ 214360 w 545331"/>
                  <a:gd name="connsiteY16" fmla="*/ 643 h 43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5331" h="438581">
                    <a:moveTo>
                      <a:pt x="214360" y="643"/>
                    </a:moveTo>
                    <a:cubicBezTo>
                      <a:pt x="242266" y="25068"/>
                      <a:pt x="271222" y="48443"/>
                      <a:pt x="297746" y="74249"/>
                    </a:cubicBezTo>
                    <a:cubicBezTo>
                      <a:pt x="317640" y="93590"/>
                      <a:pt x="338472" y="107570"/>
                      <a:pt x="367152" y="108399"/>
                    </a:cubicBezTo>
                    <a:cubicBezTo>
                      <a:pt x="397434" y="109283"/>
                      <a:pt x="422301" y="124756"/>
                      <a:pt x="445731" y="141831"/>
                    </a:cubicBezTo>
                    <a:cubicBezTo>
                      <a:pt x="480710" y="167251"/>
                      <a:pt x="510164" y="199025"/>
                      <a:pt x="541385" y="228699"/>
                    </a:cubicBezTo>
                    <a:cubicBezTo>
                      <a:pt x="545474" y="232622"/>
                      <a:pt x="546856" y="235385"/>
                      <a:pt x="543264" y="241630"/>
                    </a:cubicBezTo>
                    <a:cubicBezTo>
                      <a:pt x="508285" y="302028"/>
                      <a:pt x="468498" y="358172"/>
                      <a:pt x="409094" y="397406"/>
                    </a:cubicBezTo>
                    <a:cubicBezTo>
                      <a:pt x="376546" y="418902"/>
                      <a:pt x="339799" y="429954"/>
                      <a:pt x="301780" y="433877"/>
                    </a:cubicBezTo>
                    <a:cubicBezTo>
                      <a:pt x="229722" y="441337"/>
                      <a:pt x="157387" y="439238"/>
                      <a:pt x="85218" y="432385"/>
                    </a:cubicBezTo>
                    <a:cubicBezTo>
                      <a:pt x="76487" y="431556"/>
                      <a:pt x="72564" y="427965"/>
                      <a:pt x="68309" y="420449"/>
                    </a:cubicBezTo>
                    <a:cubicBezTo>
                      <a:pt x="55654" y="397959"/>
                      <a:pt x="52394" y="373755"/>
                      <a:pt x="64441" y="352259"/>
                    </a:cubicBezTo>
                    <a:cubicBezTo>
                      <a:pt x="77040" y="329769"/>
                      <a:pt x="71017" y="310925"/>
                      <a:pt x="62009" y="291474"/>
                    </a:cubicBezTo>
                    <a:cubicBezTo>
                      <a:pt x="49742" y="265005"/>
                      <a:pt x="31451" y="242348"/>
                      <a:pt x="13381" y="219636"/>
                    </a:cubicBezTo>
                    <a:cubicBezTo>
                      <a:pt x="9844" y="215160"/>
                      <a:pt x="5921" y="212453"/>
                      <a:pt x="8" y="213668"/>
                    </a:cubicBezTo>
                    <a:cubicBezTo>
                      <a:pt x="-323" y="203446"/>
                      <a:pt x="9513" y="201069"/>
                      <a:pt x="14818" y="195764"/>
                    </a:cubicBezTo>
                    <a:cubicBezTo>
                      <a:pt x="75548" y="135200"/>
                      <a:pt x="132465" y="70933"/>
                      <a:pt x="194632" y="11806"/>
                    </a:cubicBezTo>
                    <a:cubicBezTo>
                      <a:pt x="200103" y="6667"/>
                      <a:pt x="203916" y="-2507"/>
                      <a:pt x="214360" y="643"/>
                    </a:cubicBezTo>
                    <a:close/>
                  </a:path>
                </a:pathLst>
              </a:custGeom>
              <a:solidFill>
                <a:srgbClr val="FA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2B3281D-23F4-4C03-BE2E-FC5D98FC8D04}"/>
                  </a:ext>
                </a:extLst>
              </p:cNvPr>
              <p:cNvSpPr/>
              <p:nvPr/>
            </p:nvSpPr>
            <p:spPr>
              <a:xfrm>
                <a:off x="4740533" y="5918605"/>
                <a:ext cx="359027" cy="314527"/>
              </a:xfrm>
              <a:custGeom>
                <a:avLst/>
                <a:gdLst>
                  <a:gd name="connsiteX0" fmla="*/ 355732 w 359027"/>
                  <a:gd name="connsiteY0" fmla="*/ 70772 h 314527"/>
                  <a:gd name="connsiteX1" fmla="*/ 241566 w 359027"/>
                  <a:gd name="connsiteY1" fmla="*/ 183556 h 314527"/>
                  <a:gd name="connsiteX2" fmla="*/ 141436 w 359027"/>
                  <a:gd name="connsiteY2" fmla="*/ 283852 h 314527"/>
                  <a:gd name="connsiteX3" fmla="*/ 66946 w 359027"/>
                  <a:gd name="connsiteY3" fmla="*/ 289267 h 314527"/>
                  <a:gd name="connsiteX4" fmla="*/ 5111 w 359027"/>
                  <a:gd name="connsiteY4" fmla="*/ 237987 h 314527"/>
                  <a:gd name="connsiteX5" fmla="*/ 4061 w 359027"/>
                  <a:gd name="connsiteY5" fmla="*/ 225443 h 314527"/>
                  <a:gd name="connsiteX6" fmla="*/ 265272 w 359027"/>
                  <a:gd name="connsiteY6" fmla="*/ 3797 h 314527"/>
                  <a:gd name="connsiteX7" fmla="*/ 281353 w 359027"/>
                  <a:gd name="connsiteY7" fmla="*/ 3466 h 314527"/>
                  <a:gd name="connsiteX8" fmla="*/ 349156 w 359027"/>
                  <a:gd name="connsiteY8" fmla="*/ 49497 h 314527"/>
                  <a:gd name="connsiteX9" fmla="*/ 355732 w 359027"/>
                  <a:gd name="connsiteY9" fmla="*/ 70772 h 31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027" h="314527">
                    <a:moveTo>
                      <a:pt x="355732" y="70772"/>
                    </a:moveTo>
                    <a:cubicBezTo>
                      <a:pt x="315448" y="106082"/>
                      <a:pt x="278479" y="144874"/>
                      <a:pt x="241566" y="183556"/>
                    </a:cubicBezTo>
                    <a:cubicBezTo>
                      <a:pt x="208908" y="217762"/>
                      <a:pt x="176802" y="252354"/>
                      <a:pt x="141436" y="283852"/>
                    </a:cubicBezTo>
                    <a:cubicBezTo>
                      <a:pt x="106457" y="323915"/>
                      <a:pt x="106622" y="323694"/>
                      <a:pt x="66946" y="289267"/>
                    </a:cubicBezTo>
                    <a:cubicBezTo>
                      <a:pt x="46721" y="271750"/>
                      <a:pt x="25833" y="254951"/>
                      <a:pt x="5111" y="237987"/>
                    </a:cubicBezTo>
                    <a:cubicBezTo>
                      <a:pt x="193" y="233953"/>
                      <a:pt x="-2902" y="231356"/>
                      <a:pt x="4061" y="225443"/>
                    </a:cubicBezTo>
                    <a:cubicBezTo>
                      <a:pt x="91316" y="151837"/>
                      <a:pt x="178460" y="77955"/>
                      <a:pt x="265272" y="3797"/>
                    </a:cubicBezTo>
                    <a:cubicBezTo>
                      <a:pt x="271738" y="-1729"/>
                      <a:pt x="275440" y="-679"/>
                      <a:pt x="281353" y="3466"/>
                    </a:cubicBezTo>
                    <a:cubicBezTo>
                      <a:pt x="303733" y="19104"/>
                      <a:pt x="326113" y="34798"/>
                      <a:pt x="349156" y="49497"/>
                    </a:cubicBezTo>
                    <a:cubicBezTo>
                      <a:pt x="358385" y="55410"/>
                      <a:pt x="362363" y="60936"/>
                      <a:pt x="355732" y="70772"/>
                    </a:cubicBezTo>
                    <a:close/>
                  </a:path>
                </a:pathLst>
              </a:custGeom>
              <a:solidFill>
                <a:srgbClr val="FFFEFE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34683E8-495F-4B92-844D-BFB6A3BBD768}"/>
                  </a:ext>
                </a:extLst>
              </p:cNvPr>
              <p:cNvSpPr/>
              <p:nvPr/>
            </p:nvSpPr>
            <p:spPr>
              <a:xfrm>
                <a:off x="6516433" y="4432365"/>
                <a:ext cx="81312" cy="340916"/>
              </a:xfrm>
              <a:custGeom>
                <a:avLst/>
                <a:gdLst>
                  <a:gd name="connsiteX0" fmla="*/ 61172 w 81312"/>
                  <a:gd name="connsiteY0" fmla="*/ 230785 h 340916"/>
                  <a:gd name="connsiteX1" fmla="*/ 78247 w 81312"/>
                  <a:gd name="connsiteY1" fmla="*/ 312513 h 340916"/>
                  <a:gd name="connsiteX2" fmla="*/ 69185 w 81312"/>
                  <a:gd name="connsiteY2" fmla="*/ 340917 h 340916"/>
                  <a:gd name="connsiteX3" fmla="*/ 56917 w 81312"/>
                  <a:gd name="connsiteY3" fmla="*/ 293062 h 340916"/>
                  <a:gd name="connsiteX4" fmla="*/ 23098 w 81312"/>
                  <a:gd name="connsiteY4" fmla="*/ 126842 h 340916"/>
                  <a:gd name="connsiteX5" fmla="*/ 2652 w 81312"/>
                  <a:gd name="connsiteY5" fmla="*/ 21628 h 340916"/>
                  <a:gd name="connsiteX6" fmla="*/ 0 w 81312"/>
                  <a:gd name="connsiteY6" fmla="*/ 3724 h 340916"/>
                  <a:gd name="connsiteX7" fmla="*/ 15694 w 81312"/>
                  <a:gd name="connsiteY7" fmla="*/ 12399 h 340916"/>
                  <a:gd name="connsiteX8" fmla="*/ 32327 w 81312"/>
                  <a:gd name="connsiteY8" fmla="*/ 80203 h 340916"/>
                  <a:gd name="connsiteX9" fmla="*/ 58243 w 81312"/>
                  <a:gd name="connsiteY9" fmla="*/ 197961 h 340916"/>
                  <a:gd name="connsiteX10" fmla="*/ 61172 w 81312"/>
                  <a:gd name="connsiteY10" fmla="*/ 230785 h 3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312" h="340916">
                    <a:moveTo>
                      <a:pt x="61172" y="230785"/>
                    </a:moveTo>
                    <a:cubicBezTo>
                      <a:pt x="64653" y="258470"/>
                      <a:pt x="72003" y="285381"/>
                      <a:pt x="78247" y="312513"/>
                    </a:cubicBezTo>
                    <a:cubicBezTo>
                      <a:pt x="80568" y="322571"/>
                      <a:pt x="87034" y="336275"/>
                      <a:pt x="69185" y="340917"/>
                    </a:cubicBezTo>
                    <a:cubicBezTo>
                      <a:pt x="58188" y="326826"/>
                      <a:pt x="60620" y="308977"/>
                      <a:pt x="56917" y="293062"/>
                    </a:cubicBezTo>
                    <a:cubicBezTo>
                      <a:pt x="44097" y="238024"/>
                      <a:pt x="34095" y="182322"/>
                      <a:pt x="23098" y="126842"/>
                    </a:cubicBezTo>
                    <a:cubicBezTo>
                      <a:pt x="16191" y="91807"/>
                      <a:pt x="9505" y="56717"/>
                      <a:pt x="2652" y="21628"/>
                    </a:cubicBezTo>
                    <a:cubicBezTo>
                      <a:pt x="4918" y="15217"/>
                      <a:pt x="1492" y="9581"/>
                      <a:pt x="0" y="3724"/>
                    </a:cubicBezTo>
                    <a:cubicBezTo>
                      <a:pt x="12212" y="-6278"/>
                      <a:pt x="14036" y="6376"/>
                      <a:pt x="15694" y="12399"/>
                    </a:cubicBezTo>
                    <a:cubicBezTo>
                      <a:pt x="21938" y="34779"/>
                      <a:pt x="27188" y="57491"/>
                      <a:pt x="32327" y="80203"/>
                    </a:cubicBezTo>
                    <a:cubicBezTo>
                      <a:pt x="41224" y="119382"/>
                      <a:pt x="48131" y="159058"/>
                      <a:pt x="58243" y="197961"/>
                    </a:cubicBezTo>
                    <a:cubicBezTo>
                      <a:pt x="61117" y="208902"/>
                      <a:pt x="59514" y="219899"/>
                      <a:pt x="61172" y="230785"/>
                    </a:cubicBezTo>
                    <a:close/>
                  </a:path>
                </a:pathLst>
              </a:custGeom>
              <a:solidFill>
                <a:srgbClr val="F4F1EE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968F19C-D29C-47C8-B593-99707919AC4A}"/>
                  </a:ext>
                </a:extLst>
              </p:cNvPr>
              <p:cNvSpPr/>
              <p:nvPr/>
            </p:nvSpPr>
            <p:spPr>
              <a:xfrm>
                <a:off x="5505517" y="3544588"/>
                <a:ext cx="63990" cy="131287"/>
              </a:xfrm>
              <a:custGeom>
                <a:avLst/>
                <a:gdLst>
                  <a:gd name="connsiteX0" fmla="*/ 56365 w 63990"/>
                  <a:gd name="connsiteY0" fmla="*/ 127483 h 131287"/>
                  <a:gd name="connsiteX1" fmla="*/ 29509 w 63990"/>
                  <a:gd name="connsiteY1" fmla="*/ 90294 h 131287"/>
                  <a:gd name="connsiteX2" fmla="*/ 0 w 63990"/>
                  <a:gd name="connsiteY2" fmla="*/ 0 h 131287"/>
                  <a:gd name="connsiteX3" fmla="*/ 44815 w 63990"/>
                  <a:gd name="connsiteY3" fmla="*/ 85597 h 131287"/>
                  <a:gd name="connsiteX4" fmla="*/ 63990 w 63990"/>
                  <a:gd name="connsiteY4" fmla="*/ 127263 h 131287"/>
                  <a:gd name="connsiteX5" fmla="*/ 56365 w 63990"/>
                  <a:gd name="connsiteY5" fmla="*/ 127483 h 13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90" h="131287">
                    <a:moveTo>
                      <a:pt x="56365" y="127483"/>
                    </a:moveTo>
                    <a:cubicBezTo>
                      <a:pt x="47413" y="115105"/>
                      <a:pt x="38516" y="102672"/>
                      <a:pt x="29509" y="90294"/>
                    </a:cubicBezTo>
                    <a:cubicBezTo>
                      <a:pt x="9947" y="63382"/>
                      <a:pt x="5471" y="31498"/>
                      <a:pt x="0" y="0"/>
                    </a:cubicBezTo>
                    <a:cubicBezTo>
                      <a:pt x="17628" y="27132"/>
                      <a:pt x="29509" y="57249"/>
                      <a:pt x="44815" y="85597"/>
                    </a:cubicBezTo>
                    <a:cubicBezTo>
                      <a:pt x="52054" y="99025"/>
                      <a:pt x="57691" y="113337"/>
                      <a:pt x="63990" y="127263"/>
                    </a:cubicBezTo>
                    <a:cubicBezTo>
                      <a:pt x="61670" y="134888"/>
                      <a:pt x="58962" y="129749"/>
                      <a:pt x="56365" y="127483"/>
                    </a:cubicBezTo>
                    <a:close/>
                  </a:path>
                </a:pathLst>
              </a:custGeom>
              <a:solidFill>
                <a:srgbClr val="ECDEDB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FEE19AE-B127-4453-8D1C-7892AFB21C6C}"/>
                  </a:ext>
                </a:extLst>
              </p:cNvPr>
              <p:cNvSpPr/>
              <p:nvPr/>
            </p:nvSpPr>
            <p:spPr>
              <a:xfrm>
                <a:off x="5561881" y="3671850"/>
                <a:ext cx="19230" cy="21164"/>
              </a:xfrm>
              <a:custGeom>
                <a:avLst/>
                <a:gdLst>
                  <a:gd name="connsiteX0" fmla="*/ 0 w 19230"/>
                  <a:gd name="connsiteY0" fmla="*/ 221 h 21164"/>
                  <a:gd name="connsiteX1" fmla="*/ 7626 w 19230"/>
                  <a:gd name="connsiteY1" fmla="*/ 0 h 21164"/>
                  <a:gd name="connsiteX2" fmla="*/ 19230 w 19230"/>
                  <a:gd name="connsiteY2" fmla="*/ 21164 h 21164"/>
                  <a:gd name="connsiteX3" fmla="*/ 0 w 19230"/>
                  <a:gd name="connsiteY3" fmla="*/ 221 h 2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0" h="21164">
                    <a:moveTo>
                      <a:pt x="0" y="221"/>
                    </a:moveTo>
                    <a:cubicBezTo>
                      <a:pt x="2542" y="110"/>
                      <a:pt x="5084" y="55"/>
                      <a:pt x="7626" y="0"/>
                    </a:cubicBezTo>
                    <a:cubicBezTo>
                      <a:pt x="15196" y="5028"/>
                      <a:pt x="15859" y="13815"/>
                      <a:pt x="19230" y="21164"/>
                    </a:cubicBezTo>
                    <a:cubicBezTo>
                      <a:pt x="5526" y="20833"/>
                      <a:pt x="6852" y="6742"/>
                      <a:pt x="0" y="221"/>
                    </a:cubicBezTo>
                    <a:close/>
                  </a:path>
                </a:pathLst>
              </a:custGeom>
              <a:solidFill>
                <a:srgbClr val="CD8580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8261C28-9704-4E60-8601-4DFDC6914042}"/>
                  </a:ext>
                </a:extLst>
              </p:cNvPr>
              <p:cNvSpPr/>
              <p:nvPr/>
            </p:nvSpPr>
            <p:spPr>
              <a:xfrm>
                <a:off x="6516477" y="4102751"/>
                <a:ext cx="617622" cy="565128"/>
              </a:xfrm>
              <a:custGeom>
                <a:avLst/>
                <a:gdLst>
                  <a:gd name="connsiteX0" fmla="*/ 476458 w 617622"/>
                  <a:gd name="connsiteY0" fmla="*/ 431809 h 565128"/>
                  <a:gd name="connsiteX1" fmla="*/ 392409 w 617622"/>
                  <a:gd name="connsiteY1" fmla="*/ 494032 h 565128"/>
                  <a:gd name="connsiteX2" fmla="*/ 297252 w 617622"/>
                  <a:gd name="connsiteY2" fmla="*/ 543047 h 565128"/>
                  <a:gd name="connsiteX3" fmla="*/ 143133 w 617622"/>
                  <a:gd name="connsiteY3" fmla="*/ 562056 h 565128"/>
                  <a:gd name="connsiteX4" fmla="*/ 77595 w 617622"/>
                  <a:gd name="connsiteY4" fmla="*/ 554264 h 565128"/>
                  <a:gd name="connsiteX5" fmla="*/ 61128 w 617622"/>
                  <a:gd name="connsiteY5" fmla="*/ 560453 h 565128"/>
                  <a:gd name="connsiteX6" fmla="*/ 49855 w 617622"/>
                  <a:gd name="connsiteY6" fmla="*/ 516135 h 565128"/>
                  <a:gd name="connsiteX7" fmla="*/ 26480 w 617622"/>
                  <a:gd name="connsiteY7" fmla="*/ 404677 h 565128"/>
                  <a:gd name="connsiteX8" fmla="*/ 12334 w 617622"/>
                  <a:gd name="connsiteY8" fmla="*/ 346820 h 565128"/>
                  <a:gd name="connsiteX9" fmla="*/ 11 w 617622"/>
                  <a:gd name="connsiteY9" fmla="*/ 333337 h 565128"/>
                  <a:gd name="connsiteX10" fmla="*/ 17086 w 617622"/>
                  <a:gd name="connsiteY10" fmla="*/ 259566 h 565128"/>
                  <a:gd name="connsiteX11" fmla="*/ 72843 w 617622"/>
                  <a:gd name="connsiteY11" fmla="*/ 147334 h 565128"/>
                  <a:gd name="connsiteX12" fmla="*/ 108099 w 617622"/>
                  <a:gd name="connsiteY12" fmla="*/ 40407 h 565128"/>
                  <a:gd name="connsiteX13" fmla="*/ 152804 w 617622"/>
                  <a:gd name="connsiteY13" fmla="*/ 12 h 565128"/>
                  <a:gd name="connsiteX14" fmla="*/ 176841 w 617622"/>
                  <a:gd name="connsiteY14" fmla="*/ 34660 h 565128"/>
                  <a:gd name="connsiteX15" fmla="*/ 155843 w 617622"/>
                  <a:gd name="connsiteY15" fmla="*/ 163470 h 565128"/>
                  <a:gd name="connsiteX16" fmla="*/ 163137 w 617622"/>
                  <a:gd name="connsiteY16" fmla="*/ 207567 h 565128"/>
                  <a:gd name="connsiteX17" fmla="*/ 215081 w 617622"/>
                  <a:gd name="connsiteY17" fmla="*/ 223923 h 565128"/>
                  <a:gd name="connsiteX18" fmla="*/ 281061 w 617622"/>
                  <a:gd name="connsiteY18" fmla="*/ 198283 h 565128"/>
                  <a:gd name="connsiteX19" fmla="*/ 385280 w 617622"/>
                  <a:gd name="connsiteY19" fmla="*/ 134679 h 565128"/>
                  <a:gd name="connsiteX20" fmla="*/ 415728 w 617622"/>
                  <a:gd name="connsiteY20" fmla="*/ 134956 h 565128"/>
                  <a:gd name="connsiteX21" fmla="*/ 416115 w 617622"/>
                  <a:gd name="connsiteY21" fmla="*/ 164022 h 565128"/>
                  <a:gd name="connsiteX22" fmla="*/ 365166 w 617622"/>
                  <a:gd name="connsiteY22" fmla="*/ 213811 h 565128"/>
                  <a:gd name="connsiteX23" fmla="*/ 304988 w 617622"/>
                  <a:gd name="connsiteY23" fmla="*/ 274099 h 565128"/>
                  <a:gd name="connsiteX24" fmla="*/ 300125 w 617622"/>
                  <a:gd name="connsiteY24" fmla="*/ 286477 h 565128"/>
                  <a:gd name="connsiteX25" fmla="*/ 358645 w 617622"/>
                  <a:gd name="connsiteY25" fmla="*/ 252935 h 565128"/>
                  <a:gd name="connsiteX26" fmla="*/ 531110 w 617622"/>
                  <a:gd name="connsiteY26" fmla="*/ 134016 h 565128"/>
                  <a:gd name="connsiteX27" fmla="*/ 571118 w 617622"/>
                  <a:gd name="connsiteY27" fmla="*/ 128601 h 565128"/>
                  <a:gd name="connsiteX28" fmla="*/ 579075 w 617622"/>
                  <a:gd name="connsiteY28" fmla="*/ 171095 h 565128"/>
                  <a:gd name="connsiteX29" fmla="*/ 495136 w 617622"/>
                  <a:gd name="connsiteY29" fmla="*/ 252161 h 565128"/>
                  <a:gd name="connsiteX30" fmla="*/ 377433 w 617622"/>
                  <a:gd name="connsiteY30" fmla="*/ 350965 h 565128"/>
                  <a:gd name="connsiteX31" fmla="*/ 368316 w 617622"/>
                  <a:gd name="connsiteY31" fmla="*/ 367487 h 565128"/>
                  <a:gd name="connsiteX32" fmla="*/ 460599 w 617622"/>
                  <a:gd name="connsiteY32" fmla="*/ 312615 h 565128"/>
                  <a:gd name="connsiteX33" fmla="*/ 537409 w 617622"/>
                  <a:gd name="connsiteY33" fmla="*/ 241496 h 565128"/>
                  <a:gd name="connsiteX34" fmla="*/ 594769 w 617622"/>
                  <a:gd name="connsiteY34" fmla="*/ 217845 h 565128"/>
                  <a:gd name="connsiteX35" fmla="*/ 615436 w 617622"/>
                  <a:gd name="connsiteY35" fmla="*/ 249122 h 565128"/>
                  <a:gd name="connsiteX36" fmla="*/ 600847 w 617622"/>
                  <a:gd name="connsiteY36" fmla="*/ 270783 h 565128"/>
                  <a:gd name="connsiteX37" fmla="*/ 513095 w 617622"/>
                  <a:gd name="connsiteY37" fmla="*/ 347207 h 565128"/>
                  <a:gd name="connsiteX38" fmla="*/ 522158 w 617622"/>
                  <a:gd name="connsiteY38" fmla="*/ 348423 h 565128"/>
                  <a:gd name="connsiteX39" fmla="*/ 536691 w 617622"/>
                  <a:gd name="connsiteY39" fmla="*/ 345770 h 565128"/>
                  <a:gd name="connsiteX40" fmla="*/ 539233 w 617622"/>
                  <a:gd name="connsiteY40" fmla="*/ 361961 h 565128"/>
                  <a:gd name="connsiteX41" fmla="*/ 517958 w 617622"/>
                  <a:gd name="connsiteY41" fmla="*/ 394730 h 565128"/>
                  <a:gd name="connsiteX42" fmla="*/ 476458 w 617622"/>
                  <a:gd name="connsiteY42" fmla="*/ 431809 h 56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17622" h="565128">
                    <a:moveTo>
                      <a:pt x="476458" y="431809"/>
                    </a:moveTo>
                    <a:cubicBezTo>
                      <a:pt x="447557" y="451371"/>
                      <a:pt x="418988" y="471375"/>
                      <a:pt x="392409" y="494032"/>
                    </a:cubicBezTo>
                    <a:cubicBezTo>
                      <a:pt x="359750" y="508565"/>
                      <a:pt x="330905" y="530171"/>
                      <a:pt x="297252" y="543047"/>
                    </a:cubicBezTo>
                    <a:cubicBezTo>
                      <a:pt x="247242" y="562111"/>
                      <a:pt x="196348" y="570013"/>
                      <a:pt x="143133" y="562056"/>
                    </a:cubicBezTo>
                    <a:cubicBezTo>
                      <a:pt x="121361" y="558796"/>
                      <a:pt x="99478" y="556530"/>
                      <a:pt x="77595" y="554264"/>
                    </a:cubicBezTo>
                    <a:cubicBezTo>
                      <a:pt x="71462" y="553657"/>
                      <a:pt x="64389" y="552551"/>
                      <a:pt x="61128" y="560453"/>
                    </a:cubicBezTo>
                    <a:cubicBezTo>
                      <a:pt x="51679" y="547246"/>
                      <a:pt x="53723" y="530834"/>
                      <a:pt x="49855" y="516135"/>
                    </a:cubicBezTo>
                    <a:cubicBezTo>
                      <a:pt x="40185" y="479498"/>
                      <a:pt x="35488" y="441535"/>
                      <a:pt x="26480" y="404677"/>
                    </a:cubicBezTo>
                    <a:cubicBezTo>
                      <a:pt x="21783" y="385392"/>
                      <a:pt x="16920" y="366161"/>
                      <a:pt x="12334" y="346820"/>
                    </a:cubicBezTo>
                    <a:cubicBezTo>
                      <a:pt x="11118" y="341736"/>
                      <a:pt x="13384" y="329027"/>
                      <a:pt x="11" y="333337"/>
                    </a:cubicBezTo>
                    <a:cubicBezTo>
                      <a:pt x="-376" y="307310"/>
                      <a:pt x="9405" y="283769"/>
                      <a:pt x="17086" y="259566"/>
                    </a:cubicBezTo>
                    <a:cubicBezTo>
                      <a:pt x="29851" y="219171"/>
                      <a:pt x="52508" y="183805"/>
                      <a:pt x="72843" y="147334"/>
                    </a:cubicBezTo>
                    <a:cubicBezTo>
                      <a:pt x="91521" y="113736"/>
                      <a:pt x="101246" y="77541"/>
                      <a:pt x="108099" y="40407"/>
                    </a:cubicBezTo>
                    <a:cubicBezTo>
                      <a:pt x="112519" y="16369"/>
                      <a:pt x="128545" y="730"/>
                      <a:pt x="152804" y="12"/>
                    </a:cubicBezTo>
                    <a:cubicBezTo>
                      <a:pt x="169437" y="-485"/>
                      <a:pt x="180047" y="14490"/>
                      <a:pt x="176841" y="34660"/>
                    </a:cubicBezTo>
                    <a:cubicBezTo>
                      <a:pt x="170045" y="77652"/>
                      <a:pt x="163413" y="120644"/>
                      <a:pt x="155843" y="163470"/>
                    </a:cubicBezTo>
                    <a:cubicBezTo>
                      <a:pt x="153025" y="179439"/>
                      <a:pt x="157224" y="193697"/>
                      <a:pt x="163137" y="207567"/>
                    </a:cubicBezTo>
                    <a:cubicBezTo>
                      <a:pt x="168497" y="220111"/>
                      <a:pt x="195022" y="227128"/>
                      <a:pt x="215081" y="223923"/>
                    </a:cubicBezTo>
                    <a:cubicBezTo>
                      <a:pt x="239008" y="220111"/>
                      <a:pt x="260560" y="210385"/>
                      <a:pt x="281061" y="198283"/>
                    </a:cubicBezTo>
                    <a:cubicBezTo>
                      <a:pt x="316095" y="177561"/>
                      <a:pt x="350632" y="156065"/>
                      <a:pt x="385280" y="134679"/>
                    </a:cubicBezTo>
                    <a:cubicBezTo>
                      <a:pt x="395724" y="128214"/>
                      <a:pt x="406279" y="126004"/>
                      <a:pt x="415728" y="134956"/>
                    </a:cubicBezTo>
                    <a:cubicBezTo>
                      <a:pt x="425012" y="143797"/>
                      <a:pt x="421309" y="154517"/>
                      <a:pt x="416115" y="164022"/>
                    </a:cubicBezTo>
                    <a:cubicBezTo>
                      <a:pt x="404234" y="185739"/>
                      <a:pt x="383180" y="198228"/>
                      <a:pt x="365166" y="213811"/>
                    </a:cubicBezTo>
                    <a:cubicBezTo>
                      <a:pt x="343614" y="232433"/>
                      <a:pt x="319356" y="248293"/>
                      <a:pt x="304988" y="274099"/>
                    </a:cubicBezTo>
                    <a:cubicBezTo>
                      <a:pt x="303330" y="277028"/>
                      <a:pt x="302446" y="280399"/>
                      <a:pt x="300125" y="286477"/>
                    </a:cubicBezTo>
                    <a:cubicBezTo>
                      <a:pt x="323279" y="278022"/>
                      <a:pt x="340575" y="264429"/>
                      <a:pt x="358645" y="252935"/>
                    </a:cubicBezTo>
                    <a:cubicBezTo>
                      <a:pt x="417607" y="215469"/>
                      <a:pt x="476071" y="177229"/>
                      <a:pt x="531110" y="134016"/>
                    </a:cubicBezTo>
                    <a:cubicBezTo>
                      <a:pt x="543433" y="124346"/>
                      <a:pt x="557579" y="124512"/>
                      <a:pt x="571118" y="128601"/>
                    </a:cubicBezTo>
                    <a:cubicBezTo>
                      <a:pt x="587530" y="133574"/>
                      <a:pt x="590845" y="153302"/>
                      <a:pt x="579075" y="171095"/>
                    </a:cubicBezTo>
                    <a:cubicBezTo>
                      <a:pt x="557137" y="204306"/>
                      <a:pt x="524921" y="227018"/>
                      <a:pt x="495136" y="252161"/>
                    </a:cubicBezTo>
                    <a:cubicBezTo>
                      <a:pt x="455957" y="285151"/>
                      <a:pt x="416612" y="317975"/>
                      <a:pt x="377433" y="350965"/>
                    </a:cubicBezTo>
                    <a:cubicBezTo>
                      <a:pt x="373012" y="354667"/>
                      <a:pt x="369807" y="359309"/>
                      <a:pt x="368316" y="367487"/>
                    </a:cubicBezTo>
                    <a:cubicBezTo>
                      <a:pt x="403571" y="354059"/>
                      <a:pt x="431477" y="332232"/>
                      <a:pt x="460599" y="312615"/>
                    </a:cubicBezTo>
                    <a:cubicBezTo>
                      <a:pt x="489886" y="292887"/>
                      <a:pt x="513869" y="267468"/>
                      <a:pt x="537409" y="241496"/>
                    </a:cubicBezTo>
                    <a:cubicBezTo>
                      <a:pt x="552716" y="224587"/>
                      <a:pt x="570952" y="215303"/>
                      <a:pt x="594769" y="217845"/>
                    </a:cubicBezTo>
                    <a:cubicBezTo>
                      <a:pt x="613170" y="219834"/>
                      <a:pt x="622067" y="231991"/>
                      <a:pt x="615436" y="249122"/>
                    </a:cubicBezTo>
                    <a:cubicBezTo>
                      <a:pt x="612231" y="257355"/>
                      <a:pt x="606871" y="264207"/>
                      <a:pt x="600847" y="270783"/>
                    </a:cubicBezTo>
                    <a:cubicBezTo>
                      <a:pt x="574489" y="299573"/>
                      <a:pt x="543543" y="323114"/>
                      <a:pt x="513095" y="347207"/>
                    </a:cubicBezTo>
                    <a:cubicBezTo>
                      <a:pt x="516079" y="352457"/>
                      <a:pt x="519395" y="350302"/>
                      <a:pt x="522158" y="348423"/>
                    </a:cubicBezTo>
                    <a:cubicBezTo>
                      <a:pt x="526744" y="345328"/>
                      <a:pt x="531883" y="342455"/>
                      <a:pt x="536691" y="345770"/>
                    </a:cubicBezTo>
                    <a:cubicBezTo>
                      <a:pt x="542383" y="349694"/>
                      <a:pt x="540117" y="356325"/>
                      <a:pt x="539233" y="361961"/>
                    </a:cubicBezTo>
                    <a:cubicBezTo>
                      <a:pt x="537078" y="376053"/>
                      <a:pt x="527960" y="385668"/>
                      <a:pt x="517958" y="394730"/>
                    </a:cubicBezTo>
                    <a:cubicBezTo>
                      <a:pt x="504088" y="406998"/>
                      <a:pt x="490273" y="419376"/>
                      <a:pt x="476458" y="431809"/>
                    </a:cubicBezTo>
                    <a:close/>
                  </a:path>
                </a:pathLst>
              </a:custGeom>
              <a:solidFill>
                <a:srgbClr val="F9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66991B-A2DD-47F7-A17B-C75F39135CE7}"/>
                </a:ext>
              </a:extLst>
            </p:cNvPr>
            <p:cNvSpPr/>
            <p:nvPr/>
          </p:nvSpPr>
          <p:spPr>
            <a:xfrm>
              <a:off x="7000817" y="2000536"/>
              <a:ext cx="2053127" cy="1515214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1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059023-6469-45FF-91B0-CA49D59D3A9B}"/>
                </a:ext>
              </a:extLst>
            </p:cNvPr>
            <p:cNvSpPr/>
            <p:nvPr/>
          </p:nvSpPr>
          <p:spPr>
            <a:xfrm>
              <a:off x="7204326" y="1625390"/>
              <a:ext cx="1481775" cy="1115682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3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BACF71F9-C2B9-46CF-8D15-64728C82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7790" y="734852"/>
            <a:ext cx="1327228" cy="5665229"/>
          </a:xfrm>
          <a:prstGeom prst="rect">
            <a:avLst/>
          </a:prstGeom>
        </p:spPr>
      </p:pic>
      <p:grpSp>
        <p:nvGrpSpPr>
          <p:cNvPr id="32" name="Graphic 27">
            <a:extLst>
              <a:ext uri="{FF2B5EF4-FFF2-40B4-BE49-F238E27FC236}">
                <a16:creationId xmlns:a16="http://schemas.microsoft.com/office/drawing/2014/main" id="{B1E94FC0-5ADE-4438-86EB-8BAAABC85B73}"/>
              </a:ext>
            </a:extLst>
          </p:cNvPr>
          <p:cNvGrpSpPr/>
          <p:nvPr/>
        </p:nvGrpSpPr>
        <p:grpSpPr>
          <a:xfrm>
            <a:off x="2426696" y="1364259"/>
            <a:ext cx="1851706" cy="2032736"/>
            <a:chOff x="3033791" y="66648"/>
            <a:chExt cx="6126139" cy="6725057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AEBFD4-B9EA-422C-BD7E-8C672F331E1F}"/>
                </a:ext>
              </a:extLst>
            </p:cNvPr>
            <p:cNvSpPr/>
            <p:nvPr/>
          </p:nvSpPr>
          <p:spPr>
            <a:xfrm>
              <a:off x="3033791" y="66648"/>
              <a:ext cx="6126139" cy="6725057"/>
            </a:xfrm>
            <a:custGeom>
              <a:avLst/>
              <a:gdLst>
                <a:gd name="connsiteX0" fmla="*/ 2177431 w 6126139"/>
                <a:gd name="connsiteY0" fmla="*/ 6725058 h 6725057"/>
                <a:gd name="connsiteX1" fmla="*/ 2176098 w 6126139"/>
                <a:gd name="connsiteY1" fmla="*/ 6722867 h 6725057"/>
                <a:gd name="connsiteX2" fmla="*/ 2142665 w 6126139"/>
                <a:gd name="connsiteY2" fmla="*/ 6671527 h 6725057"/>
                <a:gd name="connsiteX3" fmla="*/ 1859677 w 6126139"/>
                <a:gd name="connsiteY3" fmla="*/ 5963820 h 6725057"/>
                <a:gd name="connsiteX4" fmla="*/ 1209310 w 6126139"/>
                <a:gd name="connsiteY4" fmla="*/ 5928196 h 6725057"/>
                <a:gd name="connsiteX5" fmla="*/ 495602 w 6126139"/>
                <a:gd name="connsiteY5" fmla="*/ 5616729 h 6725057"/>
                <a:gd name="connsiteX6" fmla="*/ 552752 w 6126139"/>
                <a:gd name="connsiteY6" fmla="*/ 5027703 h 6725057"/>
                <a:gd name="connsiteX7" fmla="*/ 569325 w 6126139"/>
                <a:gd name="connsiteY7" fmla="*/ 4913689 h 6725057"/>
                <a:gd name="connsiteX8" fmla="*/ 465979 w 6126139"/>
                <a:gd name="connsiteY8" fmla="*/ 4759193 h 6725057"/>
                <a:gd name="connsiteX9" fmla="*/ 399495 w 6126139"/>
                <a:gd name="connsiteY9" fmla="*/ 4591458 h 6725057"/>
                <a:gd name="connsiteX10" fmla="*/ 511032 w 6126139"/>
                <a:gd name="connsiteY10" fmla="*/ 4438582 h 6725057"/>
                <a:gd name="connsiteX11" fmla="*/ 363490 w 6126139"/>
                <a:gd name="connsiteY11" fmla="*/ 4273513 h 6725057"/>
                <a:gd name="connsiteX12" fmla="*/ 454549 w 6126139"/>
                <a:gd name="connsiteY12" fmla="*/ 4036341 h 6725057"/>
                <a:gd name="connsiteX13" fmla="*/ 477695 w 6126139"/>
                <a:gd name="connsiteY13" fmla="*/ 3793644 h 6725057"/>
                <a:gd name="connsiteX14" fmla="*/ 386541 w 6126139"/>
                <a:gd name="connsiteY14" fmla="*/ 3771451 h 6725057"/>
                <a:gd name="connsiteX15" fmla="*/ 96314 w 6126139"/>
                <a:gd name="connsiteY15" fmla="*/ 3645911 h 6725057"/>
                <a:gd name="connsiteX16" fmla="*/ 8112 w 6126139"/>
                <a:gd name="connsiteY16" fmla="*/ 3529611 h 6725057"/>
                <a:gd name="connsiteX17" fmla="*/ 57642 w 6126139"/>
                <a:gd name="connsiteY17" fmla="*/ 3296534 h 6725057"/>
                <a:gd name="connsiteX18" fmla="*/ 512842 w 6126139"/>
                <a:gd name="connsiteY18" fmla="*/ 2672551 h 6725057"/>
                <a:gd name="connsiteX19" fmla="*/ 829739 w 6126139"/>
                <a:gd name="connsiteY19" fmla="*/ 2257547 h 6725057"/>
                <a:gd name="connsiteX20" fmla="*/ 834120 w 6126139"/>
                <a:gd name="connsiteY20" fmla="*/ 2216971 h 6725057"/>
                <a:gd name="connsiteX21" fmla="*/ 1065387 w 6126139"/>
                <a:gd name="connsiteY21" fmla="*/ 1136550 h 6725057"/>
                <a:gd name="connsiteX22" fmla="*/ 1956165 w 6126139"/>
                <a:gd name="connsiteY22" fmla="*/ 298350 h 6725057"/>
                <a:gd name="connsiteX23" fmla="*/ 3503978 w 6126139"/>
                <a:gd name="connsiteY23" fmla="*/ 7551 h 6725057"/>
                <a:gd name="connsiteX24" fmla="*/ 5464032 w 6126139"/>
                <a:gd name="connsiteY24" fmla="*/ 777743 h 6725057"/>
                <a:gd name="connsiteX25" fmla="*/ 5967238 w 6126139"/>
                <a:gd name="connsiteY25" fmla="*/ 3418740 h 6725057"/>
                <a:gd name="connsiteX26" fmla="*/ 5624720 w 6126139"/>
                <a:gd name="connsiteY26" fmla="*/ 4085204 h 6725057"/>
                <a:gd name="connsiteX27" fmla="*/ 5268580 w 6126139"/>
                <a:gd name="connsiteY27" fmla="*/ 4724237 h 6725057"/>
                <a:gd name="connsiteX28" fmla="*/ 5352780 w 6126139"/>
                <a:gd name="connsiteY28" fmla="*/ 6013731 h 6725057"/>
                <a:gd name="connsiteX29" fmla="*/ 5400882 w 6126139"/>
                <a:gd name="connsiteY29" fmla="*/ 6292813 h 6725057"/>
                <a:gd name="connsiteX30" fmla="*/ 5303060 w 6126139"/>
                <a:gd name="connsiteY30" fmla="*/ 6518175 h 6725057"/>
                <a:gd name="connsiteX31" fmla="*/ 5056458 w 6126139"/>
                <a:gd name="connsiteY31" fmla="*/ 6629141 h 6725057"/>
                <a:gd name="connsiteX32" fmla="*/ 4201780 w 6126139"/>
                <a:gd name="connsiteY32" fmla="*/ 6537606 h 6725057"/>
                <a:gd name="connsiteX33" fmla="*/ 3504168 w 6126139"/>
                <a:gd name="connsiteY33" fmla="*/ 6062023 h 6725057"/>
                <a:gd name="connsiteX34" fmla="*/ 3196035 w 6126139"/>
                <a:gd name="connsiteY34" fmla="*/ 5247444 h 6725057"/>
                <a:gd name="connsiteX35" fmla="*/ 3196225 w 6126139"/>
                <a:gd name="connsiteY35" fmla="*/ 4708520 h 6725057"/>
                <a:gd name="connsiteX36" fmla="*/ 3280902 w 6126139"/>
                <a:gd name="connsiteY36" fmla="*/ 4708425 h 6725057"/>
                <a:gd name="connsiteX37" fmla="*/ 3265377 w 6126139"/>
                <a:gd name="connsiteY37" fmla="*/ 5088187 h 6725057"/>
                <a:gd name="connsiteX38" fmla="*/ 3635709 w 6126139"/>
                <a:gd name="connsiteY38" fmla="*/ 6097170 h 6725057"/>
                <a:gd name="connsiteX39" fmla="*/ 4317127 w 6126139"/>
                <a:gd name="connsiteY39" fmla="*/ 6482932 h 6725057"/>
                <a:gd name="connsiteX40" fmla="*/ 5247244 w 6126139"/>
                <a:gd name="connsiteY40" fmla="*/ 6454548 h 6725057"/>
                <a:gd name="connsiteX41" fmla="*/ 5312490 w 6126139"/>
                <a:gd name="connsiteY41" fmla="*/ 6278716 h 6725057"/>
                <a:gd name="connsiteX42" fmla="*/ 5179711 w 6126139"/>
                <a:gd name="connsiteY42" fmla="*/ 5377652 h 6725057"/>
                <a:gd name="connsiteX43" fmla="*/ 5250101 w 6126139"/>
                <a:gd name="connsiteY43" fmla="*/ 4534308 h 6725057"/>
                <a:gd name="connsiteX44" fmla="*/ 5631673 w 6126139"/>
                <a:gd name="connsiteY44" fmla="*/ 3916230 h 6725057"/>
                <a:gd name="connsiteX45" fmla="*/ 5932853 w 6126139"/>
                <a:gd name="connsiteY45" fmla="*/ 3243670 h 6725057"/>
                <a:gd name="connsiteX46" fmla="*/ 5303917 w 6126139"/>
                <a:gd name="connsiteY46" fmla="*/ 746691 h 6725057"/>
                <a:gd name="connsiteX47" fmla="*/ 3209084 w 6126139"/>
                <a:gd name="connsiteY47" fmla="*/ 85466 h 6725057"/>
                <a:gd name="connsiteX48" fmla="*/ 1982169 w 6126139"/>
                <a:gd name="connsiteY48" fmla="*/ 383789 h 6725057"/>
                <a:gd name="connsiteX49" fmla="*/ 1173210 w 6126139"/>
                <a:gd name="connsiteY49" fmla="*/ 1118262 h 6725057"/>
                <a:gd name="connsiteX50" fmla="*/ 890889 w 6126139"/>
                <a:gd name="connsiteY50" fmla="*/ 2059332 h 6725057"/>
                <a:gd name="connsiteX51" fmla="*/ 909844 w 6126139"/>
                <a:gd name="connsiteY51" fmla="*/ 2294695 h 6725057"/>
                <a:gd name="connsiteX52" fmla="*/ 849456 w 6126139"/>
                <a:gd name="connsiteY52" fmla="*/ 2389087 h 6725057"/>
                <a:gd name="connsiteX53" fmla="*/ 412925 w 6126139"/>
                <a:gd name="connsiteY53" fmla="*/ 2916296 h 6725057"/>
                <a:gd name="connsiteX54" fmla="*/ 90599 w 6126139"/>
                <a:gd name="connsiteY54" fmla="*/ 3448172 h 6725057"/>
                <a:gd name="connsiteX55" fmla="*/ 93933 w 6126139"/>
                <a:gd name="connsiteY55" fmla="*/ 3512847 h 6725057"/>
                <a:gd name="connsiteX56" fmla="*/ 147558 w 6126139"/>
                <a:gd name="connsiteY56" fmla="*/ 3579331 h 6725057"/>
                <a:gd name="connsiteX57" fmla="*/ 327962 w 6126139"/>
                <a:gd name="connsiteY57" fmla="*/ 3670867 h 6725057"/>
                <a:gd name="connsiteX58" fmla="*/ 576183 w 6126139"/>
                <a:gd name="connsiteY58" fmla="*/ 3769546 h 6725057"/>
                <a:gd name="connsiteX59" fmla="*/ 496554 w 6126139"/>
                <a:gd name="connsiteY59" fmla="*/ 4125019 h 6725057"/>
                <a:gd name="connsiteX60" fmla="*/ 446453 w 6126139"/>
                <a:gd name="connsiteY60" fmla="*/ 4265512 h 6725057"/>
                <a:gd name="connsiteX61" fmla="*/ 599139 w 6126139"/>
                <a:gd name="connsiteY61" fmla="*/ 4450107 h 6725057"/>
                <a:gd name="connsiteX62" fmla="*/ 486267 w 6126139"/>
                <a:gd name="connsiteY62" fmla="*/ 4641655 h 6725057"/>
                <a:gd name="connsiteX63" fmla="*/ 546370 w 6126139"/>
                <a:gd name="connsiteY63" fmla="*/ 4717855 h 6725057"/>
                <a:gd name="connsiteX64" fmla="*/ 546942 w 6126139"/>
                <a:gd name="connsiteY64" fmla="*/ 5328217 h 6725057"/>
                <a:gd name="connsiteX65" fmla="*/ 541608 w 6126139"/>
                <a:gd name="connsiteY65" fmla="*/ 5507382 h 6725057"/>
                <a:gd name="connsiteX66" fmla="*/ 939181 w 6126139"/>
                <a:gd name="connsiteY66" fmla="*/ 5820945 h 6725057"/>
                <a:gd name="connsiteX67" fmla="*/ 1403334 w 6126139"/>
                <a:gd name="connsiteY67" fmla="*/ 5838185 h 6725057"/>
                <a:gd name="connsiteX68" fmla="*/ 1929591 w 6126139"/>
                <a:gd name="connsiteY68" fmla="*/ 5900384 h 6725057"/>
                <a:gd name="connsiteX69" fmla="*/ 2225247 w 6126139"/>
                <a:gd name="connsiteY69" fmla="*/ 6706579 h 6725057"/>
                <a:gd name="connsiteX70" fmla="*/ 2224866 w 6126139"/>
                <a:gd name="connsiteY70" fmla="*/ 6724963 h 6725057"/>
                <a:gd name="connsiteX71" fmla="*/ 2177431 w 6126139"/>
                <a:gd name="connsiteY71" fmla="*/ 6725058 h 67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126139" h="6725057">
                  <a:moveTo>
                    <a:pt x="2177431" y="6725058"/>
                  </a:moveTo>
                  <a:cubicBezTo>
                    <a:pt x="2176955" y="6724296"/>
                    <a:pt x="2176669" y="6723058"/>
                    <a:pt x="2176098" y="6722867"/>
                  </a:cubicBezTo>
                  <a:cubicBezTo>
                    <a:pt x="2139141" y="6711152"/>
                    <a:pt x="2139903" y="6711247"/>
                    <a:pt x="2142665" y="6671527"/>
                  </a:cubicBezTo>
                  <a:cubicBezTo>
                    <a:pt x="2158572" y="6437593"/>
                    <a:pt x="2095230" y="6076786"/>
                    <a:pt x="1859677" y="5963820"/>
                  </a:cubicBezTo>
                  <a:cubicBezTo>
                    <a:pt x="1660414" y="5868284"/>
                    <a:pt x="1420479" y="5926863"/>
                    <a:pt x="1209310" y="5928196"/>
                  </a:cubicBezTo>
                  <a:cubicBezTo>
                    <a:pt x="933942" y="5929911"/>
                    <a:pt x="646668" y="5869808"/>
                    <a:pt x="495602" y="5616729"/>
                  </a:cubicBezTo>
                  <a:cubicBezTo>
                    <a:pt x="385017" y="5431563"/>
                    <a:pt x="497507" y="5212679"/>
                    <a:pt x="552752" y="5027703"/>
                  </a:cubicBezTo>
                  <a:cubicBezTo>
                    <a:pt x="563801" y="4990555"/>
                    <a:pt x="575040" y="4951979"/>
                    <a:pt x="569325" y="4913689"/>
                  </a:cubicBezTo>
                  <a:cubicBezTo>
                    <a:pt x="559991" y="4851300"/>
                    <a:pt x="509223" y="4805104"/>
                    <a:pt x="465979" y="4759193"/>
                  </a:cubicBezTo>
                  <a:cubicBezTo>
                    <a:pt x="422736" y="4713283"/>
                    <a:pt x="382159" y="4652037"/>
                    <a:pt x="399495" y="4591458"/>
                  </a:cubicBezTo>
                  <a:cubicBezTo>
                    <a:pt x="417021" y="4530212"/>
                    <a:pt x="486458" y="4497256"/>
                    <a:pt x="511032" y="4438582"/>
                  </a:cubicBezTo>
                  <a:cubicBezTo>
                    <a:pt x="436737" y="4416103"/>
                    <a:pt x="377587" y="4349809"/>
                    <a:pt x="363490" y="4273513"/>
                  </a:cubicBezTo>
                  <a:cubicBezTo>
                    <a:pt x="344916" y="4172358"/>
                    <a:pt x="408924" y="4114922"/>
                    <a:pt x="454549" y="4036341"/>
                  </a:cubicBezTo>
                  <a:cubicBezTo>
                    <a:pt x="485505" y="3982905"/>
                    <a:pt x="553514" y="3839078"/>
                    <a:pt x="477695" y="3793644"/>
                  </a:cubicBezTo>
                  <a:cubicBezTo>
                    <a:pt x="450644" y="3777451"/>
                    <a:pt x="417783" y="3775546"/>
                    <a:pt x="386541" y="3771451"/>
                  </a:cubicBezTo>
                  <a:cubicBezTo>
                    <a:pt x="280623" y="3757639"/>
                    <a:pt x="178896" y="3713538"/>
                    <a:pt x="96314" y="3645911"/>
                  </a:cubicBezTo>
                  <a:cubicBezTo>
                    <a:pt x="58119" y="3614574"/>
                    <a:pt x="22971" y="3576664"/>
                    <a:pt x="8112" y="3529611"/>
                  </a:cubicBezTo>
                  <a:cubicBezTo>
                    <a:pt x="-16462" y="3451696"/>
                    <a:pt x="19066" y="3368543"/>
                    <a:pt x="57642" y="3296534"/>
                  </a:cubicBezTo>
                  <a:cubicBezTo>
                    <a:pt x="180515" y="3067458"/>
                    <a:pt x="350060" y="2873243"/>
                    <a:pt x="512842" y="2672551"/>
                  </a:cubicBezTo>
                  <a:cubicBezTo>
                    <a:pt x="622570" y="2537296"/>
                    <a:pt x="734203" y="2403661"/>
                    <a:pt x="829739" y="2257547"/>
                  </a:cubicBezTo>
                  <a:cubicBezTo>
                    <a:pt x="838883" y="2243545"/>
                    <a:pt x="840883" y="2232592"/>
                    <a:pt x="834120" y="2216971"/>
                  </a:cubicBezTo>
                  <a:cubicBezTo>
                    <a:pt x="689912" y="1883310"/>
                    <a:pt x="888794" y="1421061"/>
                    <a:pt x="1065387" y="1136550"/>
                  </a:cubicBezTo>
                  <a:cubicBezTo>
                    <a:pt x="1282748" y="786125"/>
                    <a:pt x="1593263" y="494088"/>
                    <a:pt x="1956165" y="298350"/>
                  </a:cubicBezTo>
                  <a:cubicBezTo>
                    <a:pt x="2426796" y="44508"/>
                    <a:pt x="2976865" y="-25215"/>
                    <a:pt x="3503978" y="7551"/>
                  </a:cubicBezTo>
                  <a:cubicBezTo>
                    <a:pt x="4206447" y="51271"/>
                    <a:pt x="4951207" y="275013"/>
                    <a:pt x="5464032" y="777743"/>
                  </a:cubicBezTo>
                  <a:cubicBezTo>
                    <a:pt x="6165168" y="1465067"/>
                    <a:pt x="6267371" y="2522056"/>
                    <a:pt x="5967238" y="3418740"/>
                  </a:cubicBezTo>
                  <a:cubicBezTo>
                    <a:pt x="5886466" y="3659913"/>
                    <a:pt x="5770452" y="3877559"/>
                    <a:pt x="5624720" y="4085204"/>
                  </a:cubicBezTo>
                  <a:cubicBezTo>
                    <a:pt x="5484702" y="4284562"/>
                    <a:pt x="5331254" y="4484492"/>
                    <a:pt x="5268580" y="4724237"/>
                  </a:cubicBezTo>
                  <a:cubicBezTo>
                    <a:pt x="5163329" y="5126858"/>
                    <a:pt x="5284296" y="5611586"/>
                    <a:pt x="5352780" y="6013731"/>
                  </a:cubicBezTo>
                  <a:cubicBezTo>
                    <a:pt x="5368592" y="6106790"/>
                    <a:pt x="5388023" y="6199373"/>
                    <a:pt x="5400882" y="6292813"/>
                  </a:cubicBezTo>
                  <a:cubicBezTo>
                    <a:pt x="5413741" y="6385968"/>
                    <a:pt x="5373259" y="6459977"/>
                    <a:pt x="5303060" y="6518175"/>
                  </a:cubicBezTo>
                  <a:cubicBezTo>
                    <a:pt x="5231337" y="6577706"/>
                    <a:pt x="5145422" y="6607805"/>
                    <a:pt x="5056458" y="6629141"/>
                  </a:cubicBezTo>
                  <a:cubicBezTo>
                    <a:pt x="4772613" y="6697245"/>
                    <a:pt x="4470289" y="6638857"/>
                    <a:pt x="4201780" y="6537606"/>
                  </a:cubicBezTo>
                  <a:cubicBezTo>
                    <a:pt x="3936603" y="6437498"/>
                    <a:pt x="3664950" y="6303100"/>
                    <a:pt x="3504168" y="6062023"/>
                  </a:cubicBezTo>
                  <a:cubicBezTo>
                    <a:pt x="3338815" y="5814087"/>
                    <a:pt x="3237183" y="5542243"/>
                    <a:pt x="3196035" y="5247444"/>
                  </a:cubicBezTo>
                  <a:cubicBezTo>
                    <a:pt x="3170889" y="5067708"/>
                    <a:pt x="3170222" y="4888162"/>
                    <a:pt x="3196225" y="4708520"/>
                  </a:cubicBezTo>
                  <a:cubicBezTo>
                    <a:pt x="3226229" y="4707472"/>
                    <a:pt x="3252708" y="4705758"/>
                    <a:pt x="3280902" y="4708425"/>
                  </a:cubicBezTo>
                  <a:cubicBezTo>
                    <a:pt x="3263376" y="4834536"/>
                    <a:pt x="3256804" y="4961218"/>
                    <a:pt x="3265377" y="5088187"/>
                  </a:cubicBezTo>
                  <a:cubicBezTo>
                    <a:pt x="3290427" y="5460424"/>
                    <a:pt x="3406728" y="5799704"/>
                    <a:pt x="3635709" y="6097170"/>
                  </a:cubicBezTo>
                  <a:cubicBezTo>
                    <a:pt x="3788109" y="6295100"/>
                    <a:pt x="4084146" y="6415210"/>
                    <a:pt x="4317127" y="6482932"/>
                  </a:cubicBezTo>
                  <a:cubicBezTo>
                    <a:pt x="4580684" y="6559608"/>
                    <a:pt x="5014738" y="6644953"/>
                    <a:pt x="5247244" y="6454548"/>
                  </a:cubicBezTo>
                  <a:cubicBezTo>
                    <a:pt x="5303060" y="6408828"/>
                    <a:pt x="5325634" y="6353583"/>
                    <a:pt x="5312490" y="6278716"/>
                  </a:cubicBezTo>
                  <a:cubicBezTo>
                    <a:pt x="5259531" y="5978774"/>
                    <a:pt x="5217049" y="5679022"/>
                    <a:pt x="5179711" y="5377652"/>
                  </a:cubicBezTo>
                  <a:cubicBezTo>
                    <a:pt x="5143040" y="5081900"/>
                    <a:pt x="5130467" y="4816724"/>
                    <a:pt x="5250101" y="4534308"/>
                  </a:cubicBezTo>
                  <a:cubicBezTo>
                    <a:pt x="5345161" y="4309994"/>
                    <a:pt x="5496894" y="4117113"/>
                    <a:pt x="5631673" y="3916230"/>
                  </a:cubicBezTo>
                  <a:cubicBezTo>
                    <a:pt x="5774738" y="3702966"/>
                    <a:pt x="5862559" y="3489320"/>
                    <a:pt x="5932853" y="3243670"/>
                  </a:cubicBezTo>
                  <a:cubicBezTo>
                    <a:pt x="6184123" y="2365751"/>
                    <a:pt x="6018578" y="1365150"/>
                    <a:pt x="5303917" y="746691"/>
                  </a:cubicBezTo>
                  <a:cubicBezTo>
                    <a:pt x="4742419" y="260821"/>
                    <a:pt x="3936889" y="74988"/>
                    <a:pt x="3209084" y="85466"/>
                  </a:cubicBezTo>
                  <a:cubicBezTo>
                    <a:pt x="2777982" y="91752"/>
                    <a:pt x="2365169" y="178811"/>
                    <a:pt x="1982169" y="383789"/>
                  </a:cubicBezTo>
                  <a:cubicBezTo>
                    <a:pt x="1651365" y="560859"/>
                    <a:pt x="1373807" y="798317"/>
                    <a:pt x="1173210" y="1118262"/>
                  </a:cubicBezTo>
                  <a:cubicBezTo>
                    <a:pt x="1004808" y="1386867"/>
                    <a:pt x="820976" y="1732434"/>
                    <a:pt x="890889" y="2059332"/>
                  </a:cubicBezTo>
                  <a:cubicBezTo>
                    <a:pt x="907558" y="2137437"/>
                    <a:pt x="936895" y="2219447"/>
                    <a:pt x="909844" y="2294695"/>
                  </a:cubicBezTo>
                  <a:cubicBezTo>
                    <a:pt x="897176" y="2330032"/>
                    <a:pt x="873078" y="2359941"/>
                    <a:pt x="849456" y="2389087"/>
                  </a:cubicBezTo>
                  <a:cubicBezTo>
                    <a:pt x="699246" y="2560823"/>
                    <a:pt x="551133" y="2734749"/>
                    <a:pt x="412925" y="2916296"/>
                  </a:cubicBezTo>
                  <a:cubicBezTo>
                    <a:pt x="300720" y="3063553"/>
                    <a:pt x="118888" y="3258148"/>
                    <a:pt x="90599" y="3448172"/>
                  </a:cubicBezTo>
                  <a:cubicBezTo>
                    <a:pt x="87360" y="3469698"/>
                    <a:pt x="86884" y="3492273"/>
                    <a:pt x="93933" y="3512847"/>
                  </a:cubicBezTo>
                  <a:cubicBezTo>
                    <a:pt x="103362" y="3540184"/>
                    <a:pt x="124984" y="3561329"/>
                    <a:pt x="147558" y="3579331"/>
                  </a:cubicBezTo>
                  <a:cubicBezTo>
                    <a:pt x="200517" y="3621813"/>
                    <a:pt x="262335" y="3653150"/>
                    <a:pt x="327962" y="3670867"/>
                  </a:cubicBezTo>
                  <a:cubicBezTo>
                    <a:pt x="404638" y="3691536"/>
                    <a:pt x="526939" y="3696584"/>
                    <a:pt x="576183" y="3769546"/>
                  </a:cubicBezTo>
                  <a:cubicBezTo>
                    <a:pt x="640382" y="3864891"/>
                    <a:pt x="550656" y="4042342"/>
                    <a:pt x="496554" y="4125019"/>
                  </a:cubicBezTo>
                  <a:cubicBezTo>
                    <a:pt x="468360" y="4167976"/>
                    <a:pt x="433023" y="4215887"/>
                    <a:pt x="446453" y="4265512"/>
                  </a:cubicBezTo>
                  <a:cubicBezTo>
                    <a:pt x="468075" y="4345427"/>
                    <a:pt x="601044" y="4367335"/>
                    <a:pt x="599139" y="4450107"/>
                  </a:cubicBezTo>
                  <a:cubicBezTo>
                    <a:pt x="597424" y="4527069"/>
                    <a:pt x="473218" y="4565740"/>
                    <a:pt x="486267" y="4641655"/>
                  </a:cubicBezTo>
                  <a:cubicBezTo>
                    <a:pt x="491887" y="4674230"/>
                    <a:pt x="521796" y="4695757"/>
                    <a:pt x="546370" y="4717855"/>
                  </a:cubicBezTo>
                  <a:cubicBezTo>
                    <a:pt x="749253" y="4899877"/>
                    <a:pt x="594852" y="5120381"/>
                    <a:pt x="546942" y="5328217"/>
                  </a:cubicBezTo>
                  <a:cubicBezTo>
                    <a:pt x="533226" y="5387653"/>
                    <a:pt x="524367" y="5448136"/>
                    <a:pt x="541608" y="5507382"/>
                  </a:cubicBezTo>
                  <a:cubicBezTo>
                    <a:pt x="592662" y="5683499"/>
                    <a:pt x="769255" y="5783892"/>
                    <a:pt x="939181" y="5820945"/>
                  </a:cubicBezTo>
                  <a:cubicBezTo>
                    <a:pt x="1090914" y="5853997"/>
                    <a:pt x="1248172" y="5844757"/>
                    <a:pt x="1403334" y="5838185"/>
                  </a:cubicBezTo>
                  <a:cubicBezTo>
                    <a:pt x="1576118" y="5830946"/>
                    <a:pt x="1772428" y="5812372"/>
                    <a:pt x="1929591" y="5900384"/>
                  </a:cubicBezTo>
                  <a:cubicBezTo>
                    <a:pt x="2183051" y="6042306"/>
                    <a:pt x="2250583" y="6444547"/>
                    <a:pt x="2225247" y="6706579"/>
                  </a:cubicBezTo>
                  <a:cubicBezTo>
                    <a:pt x="2224675" y="6712675"/>
                    <a:pt x="2224961" y="6718771"/>
                    <a:pt x="2224866" y="6724963"/>
                  </a:cubicBezTo>
                  <a:cubicBezTo>
                    <a:pt x="2208959" y="6725058"/>
                    <a:pt x="2193147" y="6725058"/>
                    <a:pt x="2177431" y="6725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D2D0C25-B944-415B-8085-3AAD850623EC}"/>
                </a:ext>
              </a:extLst>
            </p:cNvPr>
            <p:cNvSpPr/>
            <p:nvPr/>
          </p:nvSpPr>
          <p:spPr>
            <a:xfrm>
              <a:off x="5925620" y="4385213"/>
              <a:ext cx="776730" cy="131447"/>
            </a:xfrm>
            <a:custGeom>
              <a:avLst/>
              <a:gdLst>
                <a:gd name="connsiteX0" fmla="*/ 751118 w 776730"/>
                <a:gd name="connsiteY0" fmla="*/ 2 h 131447"/>
                <a:gd name="connsiteX1" fmla="*/ 776550 w 776730"/>
                <a:gd name="connsiteY1" fmla="*/ 24576 h 131447"/>
                <a:gd name="connsiteX2" fmla="*/ 776550 w 776730"/>
                <a:gd name="connsiteY2" fmla="*/ 103348 h 131447"/>
                <a:gd name="connsiteX3" fmla="*/ 748927 w 776730"/>
                <a:gd name="connsiteY3" fmla="*/ 131446 h 131447"/>
                <a:gd name="connsiteX4" fmla="*/ 24170 w 776730"/>
                <a:gd name="connsiteY4" fmla="*/ 131351 h 131447"/>
                <a:gd name="connsiteX5" fmla="*/ 262 w 776730"/>
                <a:gd name="connsiteY5" fmla="*/ 107824 h 131447"/>
                <a:gd name="connsiteX6" fmla="*/ 167 w 776730"/>
                <a:gd name="connsiteY6" fmla="*/ 26481 h 131447"/>
                <a:gd name="connsiteX7" fmla="*/ 26265 w 776730"/>
                <a:gd name="connsiteY7" fmla="*/ 97 h 131447"/>
                <a:gd name="connsiteX8" fmla="*/ 751118 w 776730"/>
                <a:gd name="connsiteY8" fmla="*/ 2 h 13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30" h="131447">
                  <a:moveTo>
                    <a:pt x="751118" y="2"/>
                  </a:moveTo>
                  <a:cubicBezTo>
                    <a:pt x="770263" y="-94"/>
                    <a:pt x="777883" y="4288"/>
                    <a:pt x="776550" y="24576"/>
                  </a:cubicBezTo>
                  <a:cubicBezTo>
                    <a:pt x="774835" y="50770"/>
                    <a:pt x="774835" y="77154"/>
                    <a:pt x="776550" y="103348"/>
                  </a:cubicBezTo>
                  <a:cubicBezTo>
                    <a:pt x="777978" y="124969"/>
                    <a:pt x="771120" y="131542"/>
                    <a:pt x="748927" y="131446"/>
                  </a:cubicBezTo>
                  <a:cubicBezTo>
                    <a:pt x="587002" y="130494"/>
                    <a:pt x="103799" y="130494"/>
                    <a:pt x="24170" y="131351"/>
                  </a:cubicBezTo>
                  <a:cubicBezTo>
                    <a:pt x="6072" y="131542"/>
                    <a:pt x="-690" y="126589"/>
                    <a:pt x="262" y="107824"/>
                  </a:cubicBezTo>
                  <a:cubicBezTo>
                    <a:pt x="1691" y="80773"/>
                    <a:pt x="1881" y="53532"/>
                    <a:pt x="167" y="26481"/>
                  </a:cubicBezTo>
                  <a:cubicBezTo>
                    <a:pt x="-1167" y="5907"/>
                    <a:pt x="5310" y="-94"/>
                    <a:pt x="26265" y="97"/>
                  </a:cubicBezTo>
                  <a:cubicBezTo>
                    <a:pt x="147995" y="954"/>
                    <a:pt x="631198" y="859"/>
                    <a:pt x="751118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1D2188-EDA3-4FFB-B2ED-65653AB3DA19}"/>
                </a:ext>
              </a:extLst>
            </p:cNvPr>
            <p:cNvSpPr/>
            <p:nvPr/>
          </p:nvSpPr>
          <p:spPr>
            <a:xfrm>
              <a:off x="5925624" y="4127274"/>
              <a:ext cx="776759" cy="128687"/>
            </a:xfrm>
            <a:custGeom>
              <a:avLst/>
              <a:gdLst>
                <a:gd name="connsiteX0" fmla="*/ 750829 w 776759"/>
                <a:gd name="connsiteY0" fmla="*/ 3 h 128687"/>
                <a:gd name="connsiteX1" fmla="*/ 776451 w 776759"/>
                <a:gd name="connsiteY1" fmla="*/ 27340 h 128687"/>
                <a:gd name="connsiteX2" fmla="*/ 776546 w 776759"/>
                <a:gd name="connsiteY2" fmla="*/ 100778 h 128687"/>
                <a:gd name="connsiteX3" fmla="*/ 748828 w 776759"/>
                <a:gd name="connsiteY3" fmla="*/ 128686 h 128687"/>
                <a:gd name="connsiteX4" fmla="*/ 24452 w 776759"/>
                <a:gd name="connsiteY4" fmla="*/ 128496 h 128687"/>
                <a:gd name="connsiteX5" fmla="*/ 259 w 776759"/>
                <a:gd name="connsiteY5" fmla="*/ 105350 h 128687"/>
                <a:gd name="connsiteX6" fmla="*/ 163 w 776759"/>
                <a:gd name="connsiteY6" fmla="*/ 26673 h 128687"/>
                <a:gd name="connsiteX7" fmla="*/ 26357 w 776759"/>
                <a:gd name="connsiteY7" fmla="*/ 99 h 128687"/>
                <a:gd name="connsiteX8" fmla="*/ 750829 w 776759"/>
                <a:gd name="connsiteY8" fmla="*/ 3 h 1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59" h="128687">
                  <a:moveTo>
                    <a:pt x="750829" y="3"/>
                  </a:moveTo>
                  <a:cubicBezTo>
                    <a:pt x="772831" y="-187"/>
                    <a:pt x="777594" y="7719"/>
                    <a:pt x="776451" y="27340"/>
                  </a:cubicBezTo>
                  <a:cubicBezTo>
                    <a:pt x="775117" y="51724"/>
                    <a:pt x="774736" y="76394"/>
                    <a:pt x="776546" y="100778"/>
                  </a:cubicBezTo>
                  <a:cubicBezTo>
                    <a:pt x="778165" y="122781"/>
                    <a:pt x="770736" y="128781"/>
                    <a:pt x="748828" y="128686"/>
                  </a:cubicBezTo>
                  <a:cubicBezTo>
                    <a:pt x="574711" y="127829"/>
                    <a:pt x="91794" y="127734"/>
                    <a:pt x="24452" y="128496"/>
                  </a:cubicBezTo>
                  <a:cubicBezTo>
                    <a:pt x="6831" y="128686"/>
                    <a:pt x="-789" y="124400"/>
                    <a:pt x="259" y="105350"/>
                  </a:cubicBezTo>
                  <a:cubicBezTo>
                    <a:pt x="1782" y="79156"/>
                    <a:pt x="1973" y="52772"/>
                    <a:pt x="163" y="26673"/>
                  </a:cubicBezTo>
                  <a:cubicBezTo>
                    <a:pt x="-1170" y="5909"/>
                    <a:pt x="5497" y="-92"/>
                    <a:pt x="26357" y="99"/>
                  </a:cubicBezTo>
                  <a:cubicBezTo>
                    <a:pt x="147134" y="956"/>
                    <a:pt x="630147" y="1051"/>
                    <a:pt x="750829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C223740-9994-45D6-9ABA-6A768D085CE1}"/>
                </a:ext>
              </a:extLst>
            </p:cNvPr>
            <p:cNvSpPr/>
            <p:nvPr/>
          </p:nvSpPr>
          <p:spPr>
            <a:xfrm>
              <a:off x="6055020" y="4643056"/>
              <a:ext cx="517365" cy="131170"/>
            </a:xfrm>
            <a:custGeom>
              <a:avLst/>
              <a:gdLst>
                <a:gd name="connsiteX0" fmla="*/ 25454 w 517365"/>
                <a:gd name="connsiteY0" fmla="*/ 131159 h 131170"/>
                <a:gd name="connsiteX1" fmla="*/ 117 w 517365"/>
                <a:gd name="connsiteY1" fmla="*/ 106299 h 131170"/>
                <a:gd name="connsiteX2" fmla="*/ 308 w 517365"/>
                <a:gd name="connsiteY2" fmla="*/ 19717 h 131170"/>
                <a:gd name="connsiteX3" fmla="*/ 19834 w 517365"/>
                <a:gd name="connsiteY3" fmla="*/ 0 h 131170"/>
                <a:gd name="connsiteX4" fmla="*/ 497322 w 517365"/>
                <a:gd name="connsiteY4" fmla="*/ 0 h 131170"/>
                <a:gd name="connsiteX5" fmla="*/ 517229 w 517365"/>
                <a:gd name="connsiteY5" fmla="*/ 19050 h 131170"/>
                <a:gd name="connsiteX6" fmla="*/ 517325 w 517365"/>
                <a:gd name="connsiteY6" fmla="*/ 110871 h 131170"/>
                <a:gd name="connsiteX7" fmla="*/ 495608 w 517365"/>
                <a:gd name="connsiteY7" fmla="*/ 130874 h 131170"/>
                <a:gd name="connsiteX8" fmla="*/ 25454 w 517365"/>
                <a:gd name="connsiteY8" fmla="*/ 131159 h 13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365" h="131170">
                  <a:moveTo>
                    <a:pt x="25454" y="131159"/>
                  </a:moveTo>
                  <a:cubicBezTo>
                    <a:pt x="6118" y="131445"/>
                    <a:pt x="-1026" y="126397"/>
                    <a:pt x="117" y="106299"/>
                  </a:cubicBezTo>
                  <a:cubicBezTo>
                    <a:pt x="1736" y="77534"/>
                    <a:pt x="1165" y="48578"/>
                    <a:pt x="308" y="19717"/>
                  </a:cubicBezTo>
                  <a:cubicBezTo>
                    <a:pt x="-73" y="5048"/>
                    <a:pt x="4879" y="0"/>
                    <a:pt x="19834" y="0"/>
                  </a:cubicBezTo>
                  <a:cubicBezTo>
                    <a:pt x="178996" y="381"/>
                    <a:pt x="338159" y="381"/>
                    <a:pt x="497322" y="0"/>
                  </a:cubicBezTo>
                  <a:cubicBezTo>
                    <a:pt x="511610" y="0"/>
                    <a:pt x="517705" y="3715"/>
                    <a:pt x="517229" y="19050"/>
                  </a:cubicBezTo>
                  <a:cubicBezTo>
                    <a:pt x="516277" y="49625"/>
                    <a:pt x="516086" y="80296"/>
                    <a:pt x="517325" y="110871"/>
                  </a:cubicBezTo>
                  <a:cubicBezTo>
                    <a:pt x="517991" y="128111"/>
                    <a:pt x="510467" y="130874"/>
                    <a:pt x="495608" y="130874"/>
                  </a:cubicBezTo>
                  <a:cubicBezTo>
                    <a:pt x="416836" y="130874"/>
                    <a:pt x="75269" y="130302"/>
                    <a:pt x="25454" y="131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D8AA5BE-845E-4062-9319-502FC8515501}"/>
                </a:ext>
              </a:extLst>
            </p:cNvPr>
            <p:cNvSpPr/>
            <p:nvPr/>
          </p:nvSpPr>
          <p:spPr>
            <a:xfrm>
              <a:off x="5147286" y="1162502"/>
              <a:ext cx="2325139" cy="2834763"/>
            </a:xfrm>
            <a:custGeom>
              <a:avLst/>
              <a:gdLst>
                <a:gd name="connsiteX0" fmla="*/ 2301359 w 2325139"/>
                <a:gd name="connsiteY0" fmla="*/ 902042 h 2834763"/>
                <a:gd name="connsiteX1" fmla="*/ 1949886 w 2325139"/>
                <a:gd name="connsiteY1" fmla="*/ 307015 h 2834763"/>
                <a:gd name="connsiteX2" fmla="*/ 971002 w 2325139"/>
                <a:gd name="connsiteY2" fmla="*/ 15836 h 2834763"/>
                <a:gd name="connsiteX3" fmla="*/ 242720 w 2325139"/>
                <a:gd name="connsiteY3" fmla="*/ 442270 h 2834763"/>
                <a:gd name="connsiteX4" fmla="*/ 6405 w 2325139"/>
                <a:gd name="connsiteY4" fmla="*/ 1229987 h 2834763"/>
                <a:gd name="connsiteX5" fmla="*/ 249483 w 2325139"/>
                <a:gd name="connsiteY5" fmla="*/ 1818633 h 2834763"/>
                <a:gd name="connsiteX6" fmla="*/ 495800 w 2325139"/>
                <a:gd name="connsiteY6" fmla="*/ 2180678 h 2834763"/>
                <a:gd name="connsiteX7" fmla="*/ 644485 w 2325139"/>
                <a:gd name="connsiteY7" fmla="*/ 2806756 h 2834763"/>
                <a:gd name="connsiteX8" fmla="*/ 671250 w 2325139"/>
                <a:gd name="connsiteY8" fmla="*/ 2834760 h 2834763"/>
                <a:gd name="connsiteX9" fmla="*/ 1162264 w 2325139"/>
                <a:gd name="connsiteY9" fmla="*/ 2834188 h 2834763"/>
                <a:gd name="connsiteX10" fmla="*/ 1653278 w 2325139"/>
                <a:gd name="connsiteY10" fmla="*/ 2834760 h 2834763"/>
                <a:gd name="connsiteX11" fmla="*/ 1681567 w 2325139"/>
                <a:gd name="connsiteY11" fmla="*/ 2805327 h 2834763"/>
                <a:gd name="connsiteX12" fmla="*/ 1702712 w 2325139"/>
                <a:gd name="connsiteY12" fmla="*/ 2525959 h 2834763"/>
                <a:gd name="connsiteX13" fmla="*/ 1892546 w 2325139"/>
                <a:gd name="connsiteY13" fmla="*/ 2067140 h 2834763"/>
                <a:gd name="connsiteX14" fmla="*/ 2127718 w 2325139"/>
                <a:gd name="connsiteY14" fmla="*/ 1741670 h 2834763"/>
                <a:gd name="connsiteX15" fmla="*/ 2301359 w 2325139"/>
                <a:gd name="connsiteY15" fmla="*/ 902042 h 2834763"/>
                <a:gd name="connsiteX16" fmla="*/ 1992272 w 2325139"/>
                <a:gd name="connsiteY16" fmla="*/ 1704809 h 2834763"/>
                <a:gd name="connsiteX17" fmla="*/ 1679948 w 2325139"/>
                <a:gd name="connsiteY17" fmla="*/ 2179059 h 2834763"/>
                <a:gd name="connsiteX18" fmla="*/ 1552694 w 2325139"/>
                <a:gd name="connsiteY18" fmla="*/ 2678550 h 2834763"/>
                <a:gd name="connsiteX19" fmla="*/ 1524595 w 2325139"/>
                <a:gd name="connsiteY19" fmla="*/ 2706648 h 2834763"/>
                <a:gd name="connsiteX20" fmla="*/ 1448490 w 2325139"/>
                <a:gd name="connsiteY20" fmla="*/ 2706553 h 2834763"/>
                <a:gd name="connsiteX21" fmla="*/ 1423630 w 2325139"/>
                <a:gd name="connsiteY21" fmla="*/ 2681407 h 2834763"/>
                <a:gd name="connsiteX22" fmla="*/ 1424106 w 2325139"/>
                <a:gd name="connsiteY22" fmla="*/ 2250687 h 2834763"/>
                <a:gd name="connsiteX23" fmla="*/ 1423916 w 2325139"/>
                <a:gd name="connsiteY23" fmla="*/ 1827776 h 2834763"/>
                <a:gd name="connsiteX24" fmla="*/ 1434393 w 2325139"/>
                <a:gd name="connsiteY24" fmla="*/ 1782628 h 2834763"/>
                <a:gd name="connsiteX25" fmla="*/ 1669185 w 2325139"/>
                <a:gd name="connsiteY25" fmla="*/ 1313522 h 2834763"/>
                <a:gd name="connsiteX26" fmla="*/ 1653754 w 2325139"/>
                <a:gd name="connsiteY26" fmla="*/ 1286852 h 2834763"/>
                <a:gd name="connsiteX27" fmla="*/ 1561838 w 2325139"/>
                <a:gd name="connsiteY27" fmla="*/ 1286566 h 2834763"/>
                <a:gd name="connsiteX28" fmla="*/ 1535549 w 2325139"/>
                <a:gd name="connsiteY28" fmla="*/ 1302949 h 2834763"/>
                <a:gd name="connsiteX29" fmla="*/ 1298567 w 2325139"/>
                <a:gd name="connsiteY29" fmla="*/ 1791582 h 2834763"/>
                <a:gd name="connsiteX30" fmla="*/ 1292947 w 2325139"/>
                <a:gd name="connsiteY30" fmla="*/ 1827300 h 2834763"/>
                <a:gd name="connsiteX31" fmla="*/ 1293423 w 2325139"/>
                <a:gd name="connsiteY31" fmla="*/ 2675692 h 2834763"/>
                <a:gd name="connsiteX32" fmla="*/ 1263705 w 2325139"/>
                <a:gd name="connsiteY32" fmla="*/ 2706744 h 2834763"/>
                <a:gd name="connsiteX33" fmla="*/ 1061489 w 2325139"/>
                <a:gd name="connsiteY33" fmla="*/ 2706553 h 2834763"/>
                <a:gd name="connsiteX34" fmla="*/ 1035391 w 2325139"/>
                <a:gd name="connsiteY34" fmla="*/ 2679883 h 2834763"/>
                <a:gd name="connsiteX35" fmla="*/ 1036058 w 2325139"/>
                <a:gd name="connsiteY35" fmla="*/ 1828919 h 2834763"/>
                <a:gd name="connsiteX36" fmla="*/ 1025389 w 2325139"/>
                <a:gd name="connsiteY36" fmla="*/ 1781199 h 2834763"/>
                <a:gd name="connsiteX37" fmla="*/ 797742 w 2325139"/>
                <a:gd name="connsiteY37" fmla="*/ 1311426 h 2834763"/>
                <a:gd name="connsiteX38" fmla="*/ 758118 w 2325139"/>
                <a:gd name="connsiteY38" fmla="*/ 1286376 h 2834763"/>
                <a:gd name="connsiteX39" fmla="*/ 671536 w 2325139"/>
                <a:gd name="connsiteY39" fmla="*/ 1286566 h 2834763"/>
                <a:gd name="connsiteX40" fmla="*/ 657915 w 2325139"/>
                <a:gd name="connsiteY40" fmla="*/ 1310188 h 2834763"/>
                <a:gd name="connsiteX41" fmla="*/ 891944 w 2325139"/>
                <a:gd name="connsiteY41" fmla="*/ 1776913 h 2834763"/>
                <a:gd name="connsiteX42" fmla="*/ 905184 w 2325139"/>
                <a:gd name="connsiteY42" fmla="*/ 1831968 h 2834763"/>
                <a:gd name="connsiteX43" fmla="*/ 905470 w 2325139"/>
                <a:gd name="connsiteY43" fmla="*/ 2675120 h 2834763"/>
                <a:gd name="connsiteX44" fmla="*/ 873561 w 2325139"/>
                <a:gd name="connsiteY44" fmla="*/ 2706744 h 2834763"/>
                <a:gd name="connsiteX45" fmla="*/ 797456 w 2325139"/>
                <a:gd name="connsiteY45" fmla="*/ 2706458 h 2834763"/>
                <a:gd name="connsiteX46" fmla="*/ 777073 w 2325139"/>
                <a:gd name="connsiteY46" fmla="*/ 2687503 h 2834763"/>
                <a:gd name="connsiteX47" fmla="*/ 498371 w 2325139"/>
                <a:gd name="connsiteY47" fmla="*/ 1926170 h 2834763"/>
                <a:gd name="connsiteX48" fmla="*/ 317206 w 2325139"/>
                <a:gd name="connsiteY48" fmla="*/ 1681377 h 2834763"/>
                <a:gd name="connsiteX49" fmla="*/ 445031 w 2325139"/>
                <a:gd name="connsiteY49" fmla="*/ 423125 h 2834763"/>
                <a:gd name="connsiteX50" fmla="*/ 844129 w 2325139"/>
                <a:gd name="connsiteY50" fmla="*/ 178237 h 2834763"/>
                <a:gd name="connsiteX51" fmla="*/ 1855112 w 2325139"/>
                <a:gd name="connsiteY51" fmla="*/ 399026 h 2834763"/>
                <a:gd name="connsiteX52" fmla="*/ 2128861 w 2325139"/>
                <a:gd name="connsiteY52" fmla="*/ 778217 h 2834763"/>
                <a:gd name="connsiteX53" fmla="*/ 1992272 w 2325139"/>
                <a:gd name="connsiteY53" fmla="*/ 1704809 h 283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25139" h="2834763">
                  <a:moveTo>
                    <a:pt x="2301359" y="902042"/>
                  </a:moveTo>
                  <a:cubicBezTo>
                    <a:pt x="2251353" y="664488"/>
                    <a:pt x="2130480" y="467702"/>
                    <a:pt x="1949886" y="307015"/>
                  </a:cubicBezTo>
                  <a:cubicBezTo>
                    <a:pt x="1669185" y="57174"/>
                    <a:pt x="1341524" y="-41505"/>
                    <a:pt x="971002" y="15836"/>
                  </a:cubicBezTo>
                  <a:cubicBezTo>
                    <a:pt x="673917" y="61841"/>
                    <a:pt x="431411" y="210146"/>
                    <a:pt x="242720" y="442270"/>
                  </a:cubicBezTo>
                  <a:cubicBezTo>
                    <a:pt x="56507" y="671251"/>
                    <a:pt x="-24456" y="935093"/>
                    <a:pt x="6405" y="1229987"/>
                  </a:cubicBezTo>
                  <a:cubicBezTo>
                    <a:pt x="29456" y="1449539"/>
                    <a:pt x="114514" y="1644420"/>
                    <a:pt x="249483" y="1818633"/>
                  </a:cubicBezTo>
                  <a:cubicBezTo>
                    <a:pt x="339018" y="1934171"/>
                    <a:pt x="426077" y="2052185"/>
                    <a:pt x="495800" y="2180678"/>
                  </a:cubicBezTo>
                  <a:cubicBezTo>
                    <a:pt x="601337" y="2375178"/>
                    <a:pt x="648009" y="2585586"/>
                    <a:pt x="644485" y="2806756"/>
                  </a:cubicBezTo>
                  <a:cubicBezTo>
                    <a:pt x="644104" y="2828283"/>
                    <a:pt x="648676" y="2834950"/>
                    <a:pt x="671250" y="2834760"/>
                  </a:cubicBezTo>
                  <a:cubicBezTo>
                    <a:pt x="834889" y="2833807"/>
                    <a:pt x="998624" y="2834188"/>
                    <a:pt x="1162264" y="2834188"/>
                  </a:cubicBezTo>
                  <a:cubicBezTo>
                    <a:pt x="1325903" y="2834188"/>
                    <a:pt x="1489638" y="2833617"/>
                    <a:pt x="1653278" y="2834760"/>
                  </a:cubicBezTo>
                  <a:cubicBezTo>
                    <a:pt x="1677185" y="2834950"/>
                    <a:pt x="1682519" y="2828092"/>
                    <a:pt x="1681567" y="2805327"/>
                  </a:cubicBezTo>
                  <a:cubicBezTo>
                    <a:pt x="1677471" y="2711411"/>
                    <a:pt x="1684234" y="2618161"/>
                    <a:pt x="1702712" y="2525959"/>
                  </a:cubicBezTo>
                  <a:cubicBezTo>
                    <a:pt x="1735860" y="2360605"/>
                    <a:pt x="1789866" y="2204204"/>
                    <a:pt x="1892546" y="2067140"/>
                  </a:cubicBezTo>
                  <a:cubicBezTo>
                    <a:pt x="1972841" y="1959984"/>
                    <a:pt x="2053899" y="1853208"/>
                    <a:pt x="2127718" y="1741670"/>
                  </a:cubicBezTo>
                  <a:cubicBezTo>
                    <a:pt x="2297168" y="1485734"/>
                    <a:pt x="2365557" y="1206747"/>
                    <a:pt x="2301359" y="902042"/>
                  </a:cubicBezTo>
                  <a:close/>
                  <a:moveTo>
                    <a:pt x="1992272" y="1704809"/>
                  </a:moveTo>
                  <a:cubicBezTo>
                    <a:pt x="1878830" y="1856637"/>
                    <a:pt x="1766625" y="2009609"/>
                    <a:pt x="1679948" y="2179059"/>
                  </a:cubicBezTo>
                  <a:cubicBezTo>
                    <a:pt x="1599842" y="2335650"/>
                    <a:pt x="1559266" y="2503004"/>
                    <a:pt x="1552694" y="2678550"/>
                  </a:cubicBezTo>
                  <a:cubicBezTo>
                    <a:pt x="1551932" y="2699504"/>
                    <a:pt x="1547074" y="2708363"/>
                    <a:pt x="1524595" y="2706648"/>
                  </a:cubicBezTo>
                  <a:cubicBezTo>
                    <a:pt x="1499354" y="2704648"/>
                    <a:pt x="1473827" y="2705029"/>
                    <a:pt x="1448490" y="2706553"/>
                  </a:cubicBezTo>
                  <a:cubicBezTo>
                    <a:pt x="1428678" y="2707791"/>
                    <a:pt x="1423535" y="2700933"/>
                    <a:pt x="1423630" y="2681407"/>
                  </a:cubicBezTo>
                  <a:cubicBezTo>
                    <a:pt x="1424487" y="2537865"/>
                    <a:pt x="1424106" y="2394228"/>
                    <a:pt x="1424106" y="2250687"/>
                  </a:cubicBezTo>
                  <a:cubicBezTo>
                    <a:pt x="1424106" y="2109717"/>
                    <a:pt x="1424297" y="1968746"/>
                    <a:pt x="1423916" y="1827776"/>
                  </a:cubicBezTo>
                  <a:cubicBezTo>
                    <a:pt x="1423916" y="1811584"/>
                    <a:pt x="1427059" y="1797201"/>
                    <a:pt x="1434393" y="1782628"/>
                  </a:cubicBezTo>
                  <a:cubicBezTo>
                    <a:pt x="1512974" y="1626418"/>
                    <a:pt x="1591079" y="1469922"/>
                    <a:pt x="1669185" y="1313522"/>
                  </a:cubicBezTo>
                  <a:cubicBezTo>
                    <a:pt x="1682424" y="1287042"/>
                    <a:pt x="1682329" y="1286947"/>
                    <a:pt x="1653754" y="1286852"/>
                  </a:cubicBezTo>
                  <a:cubicBezTo>
                    <a:pt x="1623083" y="1286756"/>
                    <a:pt x="1592413" y="1287423"/>
                    <a:pt x="1561838" y="1286566"/>
                  </a:cubicBezTo>
                  <a:cubicBezTo>
                    <a:pt x="1548503" y="1286185"/>
                    <a:pt x="1541359" y="1291138"/>
                    <a:pt x="1535549" y="1302949"/>
                  </a:cubicBezTo>
                  <a:cubicBezTo>
                    <a:pt x="1456872" y="1465922"/>
                    <a:pt x="1377815" y="1628799"/>
                    <a:pt x="1298567" y="1791582"/>
                  </a:cubicBezTo>
                  <a:cubicBezTo>
                    <a:pt x="1292852" y="1803297"/>
                    <a:pt x="1292947" y="1815108"/>
                    <a:pt x="1292947" y="1827300"/>
                  </a:cubicBezTo>
                  <a:cubicBezTo>
                    <a:pt x="1292947" y="2110097"/>
                    <a:pt x="1292661" y="2392895"/>
                    <a:pt x="1293423" y="2675692"/>
                  </a:cubicBezTo>
                  <a:cubicBezTo>
                    <a:pt x="1293519" y="2698743"/>
                    <a:pt x="1288851" y="2707410"/>
                    <a:pt x="1263705" y="2706744"/>
                  </a:cubicBezTo>
                  <a:cubicBezTo>
                    <a:pt x="1196363" y="2704934"/>
                    <a:pt x="1128927" y="2705315"/>
                    <a:pt x="1061489" y="2706553"/>
                  </a:cubicBezTo>
                  <a:cubicBezTo>
                    <a:pt x="1040534" y="2706934"/>
                    <a:pt x="1035391" y="2700267"/>
                    <a:pt x="1035391" y="2679883"/>
                  </a:cubicBezTo>
                  <a:cubicBezTo>
                    <a:pt x="1036058" y="2396228"/>
                    <a:pt x="1035772" y="2112574"/>
                    <a:pt x="1036058" y="1828919"/>
                  </a:cubicBezTo>
                  <a:cubicBezTo>
                    <a:pt x="1036058" y="1811870"/>
                    <a:pt x="1032914" y="1796630"/>
                    <a:pt x="1025389" y="1781199"/>
                  </a:cubicBezTo>
                  <a:cubicBezTo>
                    <a:pt x="948999" y="1624799"/>
                    <a:pt x="872989" y="1468303"/>
                    <a:pt x="797742" y="1311426"/>
                  </a:cubicBezTo>
                  <a:cubicBezTo>
                    <a:pt x="788979" y="1293043"/>
                    <a:pt x="779073" y="1284947"/>
                    <a:pt x="758118" y="1286376"/>
                  </a:cubicBezTo>
                  <a:cubicBezTo>
                    <a:pt x="729353" y="1288376"/>
                    <a:pt x="700301" y="1287899"/>
                    <a:pt x="671536" y="1286566"/>
                  </a:cubicBezTo>
                  <a:cubicBezTo>
                    <a:pt x="649057" y="1285518"/>
                    <a:pt x="649247" y="1292948"/>
                    <a:pt x="657915" y="1310188"/>
                  </a:cubicBezTo>
                  <a:cubicBezTo>
                    <a:pt x="736211" y="1465636"/>
                    <a:pt x="813649" y="1621465"/>
                    <a:pt x="891944" y="1776913"/>
                  </a:cubicBezTo>
                  <a:cubicBezTo>
                    <a:pt x="900898" y="1794629"/>
                    <a:pt x="905184" y="1812060"/>
                    <a:pt x="905184" y="1831968"/>
                  </a:cubicBezTo>
                  <a:cubicBezTo>
                    <a:pt x="904803" y="2113050"/>
                    <a:pt x="904517" y="2394038"/>
                    <a:pt x="905470" y="2675120"/>
                  </a:cubicBezTo>
                  <a:cubicBezTo>
                    <a:pt x="905565" y="2700647"/>
                    <a:pt x="898993" y="2709029"/>
                    <a:pt x="873561" y="2706744"/>
                  </a:cubicBezTo>
                  <a:cubicBezTo>
                    <a:pt x="848415" y="2704553"/>
                    <a:pt x="822793" y="2705696"/>
                    <a:pt x="797456" y="2706458"/>
                  </a:cubicBezTo>
                  <a:cubicBezTo>
                    <a:pt x="783455" y="2706839"/>
                    <a:pt x="777359" y="2703029"/>
                    <a:pt x="777073" y="2687503"/>
                  </a:cubicBezTo>
                  <a:cubicBezTo>
                    <a:pt x="771358" y="2401848"/>
                    <a:pt x="662106" y="2153912"/>
                    <a:pt x="498371" y="1926170"/>
                  </a:cubicBezTo>
                  <a:cubicBezTo>
                    <a:pt x="439126" y="1843778"/>
                    <a:pt x="377880" y="1762721"/>
                    <a:pt x="317206" y="1681377"/>
                  </a:cubicBezTo>
                  <a:cubicBezTo>
                    <a:pt x="27170" y="1292090"/>
                    <a:pt x="84415" y="747070"/>
                    <a:pt x="445031" y="423125"/>
                  </a:cubicBezTo>
                  <a:cubicBezTo>
                    <a:pt x="563998" y="316254"/>
                    <a:pt x="690776" y="224814"/>
                    <a:pt x="844129" y="178237"/>
                  </a:cubicBezTo>
                  <a:cubicBezTo>
                    <a:pt x="1221414" y="63556"/>
                    <a:pt x="1558885" y="137470"/>
                    <a:pt x="1855112" y="399026"/>
                  </a:cubicBezTo>
                  <a:cubicBezTo>
                    <a:pt x="1975127" y="504944"/>
                    <a:pt x="2073044" y="627055"/>
                    <a:pt x="2128861" y="778217"/>
                  </a:cubicBezTo>
                  <a:cubicBezTo>
                    <a:pt x="2252210" y="1111306"/>
                    <a:pt x="2205061" y="1420011"/>
                    <a:pt x="1992272" y="170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Freeform 10">
            <a:extLst>
              <a:ext uri="{FF2B5EF4-FFF2-40B4-BE49-F238E27FC236}">
                <a16:creationId xmlns:a16="http://schemas.microsoft.com/office/drawing/2014/main" id="{81F379E3-B74E-4A73-AD14-3C4864F4B237}"/>
              </a:ext>
            </a:extLst>
          </p:cNvPr>
          <p:cNvSpPr/>
          <p:nvPr/>
        </p:nvSpPr>
        <p:spPr>
          <a:xfrm>
            <a:off x="3417460" y="1362893"/>
            <a:ext cx="3677267" cy="2066107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  <a:gd name="connsiteX0" fmla="*/ 0 w 9478806"/>
              <a:gd name="connsiteY0" fmla="*/ 5325757 h 5325757"/>
              <a:gd name="connsiteX1" fmla="*/ 4960434 w 9478806"/>
              <a:gd name="connsiteY1" fmla="*/ 5309946 h 5325757"/>
              <a:gd name="connsiteX2" fmla="*/ 4659438 w 9478806"/>
              <a:gd name="connsiteY2" fmla="*/ 4337913 h 5325757"/>
              <a:gd name="connsiteX3" fmla="*/ 3554842 w 9478806"/>
              <a:gd name="connsiteY3" fmla="*/ 4411066 h 5325757"/>
              <a:gd name="connsiteX4" fmla="*/ 3415854 w 9478806"/>
              <a:gd name="connsiteY4" fmla="*/ 3745382 h 5325757"/>
              <a:gd name="connsiteX5" fmla="*/ 3240289 w 9478806"/>
              <a:gd name="connsiteY5" fmla="*/ 3599078 h 5325757"/>
              <a:gd name="connsiteX6" fmla="*/ 3277915 w 9478806"/>
              <a:gd name="connsiteY6" fmla="*/ 3470193 h 5325757"/>
              <a:gd name="connsiteX7" fmla="*/ 3177241 w 9478806"/>
              <a:gd name="connsiteY7" fmla="*/ 3362205 h 5325757"/>
              <a:gd name="connsiteX8" fmla="*/ 3280703 w 9478806"/>
              <a:gd name="connsiteY8" fmla="*/ 3057428 h 5325757"/>
              <a:gd name="connsiteX9" fmla="*/ 2839329 w 9478806"/>
              <a:gd name="connsiteY9" fmla="*/ 2818778 h 5325757"/>
              <a:gd name="connsiteX10" fmla="*/ 3386593 w 9478806"/>
              <a:gd name="connsiteY10" fmla="*/ 1975104 h 5325757"/>
              <a:gd name="connsiteX11" fmla="*/ 5354382 w 9478806"/>
              <a:gd name="connsiteY11" fmla="*/ 0 h 5325757"/>
              <a:gd name="connsiteX12" fmla="*/ 7432949 w 9478806"/>
              <a:gd name="connsiteY12" fmla="*/ 2543951 h 5325757"/>
              <a:gd name="connsiteX13" fmla="*/ 6751585 w 9478806"/>
              <a:gd name="connsiteY13" fmla="*/ 3928262 h 5325757"/>
              <a:gd name="connsiteX14" fmla="*/ 7174089 w 9478806"/>
              <a:gd name="connsiteY14" fmla="*/ 5313893 h 5325757"/>
              <a:gd name="connsiteX15" fmla="*/ 9478806 w 9478806"/>
              <a:gd name="connsiteY15" fmla="*/ 5313143 h 53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8806" h="5325757">
                <a:moveTo>
                  <a:pt x="0" y="5325757"/>
                </a:moveTo>
                <a:lnTo>
                  <a:pt x="4960434" y="5309946"/>
                </a:lnTo>
                <a:cubicBezTo>
                  <a:pt x="4896444" y="5002707"/>
                  <a:pt x="4881332" y="4564685"/>
                  <a:pt x="4659438" y="4337913"/>
                </a:cubicBezTo>
                <a:cubicBezTo>
                  <a:pt x="4561902" y="4218431"/>
                  <a:pt x="3857204" y="4625644"/>
                  <a:pt x="3554842" y="4411066"/>
                </a:cubicBezTo>
                <a:cubicBezTo>
                  <a:pt x="3232973" y="4162349"/>
                  <a:pt x="3489006" y="3833165"/>
                  <a:pt x="3415854" y="3745382"/>
                </a:cubicBezTo>
                <a:cubicBezTo>
                  <a:pt x="3357332" y="3696614"/>
                  <a:pt x="3254232" y="3646108"/>
                  <a:pt x="3240289" y="3599078"/>
                </a:cubicBezTo>
                <a:cubicBezTo>
                  <a:pt x="3221144" y="3557625"/>
                  <a:pt x="3247266" y="3507120"/>
                  <a:pt x="3277915" y="3470193"/>
                </a:cubicBezTo>
                <a:lnTo>
                  <a:pt x="3177241" y="3362205"/>
                </a:lnTo>
                <a:cubicBezTo>
                  <a:pt x="3134775" y="3284755"/>
                  <a:pt x="3250742" y="3157511"/>
                  <a:pt x="3280703" y="3057428"/>
                </a:cubicBezTo>
                <a:cubicBezTo>
                  <a:pt x="3133578" y="2977878"/>
                  <a:pt x="2895919" y="2939068"/>
                  <a:pt x="2839329" y="2818778"/>
                </a:cubicBezTo>
                <a:cubicBezTo>
                  <a:pt x="2790886" y="2691462"/>
                  <a:pt x="3321867" y="2374024"/>
                  <a:pt x="3386593" y="1975104"/>
                </a:cubicBezTo>
                <a:cubicBezTo>
                  <a:pt x="3336352" y="266534"/>
                  <a:pt x="4752773" y="11046"/>
                  <a:pt x="5354382" y="0"/>
                </a:cubicBezTo>
                <a:cubicBezTo>
                  <a:pt x="6336948" y="-24"/>
                  <a:pt x="7917045" y="647274"/>
                  <a:pt x="7432949" y="2543951"/>
                </a:cubicBezTo>
                <a:cubicBezTo>
                  <a:pt x="7246569" y="3037075"/>
                  <a:pt x="6682229" y="3622783"/>
                  <a:pt x="6751585" y="3928262"/>
                </a:cubicBezTo>
                <a:cubicBezTo>
                  <a:pt x="6822661" y="4327448"/>
                  <a:pt x="7066799" y="4955448"/>
                  <a:pt x="7174089" y="5313893"/>
                </a:cubicBezTo>
                <a:cubicBezTo>
                  <a:pt x="7573485" y="5320190"/>
                  <a:pt x="8283636" y="5316918"/>
                  <a:pt x="9478806" y="5313143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8FF7F244-9F5D-459A-BEA5-D77CC08221AB}"/>
              </a:ext>
            </a:extLst>
          </p:cNvPr>
          <p:cNvSpPr/>
          <p:nvPr/>
        </p:nvSpPr>
        <p:spPr>
          <a:xfrm flipH="1">
            <a:off x="38099" y="3797002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38F274-B2EA-4BA8-A2B5-F7534EF97845}"/>
              </a:ext>
            </a:extLst>
          </p:cNvPr>
          <p:cNvSpPr/>
          <p:nvPr/>
        </p:nvSpPr>
        <p:spPr>
          <a:xfrm>
            <a:off x="1202632" y="5317078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aphic 14">
            <a:extLst>
              <a:ext uri="{FF2B5EF4-FFF2-40B4-BE49-F238E27FC236}">
                <a16:creationId xmlns:a16="http://schemas.microsoft.com/office/drawing/2014/main" id="{F08525C6-9DF1-4D0E-885A-F1545160B1E8}"/>
              </a:ext>
            </a:extLst>
          </p:cNvPr>
          <p:cNvGrpSpPr/>
          <p:nvPr/>
        </p:nvGrpSpPr>
        <p:grpSpPr>
          <a:xfrm>
            <a:off x="1503804" y="2285381"/>
            <a:ext cx="3966027" cy="3201070"/>
            <a:chOff x="2444748" y="555045"/>
            <a:chExt cx="7282048" cy="57274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59C00BB-6D45-40F4-A149-E1B474AF4F7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6FA873-BECE-482F-A52D-DFAB2DCF375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0FD528-8D8F-42FF-A0C0-0F4B7580339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CF7C40-3C3C-4ED2-AFC3-D32BEC253DC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7B8FE4-EF74-414D-9DCE-EAE51E21936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822A00-E77A-4D17-9BDD-2A59177CA86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7F53AD-E97B-4466-B563-C1B4B3BF7E2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84E790-659D-402C-A70F-F25752C8166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1C571-44CA-49EB-943C-2FD0061C2943}"/>
              </a:ext>
            </a:extLst>
          </p:cNvPr>
          <p:cNvGrpSpPr/>
          <p:nvPr/>
        </p:nvGrpSpPr>
        <p:grpSpPr>
          <a:xfrm>
            <a:off x="7041552" y="1283018"/>
            <a:ext cx="3829032" cy="4683741"/>
            <a:chOff x="6446339" y="1280897"/>
            <a:chExt cx="4320717" cy="528517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FE75ED-7BBA-4188-A0E6-CA8AFAE3AE9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82C62F-23DA-4889-9AB0-8BC12187F224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5D952E-D847-4BB7-AC93-CC92079964C8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EA9185-62A5-4CAB-868B-D2CA3454E41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19A016-B308-4D1C-956F-33CFCCDC5E7F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143CED-FD01-4A00-AF0F-6FBA234F487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E47943E-E7B1-4173-BD03-B8DB9B78667A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266908-D3F8-4131-BC1C-CB6BD608704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7196CD-FE23-4D2C-B514-0385BB7AB0DF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339B634-DAB8-47B8-BEA3-D95B57717740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142C099-9B76-4B91-A031-16E7DBEF7968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41D0EFC5-43FD-4ECE-B10A-ECE92B5E740C}"/>
              </a:ext>
            </a:extLst>
          </p:cNvPr>
          <p:cNvSpPr txBox="1">
            <a:spLocks/>
          </p:cNvSpPr>
          <p:nvPr/>
        </p:nvSpPr>
        <p:spPr>
          <a:xfrm>
            <a:off x="505356" y="1929183"/>
            <a:ext cx="2692514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1A7A0F9-60A2-4233-AC55-BF9BE775C542}"/>
              </a:ext>
            </a:extLst>
          </p:cNvPr>
          <p:cNvSpPr txBox="1">
            <a:spLocks/>
          </p:cNvSpPr>
          <p:nvPr/>
        </p:nvSpPr>
        <p:spPr>
          <a:xfrm>
            <a:off x="505356" y="2256327"/>
            <a:ext cx="2692514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Director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B45C02-E8B0-4304-8630-F0F044615A97}"/>
              </a:ext>
            </a:extLst>
          </p:cNvPr>
          <p:cNvGrpSpPr/>
          <p:nvPr/>
        </p:nvGrpSpPr>
        <p:grpSpPr>
          <a:xfrm>
            <a:off x="1238994" y="3300351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89BF44A0-D80E-4E28-8FAB-9E28C8A4C158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6AA226FA-99E0-4FA6-BCC1-BA1E0446266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D6B3B73F-7848-42BB-B6C1-773ADE8BD9E6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1">
            <a:extLst>
              <a:ext uri="{FF2B5EF4-FFF2-40B4-BE49-F238E27FC236}">
                <a16:creationId xmlns:a16="http://schemas.microsoft.com/office/drawing/2014/main" id="{F64AD8D8-6D02-4645-BE36-1137C3B77748}"/>
              </a:ext>
            </a:extLst>
          </p:cNvPr>
          <p:cNvSpPr/>
          <p:nvPr/>
        </p:nvSpPr>
        <p:spPr>
          <a:xfrm>
            <a:off x="505356" y="2583471"/>
            <a:ext cx="2692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5D6220C-1F5B-4EC5-A447-27D37BAA3681}"/>
              </a:ext>
            </a:extLst>
          </p:cNvPr>
          <p:cNvSpPr txBox="1">
            <a:spLocks/>
          </p:cNvSpPr>
          <p:nvPr/>
        </p:nvSpPr>
        <p:spPr>
          <a:xfrm>
            <a:off x="505356" y="4335952"/>
            <a:ext cx="2692514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79D25FDA-94F2-4329-BBED-28504EBA540C}"/>
              </a:ext>
            </a:extLst>
          </p:cNvPr>
          <p:cNvSpPr txBox="1">
            <a:spLocks/>
          </p:cNvSpPr>
          <p:nvPr/>
        </p:nvSpPr>
        <p:spPr>
          <a:xfrm>
            <a:off x="505356" y="4663096"/>
            <a:ext cx="2692514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Designer</a:t>
            </a:r>
          </a:p>
        </p:txBody>
      </p:sp>
      <p:grpSp>
        <p:nvGrpSpPr>
          <p:cNvPr id="38" name="Group 35">
            <a:extLst>
              <a:ext uri="{FF2B5EF4-FFF2-40B4-BE49-F238E27FC236}">
                <a16:creationId xmlns:a16="http://schemas.microsoft.com/office/drawing/2014/main" id="{BDB0215E-2732-46DE-B969-8DCE7EBABA79}"/>
              </a:ext>
            </a:extLst>
          </p:cNvPr>
          <p:cNvGrpSpPr/>
          <p:nvPr/>
        </p:nvGrpSpPr>
        <p:grpSpPr>
          <a:xfrm>
            <a:off x="1238994" y="5707120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958BD7F9-73E4-4FDD-A7DD-DDE98DDEB24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39">
              <a:extLst>
                <a:ext uri="{FF2B5EF4-FFF2-40B4-BE49-F238E27FC236}">
                  <a16:creationId xmlns:a16="http://schemas.microsoft.com/office/drawing/2014/main" id="{FD215228-32BA-48E7-AFA4-0E5E79C2151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/>
            </a:p>
          </p:txBody>
        </p:sp>
        <p:sp>
          <p:nvSpPr>
            <p:cNvPr id="42" name="Rounded Rectangle 2">
              <a:extLst>
                <a:ext uri="{FF2B5EF4-FFF2-40B4-BE49-F238E27FC236}">
                  <a16:creationId xmlns:a16="http://schemas.microsoft.com/office/drawing/2014/main" id="{93D3F333-33DA-453A-B6F0-57A0993A200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9">
            <a:extLst>
              <a:ext uri="{FF2B5EF4-FFF2-40B4-BE49-F238E27FC236}">
                <a16:creationId xmlns:a16="http://schemas.microsoft.com/office/drawing/2014/main" id="{AD0A12BE-ED6C-4B07-B1EE-2E401B298D0E}"/>
              </a:ext>
            </a:extLst>
          </p:cNvPr>
          <p:cNvSpPr/>
          <p:nvPr/>
        </p:nvSpPr>
        <p:spPr>
          <a:xfrm>
            <a:off x="505356" y="4990240"/>
            <a:ext cx="2692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AEB42766-541A-4B43-AE51-441A10C2668D}"/>
              </a:ext>
            </a:extLst>
          </p:cNvPr>
          <p:cNvSpPr txBox="1">
            <a:spLocks/>
          </p:cNvSpPr>
          <p:nvPr/>
        </p:nvSpPr>
        <p:spPr>
          <a:xfrm>
            <a:off x="8994130" y="1929183"/>
            <a:ext cx="2692514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B5F658EC-FD74-4AC9-B4C7-47505301D49A}"/>
              </a:ext>
            </a:extLst>
          </p:cNvPr>
          <p:cNvSpPr txBox="1">
            <a:spLocks/>
          </p:cNvSpPr>
          <p:nvPr/>
        </p:nvSpPr>
        <p:spPr>
          <a:xfrm>
            <a:off x="8994130" y="2256327"/>
            <a:ext cx="2692514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Marketing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CA7E8689-DD1A-4549-8328-3893A0579A95}"/>
              </a:ext>
            </a:extLst>
          </p:cNvPr>
          <p:cNvGrpSpPr/>
          <p:nvPr/>
        </p:nvGrpSpPr>
        <p:grpSpPr>
          <a:xfrm>
            <a:off x="9727767" y="3300351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75CE5985-F451-4EE5-8281-97768AC401C1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1512FF42-5518-4D57-A190-C81AB3A8EE9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4D4AD682-EA32-43FC-8283-7D7813FE12CD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직사각형 38">
            <a:extLst>
              <a:ext uri="{FF2B5EF4-FFF2-40B4-BE49-F238E27FC236}">
                <a16:creationId xmlns:a16="http://schemas.microsoft.com/office/drawing/2014/main" id="{6B97C2A6-FA12-4A86-8A03-3359FEABC50E}"/>
              </a:ext>
            </a:extLst>
          </p:cNvPr>
          <p:cNvSpPr/>
          <p:nvPr/>
        </p:nvSpPr>
        <p:spPr>
          <a:xfrm>
            <a:off x="8994130" y="2583471"/>
            <a:ext cx="2692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08EA490-3D02-43AC-9CD4-C60A548422EE}"/>
              </a:ext>
            </a:extLst>
          </p:cNvPr>
          <p:cNvSpPr txBox="1">
            <a:spLocks/>
          </p:cNvSpPr>
          <p:nvPr/>
        </p:nvSpPr>
        <p:spPr>
          <a:xfrm>
            <a:off x="8994130" y="4335952"/>
            <a:ext cx="2692514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Name Here</a:t>
            </a:r>
            <a:endParaRPr lang="ko-KR" altLang="en-US" dirty="0"/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6EDDC4FA-7EC9-4EE8-ADF3-16893E216B3A}"/>
              </a:ext>
            </a:extLst>
          </p:cNvPr>
          <p:cNvSpPr txBox="1">
            <a:spLocks/>
          </p:cNvSpPr>
          <p:nvPr/>
        </p:nvSpPr>
        <p:spPr>
          <a:xfrm>
            <a:off x="8994130" y="4663096"/>
            <a:ext cx="2692514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accent4"/>
                </a:solidFill>
              </a:rPr>
              <a:t>Developer</a:t>
            </a:r>
          </a:p>
        </p:txBody>
      </p:sp>
      <p:grpSp>
        <p:nvGrpSpPr>
          <p:cNvPr id="46" name="Group 42">
            <a:extLst>
              <a:ext uri="{FF2B5EF4-FFF2-40B4-BE49-F238E27FC236}">
                <a16:creationId xmlns:a16="http://schemas.microsoft.com/office/drawing/2014/main" id="{D4DEC196-EAE2-4016-AA15-2F2B050D380B}"/>
              </a:ext>
            </a:extLst>
          </p:cNvPr>
          <p:cNvGrpSpPr/>
          <p:nvPr/>
        </p:nvGrpSpPr>
        <p:grpSpPr>
          <a:xfrm>
            <a:off x="9727768" y="5707120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97FE4A5-1DDF-4F44-AFF1-4B334F7F0F91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39">
              <a:extLst>
                <a:ext uri="{FF2B5EF4-FFF2-40B4-BE49-F238E27FC236}">
                  <a16:creationId xmlns:a16="http://schemas.microsoft.com/office/drawing/2014/main" id="{F2BA53CB-F534-4B49-B248-ACA6A425CBA9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E94F3A7E-E90E-48B1-ABC9-2B187EF14D7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0">
            <a:extLst>
              <a:ext uri="{FF2B5EF4-FFF2-40B4-BE49-F238E27FC236}">
                <a16:creationId xmlns:a16="http://schemas.microsoft.com/office/drawing/2014/main" id="{3BDAF9AB-10DC-4417-9BD2-10646D5ED026}"/>
              </a:ext>
            </a:extLst>
          </p:cNvPr>
          <p:cNvSpPr/>
          <p:nvPr/>
        </p:nvSpPr>
        <p:spPr>
          <a:xfrm>
            <a:off x="8994130" y="4990240"/>
            <a:ext cx="2692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AADF93-9AF5-41E1-B9CA-1D90FC40CBD2}"/>
              </a:ext>
            </a:extLst>
          </p:cNvPr>
          <p:cNvSpPr/>
          <p:nvPr/>
        </p:nvSpPr>
        <p:spPr>
          <a:xfrm>
            <a:off x="3370217" y="2351263"/>
            <a:ext cx="879566" cy="8795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B485FB-7CE0-47F0-A1A7-9A64A706188B}"/>
              </a:ext>
            </a:extLst>
          </p:cNvPr>
          <p:cNvSpPr/>
          <p:nvPr/>
        </p:nvSpPr>
        <p:spPr>
          <a:xfrm>
            <a:off x="7944117" y="2351263"/>
            <a:ext cx="879566" cy="8795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0CFBCD9-B789-4B85-88F8-FC02DE80AC93}"/>
              </a:ext>
            </a:extLst>
          </p:cNvPr>
          <p:cNvSpPr/>
          <p:nvPr/>
        </p:nvSpPr>
        <p:spPr>
          <a:xfrm>
            <a:off x="3370217" y="4758032"/>
            <a:ext cx="879566" cy="8795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EB56B1E-F06F-4767-8662-B92F9710F3E5}"/>
              </a:ext>
            </a:extLst>
          </p:cNvPr>
          <p:cNvSpPr/>
          <p:nvPr/>
        </p:nvSpPr>
        <p:spPr>
          <a:xfrm>
            <a:off x="7944117" y="4758032"/>
            <a:ext cx="879566" cy="8795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CBD0205F-95FF-4F6A-84A4-58C8DB7C729D}"/>
              </a:ext>
            </a:extLst>
          </p:cNvPr>
          <p:cNvSpPr/>
          <p:nvPr/>
        </p:nvSpPr>
        <p:spPr>
          <a:xfrm rot="2700000">
            <a:off x="3677418" y="4967014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9B6A7DCE-5B19-4931-A81C-ED3695F4865E}"/>
              </a:ext>
            </a:extLst>
          </p:cNvPr>
          <p:cNvSpPr/>
          <p:nvPr/>
        </p:nvSpPr>
        <p:spPr>
          <a:xfrm>
            <a:off x="3634005" y="2620802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1AA2B50A-C2E6-42C9-9D4E-A873F21E7133}"/>
              </a:ext>
            </a:extLst>
          </p:cNvPr>
          <p:cNvSpPr/>
          <p:nvPr/>
        </p:nvSpPr>
        <p:spPr>
          <a:xfrm flipH="1">
            <a:off x="8211589" y="2634007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Teardrop 1">
            <a:extLst>
              <a:ext uri="{FF2B5EF4-FFF2-40B4-BE49-F238E27FC236}">
                <a16:creationId xmlns:a16="http://schemas.microsoft.com/office/drawing/2014/main" id="{000B49A4-98A3-4588-B2C5-711BF30E5FFE}"/>
              </a:ext>
            </a:extLst>
          </p:cNvPr>
          <p:cNvSpPr/>
          <p:nvPr/>
        </p:nvSpPr>
        <p:spPr>
          <a:xfrm rot="18805991">
            <a:off x="8195467" y="499825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1ED7669-58C1-4397-A029-C068960E664A}"/>
              </a:ext>
            </a:extLst>
          </p:cNvPr>
          <p:cNvSpPr/>
          <p:nvPr/>
        </p:nvSpPr>
        <p:spPr>
          <a:xfrm>
            <a:off x="494432" y="2451503"/>
            <a:ext cx="4978429" cy="3784241"/>
          </a:xfrm>
          <a:custGeom>
            <a:avLst/>
            <a:gdLst>
              <a:gd name="connsiteX0" fmla="*/ 1005 w 7155770"/>
              <a:gd name="connsiteY0" fmla="*/ 1973084 h 5439298"/>
              <a:gd name="connsiteX1" fmla="*/ 740251 w 7155770"/>
              <a:gd name="connsiteY1" fmla="*/ 427475 h 5439298"/>
              <a:gd name="connsiteX2" fmla="*/ 2022873 w 7155770"/>
              <a:gd name="connsiteY2" fmla="*/ 2616 h 5439298"/>
              <a:gd name="connsiteX3" fmla="*/ 3624925 w 7155770"/>
              <a:gd name="connsiteY3" fmla="*/ 1033290 h 5439298"/>
              <a:gd name="connsiteX4" fmla="*/ 3735179 w 7155770"/>
              <a:gd name="connsiteY4" fmla="*/ 1330567 h 5439298"/>
              <a:gd name="connsiteX5" fmla="*/ 3744245 w 7155770"/>
              <a:gd name="connsiteY5" fmla="*/ 1424152 h 5439298"/>
              <a:gd name="connsiteX6" fmla="*/ 3833809 w 7155770"/>
              <a:gd name="connsiteY6" fmla="*/ 1604522 h 5439298"/>
              <a:gd name="connsiteX7" fmla="*/ 4431361 w 7155770"/>
              <a:gd name="connsiteY7" fmla="*/ 2115362 h 5439298"/>
              <a:gd name="connsiteX8" fmla="*/ 4263860 w 7155770"/>
              <a:gd name="connsiteY8" fmla="*/ 2552286 h 5439298"/>
              <a:gd name="connsiteX9" fmla="*/ 4362635 w 7155770"/>
              <a:gd name="connsiteY9" fmla="*/ 2928964 h 5439298"/>
              <a:gd name="connsiteX10" fmla="*/ 4406869 w 7155770"/>
              <a:gd name="connsiteY10" fmla="*/ 2975756 h 5439298"/>
              <a:gd name="connsiteX11" fmla="*/ 4520340 w 7155770"/>
              <a:gd name="connsiteY11" fmla="*/ 2867256 h 5439298"/>
              <a:gd name="connsiteX12" fmla="*/ 4618458 w 7155770"/>
              <a:gd name="connsiteY12" fmla="*/ 2875372 h 5439298"/>
              <a:gd name="connsiteX13" fmla="*/ 4737485 w 7155770"/>
              <a:gd name="connsiteY13" fmla="*/ 2917485 h 5439298"/>
              <a:gd name="connsiteX14" fmla="*/ 4815570 w 7155770"/>
              <a:gd name="connsiteY14" fmla="*/ 3005586 h 5439298"/>
              <a:gd name="connsiteX15" fmla="*/ 5361797 w 7155770"/>
              <a:gd name="connsiteY15" fmla="*/ 3811365 h 5439298"/>
              <a:gd name="connsiteX16" fmla="*/ 5238968 w 7155770"/>
              <a:gd name="connsiteY16" fmla="*/ 3747537 h 5439298"/>
              <a:gd name="connsiteX17" fmla="*/ 4673146 w 7155770"/>
              <a:gd name="connsiteY17" fmla="*/ 2979046 h 5439298"/>
              <a:gd name="connsiteX18" fmla="*/ 5282616 w 7155770"/>
              <a:gd name="connsiteY18" fmla="*/ 3857938 h 5439298"/>
              <a:gd name="connsiteX19" fmla="*/ 5312300 w 7155770"/>
              <a:gd name="connsiteY19" fmla="*/ 3886671 h 5439298"/>
              <a:gd name="connsiteX20" fmla="*/ 5364210 w 7155770"/>
              <a:gd name="connsiteY20" fmla="*/ 3880603 h 5439298"/>
              <a:gd name="connsiteX21" fmla="*/ 6084008 w 7155770"/>
              <a:gd name="connsiteY21" fmla="*/ 3746660 h 5439298"/>
              <a:gd name="connsiteX22" fmla="*/ 6274833 w 7155770"/>
              <a:gd name="connsiteY22" fmla="*/ 3769032 h 5439298"/>
              <a:gd name="connsiteX23" fmla="*/ 6656994 w 7155770"/>
              <a:gd name="connsiteY23" fmla="*/ 4013741 h 5439298"/>
              <a:gd name="connsiteX24" fmla="*/ 6999602 w 7155770"/>
              <a:gd name="connsiteY24" fmla="*/ 4280604 h 5439298"/>
              <a:gd name="connsiteX25" fmla="*/ 7101741 w 7155770"/>
              <a:gd name="connsiteY25" fmla="*/ 4656259 h 5439298"/>
              <a:gd name="connsiteX26" fmla="*/ 7155771 w 7155770"/>
              <a:gd name="connsiteY26" fmla="*/ 5438129 h 5439298"/>
              <a:gd name="connsiteX27" fmla="*/ 5847999 w 7155770"/>
              <a:gd name="connsiteY27" fmla="*/ 5439299 h 5439298"/>
              <a:gd name="connsiteX28" fmla="*/ 5800330 w 7155770"/>
              <a:gd name="connsiteY28" fmla="*/ 5429867 h 5439298"/>
              <a:gd name="connsiteX29" fmla="*/ 5773570 w 7155770"/>
              <a:gd name="connsiteY29" fmla="*/ 5391337 h 5439298"/>
              <a:gd name="connsiteX30" fmla="*/ 5339133 w 7155770"/>
              <a:gd name="connsiteY30" fmla="*/ 4811624 h 5439298"/>
              <a:gd name="connsiteX31" fmla="*/ 5262510 w 7155770"/>
              <a:gd name="connsiteY31" fmla="*/ 4726155 h 5439298"/>
              <a:gd name="connsiteX32" fmla="*/ 5280277 w 7155770"/>
              <a:gd name="connsiteY32" fmla="*/ 4621091 h 5439298"/>
              <a:gd name="connsiteX33" fmla="*/ 5170973 w 7155770"/>
              <a:gd name="connsiteY33" fmla="*/ 4571155 h 5439298"/>
              <a:gd name="connsiteX34" fmla="*/ 5144286 w 7155770"/>
              <a:gd name="connsiteY34" fmla="*/ 4462290 h 5439298"/>
              <a:gd name="connsiteX35" fmla="*/ 5171338 w 7155770"/>
              <a:gd name="connsiteY35" fmla="*/ 4428512 h 5439298"/>
              <a:gd name="connsiteX36" fmla="*/ 5125642 w 7155770"/>
              <a:gd name="connsiteY36" fmla="*/ 4135401 h 5439298"/>
              <a:gd name="connsiteX37" fmla="*/ 4438380 w 7155770"/>
              <a:gd name="connsiteY37" fmla="*/ 3036952 h 5439298"/>
              <a:gd name="connsiteX38" fmla="*/ 4391003 w 7155770"/>
              <a:gd name="connsiteY38" fmla="*/ 3254097 h 5439298"/>
              <a:gd name="connsiteX39" fmla="*/ 4553168 w 7155770"/>
              <a:gd name="connsiteY39" fmla="*/ 3542017 h 5439298"/>
              <a:gd name="connsiteX40" fmla="*/ 4311163 w 7155770"/>
              <a:gd name="connsiteY40" fmla="*/ 4045180 h 5439298"/>
              <a:gd name="connsiteX41" fmla="*/ 3818528 w 7155770"/>
              <a:gd name="connsiteY41" fmla="*/ 4122241 h 5439298"/>
              <a:gd name="connsiteX42" fmla="*/ 3622585 w 7155770"/>
              <a:gd name="connsiteY42" fmla="*/ 4285868 h 5439298"/>
              <a:gd name="connsiteX43" fmla="*/ 3627630 w 7155770"/>
              <a:gd name="connsiteY43" fmla="*/ 4516978 h 5439298"/>
              <a:gd name="connsiteX44" fmla="*/ 3614470 w 7155770"/>
              <a:gd name="connsiteY44" fmla="*/ 4997111 h 5439298"/>
              <a:gd name="connsiteX45" fmla="*/ 3557076 w 7155770"/>
              <a:gd name="connsiteY45" fmla="*/ 5438714 h 5439298"/>
              <a:gd name="connsiteX46" fmla="*/ 1151658 w 7155770"/>
              <a:gd name="connsiteY46" fmla="*/ 5438714 h 5439298"/>
              <a:gd name="connsiteX47" fmla="*/ 1155533 w 7155770"/>
              <a:gd name="connsiteY47" fmla="*/ 5402816 h 5439298"/>
              <a:gd name="connsiteX48" fmla="*/ 1179148 w 7155770"/>
              <a:gd name="connsiteY48" fmla="*/ 4610636 h 5439298"/>
              <a:gd name="connsiteX49" fmla="*/ 893277 w 7155770"/>
              <a:gd name="connsiteY49" fmla="*/ 3879214 h 5439298"/>
              <a:gd name="connsiteX50" fmla="*/ 555495 w 7155770"/>
              <a:gd name="connsiteY50" fmla="*/ 3500050 h 5439298"/>
              <a:gd name="connsiteX51" fmla="*/ 293238 w 7155770"/>
              <a:gd name="connsiteY51" fmla="*/ 3083378 h 5439298"/>
              <a:gd name="connsiteX52" fmla="*/ 1005 w 7155770"/>
              <a:gd name="connsiteY52" fmla="*/ 1973084 h 5439298"/>
              <a:gd name="connsiteX53" fmla="*/ 5932591 w 7155770"/>
              <a:gd name="connsiteY53" fmla="*/ 4678631 h 5439298"/>
              <a:gd name="connsiteX54" fmla="*/ 6059881 w 7155770"/>
              <a:gd name="connsiteY54" fmla="*/ 4810162 h 5439298"/>
              <a:gd name="connsiteX55" fmla="*/ 6088541 w 7155770"/>
              <a:gd name="connsiteY55" fmla="*/ 4813013 h 5439298"/>
              <a:gd name="connsiteX56" fmla="*/ 6250413 w 7155770"/>
              <a:gd name="connsiteY56" fmla="*/ 4738072 h 5439298"/>
              <a:gd name="connsiteX57" fmla="*/ 6321479 w 7155770"/>
              <a:gd name="connsiteY57" fmla="*/ 4690841 h 5439298"/>
              <a:gd name="connsiteX58" fmla="*/ 6288943 w 7155770"/>
              <a:gd name="connsiteY58" fmla="*/ 4676438 h 5439298"/>
              <a:gd name="connsiteX59" fmla="*/ 6044161 w 7155770"/>
              <a:gd name="connsiteY59" fmla="*/ 4613780 h 5439298"/>
              <a:gd name="connsiteX60" fmla="*/ 6015428 w 7155770"/>
              <a:gd name="connsiteY60" fmla="*/ 4616193 h 5439298"/>
              <a:gd name="connsiteX61" fmla="*/ 5932591 w 7155770"/>
              <a:gd name="connsiteY61" fmla="*/ 4678631 h 543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155770" h="5439298">
                <a:moveTo>
                  <a:pt x="1005" y="1973084"/>
                </a:moveTo>
                <a:cubicBezTo>
                  <a:pt x="20015" y="1383501"/>
                  <a:pt x="281394" y="797135"/>
                  <a:pt x="740251" y="427475"/>
                </a:cubicBezTo>
                <a:cubicBezTo>
                  <a:pt x="1113127" y="127054"/>
                  <a:pt x="1545006" y="-21950"/>
                  <a:pt x="2022873" y="2616"/>
                </a:cubicBezTo>
                <a:cubicBezTo>
                  <a:pt x="2749031" y="39903"/>
                  <a:pt x="3293138" y="377393"/>
                  <a:pt x="3624925" y="1033290"/>
                </a:cubicBezTo>
                <a:cubicBezTo>
                  <a:pt x="3672375" y="1127021"/>
                  <a:pt x="3701328" y="1230402"/>
                  <a:pt x="3735179" y="1330567"/>
                </a:cubicBezTo>
                <a:cubicBezTo>
                  <a:pt x="3744976" y="1359593"/>
                  <a:pt x="3746512" y="1393225"/>
                  <a:pt x="3744245" y="1424152"/>
                </a:cubicBezTo>
                <a:cubicBezTo>
                  <a:pt x="3738542" y="1503041"/>
                  <a:pt x="3771736" y="1560434"/>
                  <a:pt x="3833809" y="1604522"/>
                </a:cubicBezTo>
                <a:cubicBezTo>
                  <a:pt x="4027266" y="1741755"/>
                  <a:pt x="4320010" y="1897120"/>
                  <a:pt x="4431361" y="2115362"/>
                </a:cubicBezTo>
                <a:cubicBezTo>
                  <a:pt x="4547611" y="2343255"/>
                  <a:pt x="4272925" y="2362411"/>
                  <a:pt x="4263860" y="2552286"/>
                </a:cubicBezTo>
                <a:cubicBezTo>
                  <a:pt x="4258815" y="2657715"/>
                  <a:pt x="4518293" y="2841155"/>
                  <a:pt x="4362635" y="2928964"/>
                </a:cubicBezTo>
                <a:cubicBezTo>
                  <a:pt x="4377404" y="2944537"/>
                  <a:pt x="4392100" y="2960183"/>
                  <a:pt x="4406869" y="2975756"/>
                </a:cubicBezTo>
                <a:cubicBezTo>
                  <a:pt x="4421199" y="2922384"/>
                  <a:pt x="4465871" y="2876615"/>
                  <a:pt x="4520340" y="2867256"/>
                </a:cubicBezTo>
                <a:cubicBezTo>
                  <a:pt x="4552875" y="2861627"/>
                  <a:pt x="4586142" y="2868500"/>
                  <a:pt x="4618458" y="2875372"/>
                </a:cubicBezTo>
                <a:cubicBezTo>
                  <a:pt x="4659913" y="2884219"/>
                  <a:pt x="4702538" y="2893504"/>
                  <a:pt x="4737485" y="2917485"/>
                </a:cubicBezTo>
                <a:cubicBezTo>
                  <a:pt x="4770021" y="2939857"/>
                  <a:pt x="4793198" y="2973051"/>
                  <a:pt x="4815570" y="3005586"/>
                </a:cubicBezTo>
                <a:cubicBezTo>
                  <a:pt x="4999523" y="3272888"/>
                  <a:pt x="5181647" y="3541505"/>
                  <a:pt x="5361797" y="3811365"/>
                </a:cubicBezTo>
                <a:cubicBezTo>
                  <a:pt x="5316614" y="3833664"/>
                  <a:pt x="5268798" y="3788115"/>
                  <a:pt x="5238968" y="3747537"/>
                </a:cubicBezTo>
                <a:cubicBezTo>
                  <a:pt x="5050336" y="3491349"/>
                  <a:pt x="4861705" y="3235234"/>
                  <a:pt x="4673146" y="2979046"/>
                </a:cubicBezTo>
                <a:cubicBezTo>
                  <a:pt x="4876327" y="3272010"/>
                  <a:pt x="5079435" y="3564974"/>
                  <a:pt x="5282616" y="3857938"/>
                </a:cubicBezTo>
                <a:cubicBezTo>
                  <a:pt x="5290585" y="3869416"/>
                  <a:pt x="5299286" y="3881553"/>
                  <a:pt x="5312300" y="3886671"/>
                </a:cubicBezTo>
                <a:cubicBezTo>
                  <a:pt x="5328897" y="3893251"/>
                  <a:pt x="5347540" y="3886817"/>
                  <a:pt x="5364210" y="3880603"/>
                </a:cubicBezTo>
                <a:cubicBezTo>
                  <a:pt x="5594078" y="3795207"/>
                  <a:pt x="5838787" y="3749657"/>
                  <a:pt x="6084008" y="3746660"/>
                </a:cubicBezTo>
                <a:cubicBezTo>
                  <a:pt x="6148347" y="3745856"/>
                  <a:pt x="6213929" y="3748195"/>
                  <a:pt x="6274833" y="3769032"/>
                </a:cubicBezTo>
                <a:cubicBezTo>
                  <a:pt x="6419158" y="3818457"/>
                  <a:pt x="6538990" y="3920669"/>
                  <a:pt x="6656994" y="4013741"/>
                </a:cubicBezTo>
                <a:cubicBezTo>
                  <a:pt x="6765787" y="4099576"/>
                  <a:pt x="6914060" y="4170423"/>
                  <a:pt x="6999602" y="4280604"/>
                </a:cubicBezTo>
                <a:cubicBezTo>
                  <a:pt x="7080392" y="4384717"/>
                  <a:pt x="7092602" y="4524802"/>
                  <a:pt x="7101741" y="4656259"/>
                </a:cubicBezTo>
                <a:cubicBezTo>
                  <a:pt x="7119727" y="4916907"/>
                  <a:pt x="7137712" y="5177481"/>
                  <a:pt x="7155771" y="5438129"/>
                </a:cubicBezTo>
                <a:cubicBezTo>
                  <a:pt x="6719871" y="5438495"/>
                  <a:pt x="6283899" y="5438934"/>
                  <a:pt x="5847999" y="5439299"/>
                </a:cubicBezTo>
                <a:cubicBezTo>
                  <a:pt x="5831548" y="5439299"/>
                  <a:pt x="5814002" y="5439006"/>
                  <a:pt x="5800330" y="5429867"/>
                </a:cubicBezTo>
                <a:cubicBezTo>
                  <a:pt x="5787169" y="5421094"/>
                  <a:pt x="5780150" y="5405813"/>
                  <a:pt x="5773570" y="5391337"/>
                </a:cubicBezTo>
                <a:cubicBezTo>
                  <a:pt x="5672528" y="5169951"/>
                  <a:pt x="5523231" y="4970718"/>
                  <a:pt x="5339133" y="4811624"/>
                </a:cubicBezTo>
                <a:cubicBezTo>
                  <a:pt x="5309961" y="4786400"/>
                  <a:pt x="5279033" y="4761030"/>
                  <a:pt x="5262510" y="4726155"/>
                </a:cubicBezTo>
                <a:cubicBezTo>
                  <a:pt x="5246060" y="4691280"/>
                  <a:pt x="5249057" y="4643683"/>
                  <a:pt x="5280277" y="4621091"/>
                </a:cubicBezTo>
                <a:cubicBezTo>
                  <a:pt x="5241380" y="4609978"/>
                  <a:pt x="5201095" y="4598134"/>
                  <a:pt x="5170973" y="4571155"/>
                </a:cubicBezTo>
                <a:cubicBezTo>
                  <a:pt x="5140850" y="4544177"/>
                  <a:pt x="5124326" y="4497457"/>
                  <a:pt x="5144286" y="4462290"/>
                </a:cubicBezTo>
                <a:cubicBezTo>
                  <a:pt x="5151378" y="4449714"/>
                  <a:pt x="5162345" y="4439844"/>
                  <a:pt x="5171338" y="4428512"/>
                </a:cubicBezTo>
                <a:cubicBezTo>
                  <a:pt x="5237067" y="4345601"/>
                  <a:pt x="5181720" y="4225111"/>
                  <a:pt x="5125642" y="4135401"/>
                </a:cubicBezTo>
                <a:cubicBezTo>
                  <a:pt x="4896579" y="3769251"/>
                  <a:pt x="4667443" y="3403102"/>
                  <a:pt x="4438380" y="3036952"/>
                </a:cubicBezTo>
                <a:cubicBezTo>
                  <a:pt x="4438892" y="3037829"/>
                  <a:pt x="4384569" y="3217614"/>
                  <a:pt x="4391003" y="3254097"/>
                </a:cubicBezTo>
                <a:cubicBezTo>
                  <a:pt x="4410671" y="3365887"/>
                  <a:pt x="4514125" y="3437099"/>
                  <a:pt x="4553168" y="3542017"/>
                </a:cubicBezTo>
                <a:cubicBezTo>
                  <a:pt x="4636809" y="3766985"/>
                  <a:pt x="4558505" y="4006503"/>
                  <a:pt x="4311163" y="4045180"/>
                </a:cubicBezTo>
                <a:cubicBezTo>
                  <a:pt x="4146952" y="4070843"/>
                  <a:pt x="3982740" y="4096505"/>
                  <a:pt x="3818528" y="4122241"/>
                </a:cubicBezTo>
                <a:cubicBezTo>
                  <a:pt x="3720045" y="4137668"/>
                  <a:pt x="3648394" y="4181974"/>
                  <a:pt x="3622585" y="4285868"/>
                </a:cubicBezTo>
                <a:cubicBezTo>
                  <a:pt x="3603868" y="4361175"/>
                  <a:pt x="3615493" y="4440356"/>
                  <a:pt x="3627630" y="4516978"/>
                </a:cubicBezTo>
                <a:cubicBezTo>
                  <a:pt x="3653146" y="4678047"/>
                  <a:pt x="3640644" y="4836775"/>
                  <a:pt x="3614470" y="4997111"/>
                </a:cubicBezTo>
                <a:cubicBezTo>
                  <a:pt x="3590562" y="5143557"/>
                  <a:pt x="3575866" y="5291464"/>
                  <a:pt x="3557076" y="5438714"/>
                </a:cubicBezTo>
                <a:cubicBezTo>
                  <a:pt x="2755246" y="5438714"/>
                  <a:pt x="1953488" y="5438714"/>
                  <a:pt x="1151658" y="5438714"/>
                </a:cubicBezTo>
                <a:cubicBezTo>
                  <a:pt x="1152901" y="5426723"/>
                  <a:pt x="1153193" y="5414587"/>
                  <a:pt x="1155533" y="5402816"/>
                </a:cubicBezTo>
                <a:cubicBezTo>
                  <a:pt x="1207955" y="5140048"/>
                  <a:pt x="1215193" y="4876109"/>
                  <a:pt x="1179148" y="4610636"/>
                </a:cubicBezTo>
                <a:cubicBezTo>
                  <a:pt x="1143469" y="4348014"/>
                  <a:pt x="1052955" y="4092631"/>
                  <a:pt x="893277" y="3879214"/>
                </a:cubicBezTo>
                <a:cubicBezTo>
                  <a:pt x="791650" y="3743370"/>
                  <a:pt x="667577" y="3626901"/>
                  <a:pt x="555495" y="3500050"/>
                </a:cubicBezTo>
                <a:cubicBezTo>
                  <a:pt x="440049" y="3369470"/>
                  <a:pt x="372054" y="3235454"/>
                  <a:pt x="293238" y="3083378"/>
                </a:cubicBezTo>
                <a:cubicBezTo>
                  <a:pt x="107604" y="2724979"/>
                  <a:pt x="-12301" y="2384418"/>
                  <a:pt x="1005" y="1973084"/>
                </a:cubicBezTo>
                <a:close/>
                <a:moveTo>
                  <a:pt x="5932591" y="4678631"/>
                </a:moveTo>
                <a:cubicBezTo>
                  <a:pt x="5975581" y="4723449"/>
                  <a:pt x="6016963" y="4767610"/>
                  <a:pt x="6059881" y="4810162"/>
                </a:cubicBezTo>
                <a:cubicBezTo>
                  <a:pt x="6065291" y="4815572"/>
                  <a:pt x="6080645" y="4816523"/>
                  <a:pt x="6088541" y="4813013"/>
                </a:cubicBezTo>
                <a:cubicBezTo>
                  <a:pt x="6143010" y="4789178"/>
                  <a:pt x="6197260" y="4764685"/>
                  <a:pt x="6250413" y="4738072"/>
                </a:cubicBezTo>
                <a:cubicBezTo>
                  <a:pt x="6273443" y="4726521"/>
                  <a:pt x="6293769" y="4709485"/>
                  <a:pt x="6321479" y="4690841"/>
                </a:cubicBezTo>
                <a:cubicBezTo>
                  <a:pt x="6305321" y="4683457"/>
                  <a:pt x="6296986" y="4676146"/>
                  <a:pt x="6288943" y="4676438"/>
                </a:cubicBezTo>
                <a:cubicBezTo>
                  <a:pt x="6200916" y="4679947"/>
                  <a:pt x="6122173" y="4649020"/>
                  <a:pt x="6044161" y="4613780"/>
                </a:cubicBezTo>
                <a:cubicBezTo>
                  <a:pt x="6036338" y="4610271"/>
                  <a:pt x="6022520" y="4611368"/>
                  <a:pt x="6015428" y="4616193"/>
                </a:cubicBezTo>
                <a:cubicBezTo>
                  <a:pt x="5988449" y="4634544"/>
                  <a:pt x="5963152" y="4655235"/>
                  <a:pt x="5932591" y="4678631"/>
                </a:cubicBezTo>
                <a:close/>
              </a:path>
            </a:pathLst>
          </a:custGeom>
          <a:solidFill>
            <a:schemeClr val="accent4"/>
          </a:solidFill>
          <a:ln w="73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D6E6E6-D092-4E55-BEC9-9AAA39FA9600}"/>
              </a:ext>
            </a:extLst>
          </p:cNvPr>
          <p:cNvSpPr/>
          <p:nvPr/>
        </p:nvSpPr>
        <p:spPr>
          <a:xfrm>
            <a:off x="4462881" y="1464074"/>
            <a:ext cx="2545025" cy="1805189"/>
          </a:xfrm>
          <a:custGeom>
            <a:avLst/>
            <a:gdLst>
              <a:gd name="connsiteX0" fmla="*/ 3658104 w 3658104"/>
              <a:gd name="connsiteY0" fmla="*/ 1440326 h 2594697"/>
              <a:gd name="connsiteX1" fmla="*/ 3639022 w 3658104"/>
              <a:gd name="connsiteY1" fmla="*/ 1517826 h 2594697"/>
              <a:gd name="connsiteX2" fmla="*/ 3252108 w 3658104"/>
              <a:gd name="connsiteY2" fmla="*/ 1916804 h 2594697"/>
              <a:gd name="connsiteX3" fmla="*/ 3127596 w 3658104"/>
              <a:gd name="connsiteY3" fmla="*/ 1956358 h 2594697"/>
              <a:gd name="connsiteX4" fmla="*/ 3113339 w 3658104"/>
              <a:gd name="connsiteY4" fmla="*/ 2085841 h 2594697"/>
              <a:gd name="connsiteX5" fmla="*/ 2703029 w 3658104"/>
              <a:gd name="connsiteY5" fmla="*/ 2528175 h 2594697"/>
              <a:gd name="connsiteX6" fmla="*/ 1985352 w 3658104"/>
              <a:gd name="connsiteY6" fmla="*/ 2427937 h 2594697"/>
              <a:gd name="connsiteX7" fmla="*/ 1882628 w 3658104"/>
              <a:gd name="connsiteY7" fmla="*/ 2494397 h 2594697"/>
              <a:gd name="connsiteX8" fmla="*/ 976977 w 3658104"/>
              <a:gd name="connsiteY8" fmla="*/ 2376027 h 2594697"/>
              <a:gd name="connsiteX9" fmla="*/ 888145 w 3658104"/>
              <a:gd name="connsiteY9" fmla="*/ 2256121 h 2594697"/>
              <a:gd name="connsiteX10" fmla="*/ 833968 w 3658104"/>
              <a:gd name="connsiteY10" fmla="*/ 2231701 h 2594697"/>
              <a:gd name="connsiteX11" fmla="*/ 204100 w 3658104"/>
              <a:gd name="connsiteY11" fmla="*/ 2073046 h 2594697"/>
              <a:gd name="connsiteX12" fmla="*/ 162352 w 3658104"/>
              <a:gd name="connsiteY12" fmla="*/ 1269388 h 2594697"/>
              <a:gd name="connsiteX13" fmla="*/ 177560 w 3658104"/>
              <a:gd name="connsiteY13" fmla="*/ 1252133 h 2594697"/>
              <a:gd name="connsiteX14" fmla="*/ 110369 w 3658104"/>
              <a:gd name="connsiteY14" fmla="*/ 989511 h 2594697"/>
              <a:gd name="connsiteX15" fmla="*/ 421099 w 3658104"/>
              <a:gd name="connsiteY15" fmla="*/ 502433 h 2594697"/>
              <a:gd name="connsiteX16" fmla="*/ 858023 w 3658104"/>
              <a:gd name="connsiteY16" fmla="*/ 411114 h 2594697"/>
              <a:gd name="connsiteX17" fmla="*/ 895383 w 3658104"/>
              <a:gd name="connsiteY17" fmla="*/ 393494 h 2594697"/>
              <a:gd name="connsiteX18" fmla="*/ 1430059 w 3658104"/>
              <a:gd name="connsiteY18" fmla="*/ 7311 h 2594697"/>
              <a:gd name="connsiteX19" fmla="*/ 1457403 w 3658104"/>
              <a:gd name="connsiteY19" fmla="*/ 0 h 2594697"/>
              <a:gd name="connsiteX20" fmla="*/ 1618252 w 3658104"/>
              <a:gd name="connsiteY20" fmla="*/ 0 h 2594697"/>
              <a:gd name="connsiteX21" fmla="*/ 1645669 w 3658104"/>
              <a:gd name="connsiteY21" fmla="*/ 7092 h 2594697"/>
              <a:gd name="connsiteX22" fmla="*/ 2088587 w 3658104"/>
              <a:gd name="connsiteY22" fmla="*/ 239226 h 2594697"/>
              <a:gd name="connsiteX23" fmla="*/ 2135014 w 3658104"/>
              <a:gd name="connsiteY23" fmla="*/ 247122 h 2594697"/>
              <a:gd name="connsiteX24" fmla="*/ 2670786 w 3658104"/>
              <a:gd name="connsiteY24" fmla="*/ 213417 h 2594697"/>
              <a:gd name="connsiteX25" fmla="*/ 3140903 w 3658104"/>
              <a:gd name="connsiteY25" fmla="*/ 782821 h 2594697"/>
              <a:gd name="connsiteX26" fmla="*/ 3164299 w 3658104"/>
              <a:gd name="connsiteY26" fmla="*/ 810677 h 2594697"/>
              <a:gd name="connsiteX27" fmla="*/ 3254009 w 3658104"/>
              <a:gd name="connsiteY27" fmla="*/ 841165 h 2594697"/>
              <a:gd name="connsiteX28" fmla="*/ 3639899 w 3658104"/>
              <a:gd name="connsiteY28" fmla="*/ 1246504 h 2594697"/>
              <a:gd name="connsiteX29" fmla="*/ 3657958 w 3658104"/>
              <a:gd name="connsiteY29" fmla="*/ 1316107 h 2594697"/>
              <a:gd name="connsiteX30" fmla="*/ 3658104 w 3658104"/>
              <a:gd name="connsiteY30" fmla="*/ 1440326 h 2594697"/>
              <a:gd name="connsiteX31" fmla="*/ 2443039 w 3658104"/>
              <a:gd name="connsiteY31" fmla="*/ 2463104 h 2594697"/>
              <a:gd name="connsiteX32" fmla="*/ 2853861 w 3658104"/>
              <a:gd name="connsiteY32" fmla="*/ 2324774 h 2594697"/>
              <a:gd name="connsiteX33" fmla="*/ 3023776 w 3658104"/>
              <a:gd name="connsiteY33" fmla="*/ 1922653 h 2594697"/>
              <a:gd name="connsiteX34" fmla="*/ 3079050 w 3658104"/>
              <a:gd name="connsiteY34" fmla="*/ 1849174 h 2594697"/>
              <a:gd name="connsiteX35" fmla="*/ 3379909 w 3658104"/>
              <a:gd name="connsiteY35" fmla="*/ 1726271 h 2594697"/>
              <a:gd name="connsiteX36" fmla="*/ 3456020 w 3658104"/>
              <a:gd name="connsiteY36" fmla="*/ 1106931 h 2594697"/>
              <a:gd name="connsiteX37" fmla="*/ 3108441 w 3658104"/>
              <a:gd name="connsiteY37" fmla="*/ 913620 h 2594697"/>
              <a:gd name="connsiteX38" fmla="*/ 3042347 w 3658104"/>
              <a:gd name="connsiteY38" fmla="*/ 820694 h 2594697"/>
              <a:gd name="connsiteX39" fmla="*/ 3039422 w 3658104"/>
              <a:gd name="connsiteY39" fmla="*/ 704736 h 2594697"/>
              <a:gd name="connsiteX40" fmla="*/ 2745362 w 3658104"/>
              <a:gd name="connsiteY40" fmla="*/ 359716 h 2594697"/>
              <a:gd name="connsiteX41" fmla="*/ 2139109 w 3658104"/>
              <a:gd name="connsiteY41" fmla="*/ 365784 h 2594697"/>
              <a:gd name="connsiteX42" fmla="*/ 2044428 w 3658104"/>
              <a:gd name="connsiteY42" fmla="*/ 344289 h 2594697"/>
              <a:gd name="connsiteX43" fmla="*/ 1971680 w 3658104"/>
              <a:gd name="connsiteY43" fmla="*/ 267594 h 2594697"/>
              <a:gd name="connsiteX44" fmla="*/ 1386118 w 3658104"/>
              <a:gd name="connsiteY44" fmla="*/ 129337 h 2594697"/>
              <a:gd name="connsiteX45" fmla="*/ 960746 w 3658104"/>
              <a:gd name="connsiteY45" fmla="*/ 491831 h 2594697"/>
              <a:gd name="connsiteX46" fmla="*/ 895383 w 3658104"/>
              <a:gd name="connsiteY46" fmla="*/ 528607 h 2594697"/>
              <a:gd name="connsiteX47" fmla="*/ 402016 w 3658104"/>
              <a:gd name="connsiteY47" fmla="*/ 639739 h 2594697"/>
              <a:gd name="connsiteX48" fmla="*/ 272753 w 3658104"/>
              <a:gd name="connsiteY48" fmla="*/ 1217551 h 2594697"/>
              <a:gd name="connsiteX49" fmla="*/ 250600 w 3658104"/>
              <a:gd name="connsiteY49" fmla="*/ 1327367 h 2594697"/>
              <a:gd name="connsiteX50" fmla="*/ 268366 w 3658104"/>
              <a:gd name="connsiteY50" fmla="*/ 1989917 h 2594697"/>
              <a:gd name="connsiteX51" fmla="*/ 850053 w 3658104"/>
              <a:gd name="connsiteY51" fmla="*/ 2115013 h 2594697"/>
              <a:gd name="connsiteX52" fmla="*/ 948902 w 3658104"/>
              <a:gd name="connsiteY52" fmla="*/ 2160709 h 2594697"/>
              <a:gd name="connsiteX53" fmla="*/ 1029326 w 3658104"/>
              <a:gd name="connsiteY53" fmla="*/ 2281565 h 2594697"/>
              <a:gd name="connsiteX54" fmla="*/ 1936878 w 3658104"/>
              <a:gd name="connsiteY54" fmla="*/ 2328211 h 2594697"/>
              <a:gd name="connsiteX55" fmla="*/ 2028050 w 3658104"/>
              <a:gd name="connsiteY55" fmla="*/ 2324848 h 2594697"/>
              <a:gd name="connsiteX56" fmla="*/ 2443039 w 3658104"/>
              <a:gd name="connsiteY56" fmla="*/ 2463104 h 259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658104" h="2594697">
                <a:moveTo>
                  <a:pt x="3658104" y="1440326"/>
                </a:moveTo>
                <a:cubicBezTo>
                  <a:pt x="3651817" y="1466208"/>
                  <a:pt x="3646698" y="1492383"/>
                  <a:pt x="3639022" y="1517826"/>
                </a:cubicBezTo>
                <a:cubicBezTo>
                  <a:pt x="3578923" y="1717498"/>
                  <a:pt x="3441837" y="1843106"/>
                  <a:pt x="3252108" y="1916804"/>
                </a:cubicBezTo>
                <a:cubicBezTo>
                  <a:pt x="3211531" y="1932596"/>
                  <a:pt x="3168978" y="1943344"/>
                  <a:pt x="3127596" y="1956358"/>
                </a:cubicBezTo>
                <a:cubicBezTo>
                  <a:pt x="3123136" y="1999275"/>
                  <a:pt x="3122698" y="2043582"/>
                  <a:pt x="3113339" y="2085841"/>
                </a:cubicBezTo>
                <a:cubicBezTo>
                  <a:pt x="3063038" y="2312711"/>
                  <a:pt x="2914472" y="2453746"/>
                  <a:pt x="2703029" y="2528175"/>
                </a:cubicBezTo>
                <a:cubicBezTo>
                  <a:pt x="2449473" y="2617446"/>
                  <a:pt x="2208932" y="2579866"/>
                  <a:pt x="1985352" y="2427937"/>
                </a:cubicBezTo>
                <a:cubicBezTo>
                  <a:pt x="1951793" y="2449798"/>
                  <a:pt x="1918088" y="2473632"/>
                  <a:pt x="1882628" y="2494397"/>
                </a:cubicBezTo>
                <a:cubicBezTo>
                  <a:pt x="1592297" y="2664311"/>
                  <a:pt x="1203116" y="2614083"/>
                  <a:pt x="976977" y="2376027"/>
                </a:cubicBezTo>
                <a:cubicBezTo>
                  <a:pt x="942907" y="2340201"/>
                  <a:pt x="914319" y="2298308"/>
                  <a:pt x="888145" y="2256121"/>
                </a:cubicBezTo>
                <a:cubicBezTo>
                  <a:pt x="873523" y="2232506"/>
                  <a:pt x="861532" y="2226803"/>
                  <a:pt x="833968" y="2231701"/>
                </a:cubicBezTo>
                <a:cubicBezTo>
                  <a:pt x="600665" y="2273083"/>
                  <a:pt x="387248" y="2227168"/>
                  <a:pt x="204100" y="2073046"/>
                </a:cubicBezTo>
                <a:cubicBezTo>
                  <a:pt x="-51942" y="1857582"/>
                  <a:pt x="-68466" y="1511611"/>
                  <a:pt x="162352" y="1269388"/>
                </a:cubicBezTo>
                <a:cubicBezTo>
                  <a:pt x="167324" y="1264124"/>
                  <a:pt x="171930" y="1258567"/>
                  <a:pt x="177560" y="1252133"/>
                </a:cubicBezTo>
                <a:cubicBezTo>
                  <a:pt x="134643" y="1169662"/>
                  <a:pt x="107517" y="1083169"/>
                  <a:pt x="110369" y="989511"/>
                </a:cubicBezTo>
                <a:cubicBezTo>
                  <a:pt x="117168" y="765566"/>
                  <a:pt x="233491" y="610128"/>
                  <a:pt x="421099" y="502433"/>
                </a:cubicBezTo>
                <a:cubicBezTo>
                  <a:pt x="556066" y="425006"/>
                  <a:pt x="703681" y="399709"/>
                  <a:pt x="858023" y="411114"/>
                </a:cubicBezTo>
                <a:cubicBezTo>
                  <a:pt x="874546" y="412357"/>
                  <a:pt x="886390" y="413600"/>
                  <a:pt x="895383" y="393494"/>
                </a:cubicBezTo>
                <a:cubicBezTo>
                  <a:pt x="998984" y="161872"/>
                  <a:pt x="1187543" y="47085"/>
                  <a:pt x="1430059" y="7311"/>
                </a:cubicBezTo>
                <a:cubicBezTo>
                  <a:pt x="1439344" y="5776"/>
                  <a:pt x="1448337" y="2486"/>
                  <a:pt x="1457403" y="0"/>
                </a:cubicBezTo>
                <a:cubicBezTo>
                  <a:pt x="1510995" y="0"/>
                  <a:pt x="1564660" y="0"/>
                  <a:pt x="1618252" y="0"/>
                </a:cubicBezTo>
                <a:cubicBezTo>
                  <a:pt x="1627391" y="2413"/>
                  <a:pt x="1636383" y="5703"/>
                  <a:pt x="1645669" y="7092"/>
                </a:cubicBezTo>
                <a:cubicBezTo>
                  <a:pt x="1820409" y="32901"/>
                  <a:pt x="1971315" y="104698"/>
                  <a:pt x="2088587" y="239226"/>
                </a:cubicBezTo>
                <a:cubicBezTo>
                  <a:pt x="2104819" y="257870"/>
                  <a:pt x="2116590" y="254945"/>
                  <a:pt x="2135014" y="247122"/>
                </a:cubicBezTo>
                <a:cubicBezTo>
                  <a:pt x="2309535" y="172839"/>
                  <a:pt x="2488662" y="160922"/>
                  <a:pt x="2670786" y="213417"/>
                </a:cubicBezTo>
                <a:cubicBezTo>
                  <a:pt x="2956658" y="295815"/>
                  <a:pt x="3145290" y="531532"/>
                  <a:pt x="3140903" y="782821"/>
                </a:cubicBezTo>
                <a:cubicBezTo>
                  <a:pt x="3140757" y="792253"/>
                  <a:pt x="3154063" y="806363"/>
                  <a:pt x="3164299" y="810677"/>
                </a:cubicBezTo>
                <a:cubicBezTo>
                  <a:pt x="3193398" y="822887"/>
                  <a:pt x="3224910" y="829102"/>
                  <a:pt x="3254009" y="841165"/>
                </a:cubicBezTo>
                <a:cubicBezTo>
                  <a:pt x="3442494" y="919104"/>
                  <a:pt x="3581263" y="1044785"/>
                  <a:pt x="3639899" y="1246504"/>
                </a:cubicBezTo>
                <a:cubicBezTo>
                  <a:pt x="3646553" y="1269534"/>
                  <a:pt x="3651963" y="1292930"/>
                  <a:pt x="3657958" y="1316107"/>
                </a:cubicBezTo>
                <a:cubicBezTo>
                  <a:pt x="3658104" y="1357489"/>
                  <a:pt x="3658104" y="1398871"/>
                  <a:pt x="3658104" y="1440326"/>
                </a:cubicBezTo>
                <a:close/>
                <a:moveTo>
                  <a:pt x="2443039" y="2463104"/>
                </a:moveTo>
                <a:cubicBezTo>
                  <a:pt x="2594383" y="2459595"/>
                  <a:pt x="2734468" y="2420918"/>
                  <a:pt x="2853861" y="2324774"/>
                </a:cubicBezTo>
                <a:cubicBezTo>
                  <a:pt x="2981736" y="2221758"/>
                  <a:pt x="3051120" y="2092348"/>
                  <a:pt x="3023776" y="1922653"/>
                </a:cubicBezTo>
                <a:cubicBezTo>
                  <a:pt x="3016904" y="1880174"/>
                  <a:pt x="3036205" y="1856120"/>
                  <a:pt x="3079050" y="1849174"/>
                </a:cubicBezTo>
                <a:cubicBezTo>
                  <a:pt x="3188792" y="1831335"/>
                  <a:pt x="3290127" y="1793243"/>
                  <a:pt x="3379909" y="1726271"/>
                </a:cubicBezTo>
                <a:cubicBezTo>
                  <a:pt x="3593180" y="1567250"/>
                  <a:pt x="3626374" y="1304921"/>
                  <a:pt x="3456020" y="1106931"/>
                </a:cubicBezTo>
                <a:cubicBezTo>
                  <a:pt x="3364409" y="1000478"/>
                  <a:pt x="3244577" y="941330"/>
                  <a:pt x="3108441" y="913620"/>
                </a:cubicBezTo>
                <a:cubicBezTo>
                  <a:pt x="3045856" y="900899"/>
                  <a:pt x="3036278" y="885399"/>
                  <a:pt x="3042347" y="820694"/>
                </a:cubicBezTo>
                <a:cubicBezTo>
                  <a:pt x="3045929" y="782382"/>
                  <a:pt x="3047391" y="741951"/>
                  <a:pt x="3039422" y="704736"/>
                </a:cubicBezTo>
                <a:cubicBezTo>
                  <a:pt x="3003670" y="537746"/>
                  <a:pt x="2894731" y="428588"/>
                  <a:pt x="2745362" y="359716"/>
                </a:cubicBezTo>
                <a:cubicBezTo>
                  <a:pt x="2543716" y="266643"/>
                  <a:pt x="2340169" y="269421"/>
                  <a:pt x="2139109" y="365784"/>
                </a:cubicBezTo>
                <a:cubicBezTo>
                  <a:pt x="2087125" y="390716"/>
                  <a:pt x="2081057" y="388742"/>
                  <a:pt x="2044428" y="344289"/>
                </a:cubicBezTo>
                <a:cubicBezTo>
                  <a:pt x="2022055" y="317164"/>
                  <a:pt x="1998659" y="289893"/>
                  <a:pt x="1971680" y="267594"/>
                </a:cubicBezTo>
                <a:cubicBezTo>
                  <a:pt x="1799499" y="125462"/>
                  <a:pt x="1601436" y="82106"/>
                  <a:pt x="1386118" y="129337"/>
                </a:cubicBezTo>
                <a:cubicBezTo>
                  <a:pt x="1182205" y="174009"/>
                  <a:pt x="1028229" y="283825"/>
                  <a:pt x="960746" y="491831"/>
                </a:cubicBezTo>
                <a:cubicBezTo>
                  <a:pt x="950364" y="523855"/>
                  <a:pt x="928284" y="533286"/>
                  <a:pt x="895383" y="528607"/>
                </a:cubicBezTo>
                <a:cubicBezTo>
                  <a:pt x="717061" y="503310"/>
                  <a:pt x="550655" y="535845"/>
                  <a:pt x="402016" y="639739"/>
                </a:cubicBezTo>
                <a:cubicBezTo>
                  <a:pt x="215871" y="769880"/>
                  <a:pt x="131426" y="1000844"/>
                  <a:pt x="272753" y="1217551"/>
                </a:cubicBezTo>
                <a:cubicBezTo>
                  <a:pt x="302364" y="1262954"/>
                  <a:pt x="295783" y="1286862"/>
                  <a:pt x="250600" y="1327367"/>
                </a:cubicBezTo>
                <a:cubicBezTo>
                  <a:pt x="33746" y="1521847"/>
                  <a:pt x="39815" y="1808596"/>
                  <a:pt x="268366" y="1989917"/>
                </a:cubicBezTo>
                <a:cubicBezTo>
                  <a:pt x="440401" y="2126419"/>
                  <a:pt x="636856" y="2163780"/>
                  <a:pt x="850053" y="2115013"/>
                </a:cubicBezTo>
                <a:cubicBezTo>
                  <a:pt x="915051" y="2100171"/>
                  <a:pt x="918121" y="2102876"/>
                  <a:pt x="948902" y="2160709"/>
                </a:cubicBezTo>
                <a:cubicBezTo>
                  <a:pt x="971567" y="2203334"/>
                  <a:pt x="997156" y="2246032"/>
                  <a:pt x="1029326" y="2281565"/>
                </a:cubicBezTo>
                <a:cubicBezTo>
                  <a:pt x="1254149" y="2530076"/>
                  <a:pt x="1673671" y="2550694"/>
                  <a:pt x="1936878" y="2328211"/>
                </a:cubicBezTo>
                <a:cubicBezTo>
                  <a:pt x="1978040" y="2293409"/>
                  <a:pt x="1986302" y="2292751"/>
                  <a:pt x="2028050" y="2324848"/>
                </a:cubicBezTo>
                <a:cubicBezTo>
                  <a:pt x="2150515" y="2418944"/>
                  <a:pt x="2290452" y="2459741"/>
                  <a:pt x="2443039" y="2463104"/>
                </a:cubicBezTo>
                <a:close/>
              </a:path>
            </a:pathLst>
          </a:custGeom>
          <a:solidFill>
            <a:schemeClr val="accent3"/>
          </a:solidFill>
          <a:ln w="73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B229F4-6EE5-4CAB-B548-1AD1CF936547}"/>
              </a:ext>
            </a:extLst>
          </p:cNvPr>
          <p:cNvSpPr/>
          <p:nvPr/>
        </p:nvSpPr>
        <p:spPr>
          <a:xfrm>
            <a:off x="3430795" y="2067644"/>
            <a:ext cx="974620" cy="666881"/>
          </a:xfrm>
          <a:custGeom>
            <a:avLst/>
            <a:gdLst>
              <a:gd name="connsiteX0" fmla="*/ 1269220 w 1400875"/>
              <a:gd name="connsiteY0" fmla="*/ 632077 h 958544"/>
              <a:gd name="connsiteX1" fmla="*/ 1057046 w 1400875"/>
              <a:gd name="connsiteY1" fmla="*/ 894041 h 958544"/>
              <a:gd name="connsiteX2" fmla="*/ 905995 w 1400875"/>
              <a:gd name="connsiteY2" fmla="*/ 880149 h 958544"/>
              <a:gd name="connsiteX3" fmla="*/ 868342 w 1400875"/>
              <a:gd name="connsiteY3" fmla="*/ 887022 h 958544"/>
              <a:gd name="connsiteX4" fmla="*/ 468048 w 1400875"/>
              <a:gd name="connsiteY4" fmla="*/ 885633 h 958544"/>
              <a:gd name="connsiteX5" fmla="*/ 406560 w 1400875"/>
              <a:gd name="connsiteY5" fmla="*/ 872107 h 958544"/>
              <a:gd name="connsiteX6" fmla="*/ 86179 w 1400875"/>
              <a:gd name="connsiteY6" fmla="*/ 770699 h 958544"/>
              <a:gd name="connsiteX7" fmla="*/ 48379 w 1400875"/>
              <a:gd name="connsiteY7" fmla="*/ 565252 h 958544"/>
              <a:gd name="connsiteX8" fmla="*/ 46698 w 1400875"/>
              <a:gd name="connsiteY8" fmla="*/ 529719 h 958544"/>
              <a:gd name="connsiteX9" fmla="*/ 190657 w 1400875"/>
              <a:gd name="connsiteY9" fmla="*/ 193399 h 958544"/>
              <a:gd name="connsiteX10" fmla="*/ 242348 w 1400875"/>
              <a:gd name="connsiteY10" fmla="*/ 148654 h 958544"/>
              <a:gd name="connsiteX11" fmla="*/ 444213 w 1400875"/>
              <a:gd name="connsiteY11" fmla="*/ 3232 h 958544"/>
              <a:gd name="connsiteX12" fmla="*/ 654925 w 1400875"/>
              <a:gd name="connsiteY12" fmla="*/ 45930 h 958544"/>
              <a:gd name="connsiteX13" fmla="*/ 704276 w 1400875"/>
              <a:gd name="connsiteY13" fmla="*/ 45637 h 958544"/>
              <a:gd name="connsiteX14" fmla="*/ 1067429 w 1400875"/>
              <a:gd name="connsiteY14" fmla="*/ 99229 h 958544"/>
              <a:gd name="connsiteX15" fmla="*/ 1087608 w 1400875"/>
              <a:gd name="connsiteY15" fmla="*/ 120286 h 958544"/>
              <a:gd name="connsiteX16" fmla="*/ 1231348 w 1400875"/>
              <a:gd name="connsiteY16" fmla="*/ 222132 h 958544"/>
              <a:gd name="connsiteX17" fmla="*/ 1392196 w 1400875"/>
              <a:gd name="connsiteY17" fmla="*/ 384735 h 958544"/>
              <a:gd name="connsiteX18" fmla="*/ 1325810 w 1400875"/>
              <a:gd name="connsiteY18" fmla="*/ 593839 h 958544"/>
              <a:gd name="connsiteX19" fmla="*/ 1269220 w 1400875"/>
              <a:gd name="connsiteY19" fmla="*/ 632077 h 958544"/>
              <a:gd name="connsiteX20" fmla="*/ 1009596 w 1400875"/>
              <a:gd name="connsiteY20" fmla="*/ 827946 h 958544"/>
              <a:gd name="connsiteX21" fmla="*/ 1154871 w 1400875"/>
              <a:gd name="connsiteY21" fmla="*/ 779546 h 958544"/>
              <a:gd name="connsiteX22" fmla="*/ 1206855 w 1400875"/>
              <a:gd name="connsiteY22" fmla="*/ 655839 h 958544"/>
              <a:gd name="connsiteX23" fmla="*/ 1254379 w 1400875"/>
              <a:gd name="connsiteY23" fmla="*/ 552530 h 958544"/>
              <a:gd name="connsiteX24" fmla="*/ 1277994 w 1400875"/>
              <a:gd name="connsiteY24" fmla="*/ 329901 h 958544"/>
              <a:gd name="connsiteX25" fmla="*/ 1123360 w 1400875"/>
              <a:gd name="connsiteY25" fmla="*/ 271995 h 958544"/>
              <a:gd name="connsiteX26" fmla="*/ 1072327 w 1400875"/>
              <a:gd name="connsiteY26" fmla="*/ 231929 h 958544"/>
              <a:gd name="connsiteX27" fmla="*/ 1006452 w 1400875"/>
              <a:gd name="connsiteY27" fmla="*/ 139368 h 958544"/>
              <a:gd name="connsiteX28" fmla="*/ 712611 w 1400875"/>
              <a:gd name="connsiteY28" fmla="*/ 127231 h 958544"/>
              <a:gd name="connsiteX29" fmla="*/ 646882 w 1400875"/>
              <a:gd name="connsiteY29" fmla="*/ 125038 h 958544"/>
              <a:gd name="connsiteX30" fmla="*/ 460737 w 1400875"/>
              <a:gd name="connsiteY30" fmla="*/ 75833 h 958544"/>
              <a:gd name="connsiteX31" fmla="*/ 299376 w 1400875"/>
              <a:gd name="connsiteY31" fmla="*/ 190328 h 958544"/>
              <a:gd name="connsiteX32" fmla="*/ 210398 w 1400875"/>
              <a:gd name="connsiteY32" fmla="*/ 267023 h 958544"/>
              <a:gd name="connsiteX33" fmla="*/ 71410 w 1400875"/>
              <a:gd name="connsiteY33" fmla="*/ 365214 h 958544"/>
              <a:gd name="connsiteX34" fmla="*/ 119299 w 1400875"/>
              <a:gd name="connsiteY34" fmla="*/ 507419 h 958544"/>
              <a:gd name="connsiteX35" fmla="*/ 120469 w 1400875"/>
              <a:gd name="connsiteY35" fmla="*/ 576730 h 958544"/>
              <a:gd name="connsiteX36" fmla="*/ 143353 w 1400875"/>
              <a:gd name="connsiteY36" fmla="*/ 734069 h 958544"/>
              <a:gd name="connsiteX37" fmla="*/ 406779 w 1400875"/>
              <a:gd name="connsiteY37" fmla="*/ 793510 h 958544"/>
              <a:gd name="connsiteX38" fmla="*/ 489982 w 1400875"/>
              <a:gd name="connsiteY38" fmla="*/ 811569 h 958544"/>
              <a:gd name="connsiteX39" fmla="*/ 835075 w 1400875"/>
              <a:gd name="connsiteY39" fmla="*/ 815810 h 958544"/>
              <a:gd name="connsiteX40" fmla="*/ 905044 w 1400875"/>
              <a:gd name="connsiteY40" fmla="*/ 800310 h 958544"/>
              <a:gd name="connsiteX41" fmla="*/ 1009596 w 1400875"/>
              <a:gd name="connsiteY41" fmla="*/ 827946 h 95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400875" h="958544">
                <a:moveTo>
                  <a:pt x="1269220" y="632077"/>
                </a:moveTo>
                <a:cubicBezTo>
                  <a:pt x="1285524" y="779838"/>
                  <a:pt x="1205393" y="881758"/>
                  <a:pt x="1057046" y="894041"/>
                </a:cubicBezTo>
                <a:cubicBezTo>
                  <a:pt x="1007476" y="898135"/>
                  <a:pt x="956443" y="884244"/>
                  <a:pt x="905995" y="880149"/>
                </a:cubicBezTo>
                <a:cubicBezTo>
                  <a:pt x="893492" y="879126"/>
                  <a:pt x="876969" y="879857"/>
                  <a:pt x="868342" y="887022"/>
                </a:cubicBezTo>
                <a:cubicBezTo>
                  <a:pt x="753262" y="982142"/>
                  <a:pt x="585321" y="983092"/>
                  <a:pt x="468048" y="885633"/>
                </a:cubicBezTo>
                <a:cubicBezTo>
                  <a:pt x="447723" y="868744"/>
                  <a:pt x="431419" y="866916"/>
                  <a:pt x="406560" y="872107"/>
                </a:cubicBezTo>
                <a:cubicBezTo>
                  <a:pt x="281464" y="898281"/>
                  <a:pt x="171575" y="868670"/>
                  <a:pt x="86179" y="770699"/>
                </a:cubicBezTo>
                <a:cubicBezTo>
                  <a:pt x="34195" y="711039"/>
                  <a:pt x="23814" y="640924"/>
                  <a:pt x="48379" y="565252"/>
                </a:cubicBezTo>
                <a:cubicBezTo>
                  <a:pt x="51889" y="554431"/>
                  <a:pt x="52766" y="537469"/>
                  <a:pt x="46698" y="529719"/>
                </a:cubicBezTo>
                <a:cubicBezTo>
                  <a:pt x="-51786" y="404403"/>
                  <a:pt x="9849" y="228712"/>
                  <a:pt x="190657" y="193399"/>
                </a:cubicBezTo>
                <a:cubicBezTo>
                  <a:pt x="219318" y="187769"/>
                  <a:pt x="232186" y="176802"/>
                  <a:pt x="242348" y="148654"/>
                </a:cubicBezTo>
                <a:cubicBezTo>
                  <a:pt x="275834" y="55654"/>
                  <a:pt x="352164" y="15880"/>
                  <a:pt x="444213" y="3232"/>
                </a:cubicBezTo>
                <a:cubicBezTo>
                  <a:pt x="518642" y="-7004"/>
                  <a:pt x="590147" y="7034"/>
                  <a:pt x="654925" y="45930"/>
                </a:cubicBezTo>
                <a:cubicBezTo>
                  <a:pt x="673496" y="57043"/>
                  <a:pt x="686510" y="54484"/>
                  <a:pt x="704276" y="45637"/>
                </a:cubicBezTo>
                <a:cubicBezTo>
                  <a:pt x="823670" y="-13877"/>
                  <a:pt x="970627" y="8350"/>
                  <a:pt x="1067429" y="99229"/>
                </a:cubicBezTo>
                <a:cubicBezTo>
                  <a:pt x="1074520" y="105882"/>
                  <a:pt x="1081320" y="112901"/>
                  <a:pt x="1087608" y="120286"/>
                </a:cubicBezTo>
                <a:cubicBezTo>
                  <a:pt x="1145440" y="187988"/>
                  <a:pt x="1145659" y="187477"/>
                  <a:pt x="1231348" y="222132"/>
                </a:cubicBezTo>
                <a:cubicBezTo>
                  <a:pt x="1307970" y="253132"/>
                  <a:pt x="1367776" y="301972"/>
                  <a:pt x="1392196" y="384735"/>
                </a:cubicBezTo>
                <a:cubicBezTo>
                  <a:pt x="1415666" y="464356"/>
                  <a:pt x="1390880" y="542733"/>
                  <a:pt x="1325810" y="593839"/>
                </a:cubicBezTo>
                <a:cubicBezTo>
                  <a:pt x="1307751" y="607876"/>
                  <a:pt x="1287791" y="619574"/>
                  <a:pt x="1269220" y="632077"/>
                </a:cubicBezTo>
                <a:close/>
                <a:moveTo>
                  <a:pt x="1009596" y="827946"/>
                </a:moveTo>
                <a:cubicBezTo>
                  <a:pt x="1063627" y="823706"/>
                  <a:pt x="1112758" y="811789"/>
                  <a:pt x="1154871" y="779546"/>
                </a:cubicBezTo>
                <a:cubicBezTo>
                  <a:pt x="1195157" y="748692"/>
                  <a:pt x="1218772" y="708480"/>
                  <a:pt x="1206855" y="655839"/>
                </a:cubicBezTo>
                <a:cubicBezTo>
                  <a:pt x="1190770" y="584992"/>
                  <a:pt x="1189893" y="585211"/>
                  <a:pt x="1254379" y="552530"/>
                </a:cubicBezTo>
                <a:cubicBezTo>
                  <a:pt x="1355274" y="501351"/>
                  <a:pt x="1366022" y="401040"/>
                  <a:pt x="1277994" y="329901"/>
                </a:cubicBezTo>
                <a:cubicBezTo>
                  <a:pt x="1233029" y="293564"/>
                  <a:pt x="1180315" y="275724"/>
                  <a:pt x="1123360" y="271995"/>
                </a:cubicBezTo>
                <a:cubicBezTo>
                  <a:pt x="1095065" y="270167"/>
                  <a:pt x="1084098" y="257373"/>
                  <a:pt x="1072327" y="231929"/>
                </a:cubicBezTo>
                <a:cubicBezTo>
                  <a:pt x="1056608" y="197932"/>
                  <a:pt x="1035112" y="162326"/>
                  <a:pt x="1006452" y="139368"/>
                </a:cubicBezTo>
                <a:cubicBezTo>
                  <a:pt x="923030" y="72689"/>
                  <a:pt x="803052" y="69911"/>
                  <a:pt x="712611" y="127231"/>
                </a:cubicBezTo>
                <a:cubicBezTo>
                  <a:pt x="688484" y="142512"/>
                  <a:pt x="669986" y="142366"/>
                  <a:pt x="646882" y="125038"/>
                </a:cubicBezTo>
                <a:cubicBezTo>
                  <a:pt x="591901" y="83949"/>
                  <a:pt x="528512" y="69911"/>
                  <a:pt x="460737" y="75833"/>
                </a:cubicBezTo>
                <a:cubicBezTo>
                  <a:pt x="380751" y="82779"/>
                  <a:pt x="305299" y="129059"/>
                  <a:pt x="299376" y="190328"/>
                </a:cubicBezTo>
                <a:cubicBezTo>
                  <a:pt x="293308" y="253205"/>
                  <a:pt x="261211" y="260955"/>
                  <a:pt x="210398" y="267023"/>
                </a:cubicBezTo>
                <a:cubicBezTo>
                  <a:pt x="149129" y="274335"/>
                  <a:pt x="95756" y="302995"/>
                  <a:pt x="71410" y="365214"/>
                </a:cubicBezTo>
                <a:cubicBezTo>
                  <a:pt x="48087" y="424728"/>
                  <a:pt x="79233" y="468230"/>
                  <a:pt x="119299" y="507419"/>
                </a:cubicBezTo>
                <a:cubicBezTo>
                  <a:pt x="142841" y="530450"/>
                  <a:pt x="133775" y="553042"/>
                  <a:pt x="120469" y="576730"/>
                </a:cubicBezTo>
                <a:cubicBezTo>
                  <a:pt x="86837" y="636683"/>
                  <a:pt x="92832" y="686985"/>
                  <a:pt x="143353" y="734069"/>
                </a:cubicBezTo>
                <a:cubicBezTo>
                  <a:pt x="219025" y="804477"/>
                  <a:pt x="308296" y="824803"/>
                  <a:pt x="406779" y="793510"/>
                </a:cubicBezTo>
                <a:cubicBezTo>
                  <a:pt x="440338" y="782836"/>
                  <a:pt x="463223" y="782397"/>
                  <a:pt x="489982" y="811569"/>
                </a:cubicBezTo>
                <a:cubicBezTo>
                  <a:pt x="576036" y="905446"/>
                  <a:pt x="761816" y="907128"/>
                  <a:pt x="835075" y="815810"/>
                </a:cubicBezTo>
                <a:cubicBezTo>
                  <a:pt x="854816" y="791171"/>
                  <a:pt x="875361" y="788392"/>
                  <a:pt x="905044" y="800310"/>
                </a:cubicBezTo>
                <a:cubicBezTo>
                  <a:pt x="938238" y="813543"/>
                  <a:pt x="974575" y="819027"/>
                  <a:pt x="1009596" y="827946"/>
                </a:cubicBezTo>
                <a:close/>
              </a:path>
            </a:pathLst>
          </a:custGeom>
          <a:solidFill>
            <a:schemeClr val="accent3"/>
          </a:solidFill>
          <a:ln w="73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EEF25ED-9956-4CB7-A0BD-816C636EDC45}"/>
              </a:ext>
            </a:extLst>
          </p:cNvPr>
          <p:cNvSpPr/>
          <p:nvPr/>
        </p:nvSpPr>
        <p:spPr>
          <a:xfrm>
            <a:off x="2853303" y="2477404"/>
            <a:ext cx="558912" cy="486189"/>
          </a:xfrm>
          <a:custGeom>
            <a:avLst/>
            <a:gdLst>
              <a:gd name="connsiteX0" fmla="*/ 803355 w 803355"/>
              <a:gd name="connsiteY0" fmla="*/ 398362 h 698826"/>
              <a:gd name="connsiteX1" fmla="*/ 709112 w 803355"/>
              <a:gd name="connsiteY1" fmla="*/ 542614 h 698826"/>
              <a:gd name="connsiteX2" fmla="*/ 673360 w 803355"/>
              <a:gd name="connsiteY2" fmla="*/ 582094 h 698826"/>
              <a:gd name="connsiteX3" fmla="*/ 430991 w 803355"/>
              <a:gd name="connsiteY3" fmla="*/ 675167 h 698826"/>
              <a:gd name="connsiteX4" fmla="*/ 392314 w 803355"/>
              <a:gd name="connsiteY4" fmla="*/ 672974 h 698826"/>
              <a:gd name="connsiteX5" fmla="*/ 187378 w 803355"/>
              <a:gd name="connsiteY5" fmla="*/ 611047 h 698826"/>
              <a:gd name="connsiteX6" fmla="*/ 151260 w 803355"/>
              <a:gd name="connsiteY6" fmla="*/ 588309 h 698826"/>
              <a:gd name="connsiteX7" fmla="*/ 23312 w 803355"/>
              <a:gd name="connsiteY7" fmla="*/ 332048 h 698826"/>
              <a:gd name="connsiteX8" fmla="*/ 35595 w 803355"/>
              <a:gd name="connsiteY8" fmla="*/ 275239 h 698826"/>
              <a:gd name="connsiteX9" fmla="*/ 184527 w 803355"/>
              <a:gd name="connsiteY9" fmla="*/ 91214 h 698826"/>
              <a:gd name="connsiteX10" fmla="*/ 235779 w 803355"/>
              <a:gd name="connsiteY10" fmla="*/ 64162 h 698826"/>
              <a:gd name="connsiteX11" fmla="*/ 472446 w 803355"/>
              <a:gd name="connsiteY11" fmla="*/ 47785 h 698826"/>
              <a:gd name="connsiteX12" fmla="*/ 523113 w 803355"/>
              <a:gd name="connsiteY12" fmla="*/ 64674 h 698826"/>
              <a:gd name="connsiteX13" fmla="*/ 706261 w 803355"/>
              <a:gd name="connsiteY13" fmla="*/ 207098 h 698826"/>
              <a:gd name="connsiteX14" fmla="*/ 734263 w 803355"/>
              <a:gd name="connsiteY14" fmla="*/ 253598 h 698826"/>
              <a:gd name="connsiteX15" fmla="*/ 803355 w 803355"/>
              <a:gd name="connsiteY15" fmla="*/ 398362 h 698826"/>
              <a:gd name="connsiteX16" fmla="*/ 514632 w 803355"/>
              <a:gd name="connsiteY16" fmla="*/ 635760 h 698826"/>
              <a:gd name="connsiteX17" fmla="*/ 618087 w 803355"/>
              <a:gd name="connsiteY17" fmla="*/ 535887 h 698826"/>
              <a:gd name="connsiteX18" fmla="*/ 659615 w 803355"/>
              <a:gd name="connsiteY18" fmla="*/ 486024 h 698826"/>
              <a:gd name="connsiteX19" fmla="*/ 699681 w 803355"/>
              <a:gd name="connsiteY19" fmla="*/ 469647 h 698826"/>
              <a:gd name="connsiteX20" fmla="*/ 679428 w 803355"/>
              <a:gd name="connsiteY20" fmla="*/ 300244 h 698826"/>
              <a:gd name="connsiteX21" fmla="*/ 645431 w 803355"/>
              <a:gd name="connsiteY21" fmla="*/ 246652 h 698826"/>
              <a:gd name="connsiteX22" fmla="*/ 509953 w 803355"/>
              <a:gd name="connsiteY22" fmla="*/ 138079 h 698826"/>
              <a:gd name="connsiteX23" fmla="*/ 441592 w 803355"/>
              <a:gd name="connsiteY23" fmla="*/ 117534 h 698826"/>
              <a:gd name="connsiteX24" fmla="*/ 265755 w 803355"/>
              <a:gd name="connsiteY24" fmla="*/ 132888 h 698826"/>
              <a:gd name="connsiteX25" fmla="*/ 214503 w 803355"/>
              <a:gd name="connsiteY25" fmla="*/ 161329 h 698826"/>
              <a:gd name="connsiteX26" fmla="*/ 103005 w 803355"/>
              <a:gd name="connsiteY26" fmla="*/ 287157 h 698826"/>
              <a:gd name="connsiteX27" fmla="*/ 90942 w 803355"/>
              <a:gd name="connsiteY27" fmla="*/ 346159 h 698826"/>
              <a:gd name="connsiteX28" fmla="*/ 73980 w 803355"/>
              <a:gd name="connsiteY28" fmla="*/ 460873 h 698826"/>
              <a:gd name="connsiteX29" fmla="*/ 179335 w 803355"/>
              <a:gd name="connsiteY29" fmla="*/ 516805 h 698826"/>
              <a:gd name="connsiteX30" fmla="*/ 232123 w 803355"/>
              <a:gd name="connsiteY30" fmla="*/ 549121 h 698826"/>
              <a:gd name="connsiteX31" fmla="*/ 388585 w 803355"/>
              <a:gd name="connsiteY31" fmla="*/ 596205 h 698826"/>
              <a:gd name="connsiteX32" fmla="*/ 449854 w 803355"/>
              <a:gd name="connsiteY32" fmla="*/ 599642 h 698826"/>
              <a:gd name="connsiteX33" fmla="*/ 514632 w 803355"/>
              <a:gd name="connsiteY33" fmla="*/ 635760 h 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3355" h="698826">
                <a:moveTo>
                  <a:pt x="803355" y="398362"/>
                </a:moveTo>
                <a:cubicBezTo>
                  <a:pt x="799699" y="459630"/>
                  <a:pt x="767530" y="508470"/>
                  <a:pt x="709112" y="542614"/>
                </a:cubicBezTo>
                <a:cubicBezTo>
                  <a:pt x="694344" y="551241"/>
                  <a:pt x="678990" y="566522"/>
                  <a:pt x="673360" y="582094"/>
                </a:cubicBezTo>
                <a:cubicBezTo>
                  <a:pt x="634976" y="688767"/>
                  <a:pt x="531813" y="728686"/>
                  <a:pt x="430991" y="675167"/>
                </a:cubicBezTo>
                <a:cubicBezTo>
                  <a:pt x="420462" y="669611"/>
                  <a:pt x="403427" y="668587"/>
                  <a:pt x="392314" y="672974"/>
                </a:cubicBezTo>
                <a:cubicBezTo>
                  <a:pt x="310281" y="704998"/>
                  <a:pt x="238484" y="683210"/>
                  <a:pt x="187378" y="611047"/>
                </a:cubicBezTo>
                <a:cubicBezTo>
                  <a:pt x="179701" y="600153"/>
                  <a:pt x="164347" y="590283"/>
                  <a:pt x="151260" y="588309"/>
                </a:cubicBezTo>
                <a:cubicBezTo>
                  <a:pt x="25506" y="569958"/>
                  <a:pt x="-37298" y="444057"/>
                  <a:pt x="23312" y="332048"/>
                </a:cubicBezTo>
                <a:cubicBezTo>
                  <a:pt x="32232" y="315598"/>
                  <a:pt x="36911" y="293956"/>
                  <a:pt x="35595" y="275239"/>
                </a:cubicBezTo>
                <a:cubicBezTo>
                  <a:pt x="28942" y="181216"/>
                  <a:pt x="90869" y="102400"/>
                  <a:pt x="184527" y="91214"/>
                </a:cubicBezTo>
                <a:cubicBezTo>
                  <a:pt x="206168" y="88655"/>
                  <a:pt x="221375" y="82879"/>
                  <a:pt x="235779" y="64162"/>
                </a:cubicBezTo>
                <a:cubicBezTo>
                  <a:pt x="296097" y="-14727"/>
                  <a:pt x="399844" y="-21673"/>
                  <a:pt x="472446" y="47785"/>
                </a:cubicBezTo>
                <a:cubicBezTo>
                  <a:pt x="488092" y="62773"/>
                  <a:pt x="501618" y="67379"/>
                  <a:pt x="523113" y="64674"/>
                </a:cubicBezTo>
                <a:cubicBezTo>
                  <a:pt x="615674" y="53122"/>
                  <a:pt x="694417" y="114171"/>
                  <a:pt x="706261" y="207098"/>
                </a:cubicBezTo>
                <a:cubicBezTo>
                  <a:pt x="709039" y="228739"/>
                  <a:pt x="717520" y="241169"/>
                  <a:pt x="734263" y="253598"/>
                </a:cubicBezTo>
                <a:cubicBezTo>
                  <a:pt x="780105" y="287668"/>
                  <a:pt x="802990" y="334461"/>
                  <a:pt x="803355" y="398362"/>
                </a:cubicBezTo>
                <a:close/>
                <a:moveTo>
                  <a:pt x="514632" y="635760"/>
                </a:moveTo>
                <a:cubicBezTo>
                  <a:pt x="575023" y="630130"/>
                  <a:pt x="613115" y="595767"/>
                  <a:pt x="618087" y="535887"/>
                </a:cubicBezTo>
                <a:cubicBezTo>
                  <a:pt x="620426" y="507958"/>
                  <a:pt x="628981" y="490118"/>
                  <a:pt x="659615" y="486024"/>
                </a:cubicBezTo>
                <a:cubicBezTo>
                  <a:pt x="673506" y="484196"/>
                  <a:pt x="687910" y="477616"/>
                  <a:pt x="699681" y="469647"/>
                </a:cubicBezTo>
                <a:cubicBezTo>
                  <a:pt x="762485" y="427241"/>
                  <a:pt x="751957" y="336800"/>
                  <a:pt x="679428" y="300244"/>
                </a:cubicBezTo>
                <a:cubicBezTo>
                  <a:pt x="655959" y="288400"/>
                  <a:pt x="640825" y="279919"/>
                  <a:pt x="645431" y="246652"/>
                </a:cubicBezTo>
                <a:cubicBezTo>
                  <a:pt x="655740" y="172004"/>
                  <a:pt x="582188" y="114098"/>
                  <a:pt x="509953" y="138079"/>
                </a:cubicBezTo>
                <a:cubicBezTo>
                  <a:pt x="479830" y="148096"/>
                  <a:pt x="461040" y="143782"/>
                  <a:pt x="441592" y="117534"/>
                </a:cubicBezTo>
                <a:cubicBezTo>
                  <a:pt x="389462" y="47273"/>
                  <a:pt x="305675" y="54657"/>
                  <a:pt x="265755" y="132888"/>
                </a:cubicBezTo>
                <a:cubicBezTo>
                  <a:pt x="253765" y="156431"/>
                  <a:pt x="240239" y="164108"/>
                  <a:pt x="214503" y="161329"/>
                </a:cubicBezTo>
                <a:cubicBezTo>
                  <a:pt x="131666" y="152263"/>
                  <a:pt x="85824" y="206659"/>
                  <a:pt x="103005" y="287157"/>
                </a:cubicBezTo>
                <a:cubicBezTo>
                  <a:pt x="106954" y="305508"/>
                  <a:pt x="102275" y="331829"/>
                  <a:pt x="90942" y="346159"/>
                </a:cubicBezTo>
                <a:cubicBezTo>
                  <a:pt x="62062" y="382715"/>
                  <a:pt x="52265" y="419637"/>
                  <a:pt x="73980" y="460873"/>
                </a:cubicBezTo>
                <a:cubicBezTo>
                  <a:pt x="95841" y="502328"/>
                  <a:pt x="131593" y="523312"/>
                  <a:pt x="179335" y="516805"/>
                </a:cubicBezTo>
                <a:cubicBezTo>
                  <a:pt x="207192" y="513003"/>
                  <a:pt x="221303" y="524189"/>
                  <a:pt x="232123" y="549121"/>
                </a:cubicBezTo>
                <a:cubicBezTo>
                  <a:pt x="263415" y="621503"/>
                  <a:pt x="324026" y="640073"/>
                  <a:pt x="388585" y="596205"/>
                </a:cubicBezTo>
                <a:cubicBezTo>
                  <a:pt x="412420" y="579974"/>
                  <a:pt x="428505" y="582753"/>
                  <a:pt x="449854" y="599642"/>
                </a:cubicBezTo>
                <a:cubicBezTo>
                  <a:pt x="469083" y="614703"/>
                  <a:pt x="492917" y="623915"/>
                  <a:pt x="514632" y="635760"/>
                </a:cubicBezTo>
                <a:close/>
              </a:path>
            </a:pathLst>
          </a:custGeom>
          <a:solidFill>
            <a:schemeClr val="accent3"/>
          </a:solidFill>
          <a:ln w="73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9B9D58-353C-4011-8A03-CC97ECDC66F2}"/>
              </a:ext>
            </a:extLst>
          </p:cNvPr>
          <p:cNvGrpSpPr/>
          <p:nvPr/>
        </p:nvGrpSpPr>
        <p:grpSpPr>
          <a:xfrm>
            <a:off x="5247787" y="1823136"/>
            <a:ext cx="862340" cy="1087064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F89B3116-0673-4E3F-B774-F7DA912D6100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E272CB76-89B6-4C31-B558-8608890C77D8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Oval 1">
              <a:extLst>
                <a:ext uri="{FF2B5EF4-FFF2-40B4-BE49-F238E27FC236}">
                  <a16:creationId xmlns:a16="http://schemas.microsoft.com/office/drawing/2014/main" id="{F51E797E-3A1E-421B-95CB-09592430CDD0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D091C229-4E78-43A7-9045-57FA081F90A2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Oval 1">
              <a:extLst>
                <a:ext uri="{FF2B5EF4-FFF2-40B4-BE49-F238E27FC236}">
                  <a16:creationId xmlns:a16="http://schemas.microsoft.com/office/drawing/2014/main" id="{806EE27B-DD71-415E-ABBC-6FEA91E1AD5C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Oval 1">
              <a:extLst>
                <a:ext uri="{FF2B5EF4-FFF2-40B4-BE49-F238E27FC236}">
                  <a16:creationId xmlns:a16="http://schemas.microsoft.com/office/drawing/2014/main" id="{7C6D8136-F487-4749-B824-2A01B27A0B30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Oval 1">
              <a:extLst>
                <a:ext uri="{FF2B5EF4-FFF2-40B4-BE49-F238E27FC236}">
                  <a16:creationId xmlns:a16="http://schemas.microsoft.com/office/drawing/2014/main" id="{DD63435D-C00C-4BF5-A2A5-C398EB453CF8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E4713ED-3C78-47B2-9017-0E1CAB3C46FD}"/>
              </a:ext>
            </a:extLst>
          </p:cNvPr>
          <p:cNvSpPr txBox="1"/>
          <p:nvPr/>
        </p:nvSpPr>
        <p:spPr>
          <a:xfrm>
            <a:off x="7470240" y="3065093"/>
            <a:ext cx="407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C96C9F-4EFC-443F-A151-FB4CEF79D7F5}"/>
              </a:ext>
            </a:extLst>
          </p:cNvPr>
          <p:cNvSpPr txBox="1"/>
          <p:nvPr/>
        </p:nvSpPr>
        <p:spPr>
          <a:xfrm>
            <a:off x="6254680" y="4648526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5C969-E5ED-4A59-BD62-6BD12F110D26}"/>
              </a:ext>
            </a:extLst>
          </p:cNvPr>
          <p:cNvSpPr txBox="1"/>
          <p:nvPr/>
        </p:nvSpPr>
        <p:spPr>
          <a:xfrm>
            <a:off x="6254680" y="5612006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4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4E398-AEB5-42DE-B0BB-6B550041A3F2}"/>
              </a:ext>
            </a:extLst>
          </p:cNvPr>
          <p:cNvSpPr txBox="1"/>
          <p:nvPr/>
        </p:nvSpPr>
        <p:spPr>
          <a:xfrm>
            <a:off x="6254680" y="5290846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0E26AB-7B63-4B22-9B72-E3B45E68809B}"/>
              </a:ext>
            </a:extLst>
          </p:cNvPr>
          <p:cNvSpPr txBox="1"/>
          <p:nvPr/>
        </p:nvSpPr>
        <p:spPr>
          <a:xfrm>
            <a:off x="6254680" y="4969686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EE1E9A-8C2B-47AF-993E-D4D79159A3F6}"/>
              </a:ext>
            </a:extLst>
          </p:cNvPr>
          <p:cNvSpPr txBox="1"/>
          <p:nvPr/>
        </p:nvSpPr>
        <p:spPr>
          <a:xfrm>
            <a:off x="7470240" y="1623626"/>
            <a:ext cx="407494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0E5A74-8100-4B85-AD38-859BC3D29B58}"/>
              </a:ext>
            </a:extLst>
          </p:cNvPr>
          <p:cNvSpPr txBox="1"/>
          <p:nvPr/>
        </p:nvSpPr>
        <p:spPr>
          <a:xfrm>
            <a:off x="6254680" y="5933166"/>
            <a:ext cx="192006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631C8-0252-4232-8ED5-92FF9590F603}"/>
              </a:ext>
            </a:extLst>
          </p:cNvPr>
          <p:cNvSpPr txBox="1"/>
          <p:nvPr/>
        </p:nvSpPr>
        <p:spPr>
          <a:xfrm>
            <a:off x="8351927" y="4648526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5A164-2868-47EF-8F36-35E8AD7C2FF8}"/>
              </a:ext>
            </a:extLst>
          </p:cNvPr>
          <p:cNvSpPr txBox="1"/>
          <p:nvPr/>
        </p:nvSpPr>
        <p:spPr>
          <a:xfrm>
            <a:off x="8351927" y="4969686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3FDF71-5B2B-4C4C-839C-C2FD7ADEF564}"/>
              </a:ext>
            </a:extLst>
          </p:cNvPr>
          <p:cNvSpPr txBox="1"/>
          <p:nvPr/>
        </p:nvSpPr>
        <p:spPr>
          <a:xfrm>
            <a:off x="8351927" y="5290846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1D3F8B-AF30-409F-973E-627EED506952}"/>
              </a:ext>
            </a:extLst>
          </p:cNvPr>
          <p:cNvSpPr txBox="1"/>
          <p:nvPr/>
        </p:nvSpPr>
        <p:spPr>
          <a:xfrm>
            <a:off x="8351927" y="5612006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544439-0357-4086-938A-53C8CA454AEB}"/>
              </a:ext>
            </a:extLst>
          </p:cNvPr>
          <p:cNvSpPr txBox="1"/>
          <p:nvPr/>
        </p:nvSpPr>
        <p:spPr>
          <a:xfrm>
            <a:off x="8351927" y="5933166"/>
            <a:ext cx="319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EC921-5868-4E33-9F52-F92227EC9E03}"/>
              </a:ext>
            </a:extLst>
          </p:cNvPr>
          <p:cNvGrpSpPr/>
          <p:nvPr/>
        </p:nvGrpSpPr>
        <p:grpSpPr>
          <a:xfrm>
            <a:off x="7000817" y="917062"/>
            <a:ext cx="4720919" cy="5923068"/>
            <a:chOff x="7000817" y="917062"/>
            <a:chExt cx="4720919" cy="5923068"/>
          </a:xfrm>
        </p:grpSpPr>
        <p:grpSp>
          <p:nvGrpSpPr>
            <p:cNvPr id="17" name="Graphic 26">
              <a:extLst>
                <a:ext uri="{FF2B5EF4-FFF2-40B4-BE49-F238E27FC236}">
                  <a16:creationId xmlns:a16="http://schemas.microsoft.com/office/drawing/2014/main" id="{4B00AFEA-D4DC-4DFE-BEED-F14DCD27AE12}"/>
                </a:ext>
              </a:extLst>
            </p:cNvPr>
            <p:cNvGrpSpPr/>
            <p:nvPr/>
          </p:nvGrpSpPr>
          <p:grpSpPr>
            <a:xfrm flipH="1">
              <a:off x="7909411" y="917062"/>
              <a:ext cx="3812325" cy="5923068"/>
              <a:chOff x="3888957" y="1818338"/>
              <a:chExt cx="3243730" cy="503966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70109A2-F31B-4A67-B091-A33D431021DB}"/>
                  </a:ext>
                </a:extLst>
              </p:cNvPr>
              <p:cNvSpPr/>
              <p:nvPr/>
            </p:nvSpPr>
            <p:spPr>
              <a:xfrm>
                <a:off x="3888950" y="3053331"/>
                <a:ext cx="2713693" cy="3805687"/>
              </a:xfrm>
              <a:custGeom>
                <a:avLst/>
                <a:gdLst>
                  <a:gd name="connsiteX0" fmla="*/ 2713136 w 2713693"/>
                  <a:gd name="connsiteY0" fmla="*/ 1790517 h 3805687"/>
                  <a:gd name="connsiteX1" fmla="*/ 2700316 w 2713693"/>
                  <a:gd name="connsiteY1" fmla="*/ 1718569 h 3805687"/>
                  <a:gd name="connsiteX2" fmla="*/ 2682798 w 2713693"/>
                  <a:gd name="connsiteY2" fmla="*/ 1633138 h 3805687"/>
                  <a:gd name="connsiteX3" fmla="*/ 2634225 w 2713693"/>
                  <a:gd name="connsiteY3" fmla="*/ 1400938 h 3805687"/>
                  <a:gd name="connsiteX4" fmla="*/ 2601512 w 2713693"/>
                  <a:gd name="connsiteY4" fmla="*/ 1382813 h 3805687"/>
                  <a:gd name="connsiteX5" fmla="*/ 2505416 w 2713693"/>
                  <a:gd name="connsiteY5" fmla="*/ 1400606 h 3805687"/>
                  <a:gd name="connsiteX6" fmla="*/ 2349915 w 2713693"/>
                  <a:gd name="connsiteY6" fmla="*/ 1433541 h 3805687"/>
                  <a:gd name="connsiteX7" fmla="*/ 2324828 w 2713693"/>
                  <a:gd name="connsiteY7" fmla="*/ 1444703 h 3805687"/>
                  <a:gd name="connsiteX8" fmla="*/ 2262053 w 2713693"/>
                  <a:gd name="connsiteY8" fmla="*/ 1459071 h 3805687"/>
                  <a:gd name="connsiteX9" fmla="*/ 2142692 w 2713693"/>
                  <a:gd name="connsiteY9" fmla="*/ 1484379 h 3805687"/>
                  <a:gd name="connsiteX10" fmla="*/ 2115505 w 2713693"/>
                  <a:gd name="connsiteY10" fmla="*/ 1469736 h 3805687"/>
                  <a:gd name="connsiteX11" fmla="*/ 2042175 w 2713693"/>
                  <a:gd name="connsiteY11" fmla="*/ 1249085 h 3805687"/>
                  <a:gd name="connsiteX12" fmla="*/ 1975477 w 2713693"/>
                  <a:gd name="connsiteY12" fmla="*/ 1052085 h 3805687"/>
                  <a:gd name="connsiteX13" fmla="*/ 1901043 w 2713693"/>
                  <a:gd name="connsiteY13" fmla="*/ 828284 h 3805687"/>
                  <a:gd name="connsiteX14" fmla="*/ 1826885 w 2713693"/>
                  <a:gd name="connsiteY14" fmla="*/ 607909 h 3805687"/>
                  <a:gd name="connsiteX15" fmla="*/ 1792900 w 2713693"/>
                  <a:gd name="connsiteY15" fmla="*/ 542482 h 3805687"/>
                  <a:gd name="connsiteX16" fmla="*/ 1602697 w 2713693"/>
                  <a:gd name="connsiteY16" fmla="*/ 414059 h 3805687"/>
                  <a:gd name="connsiteX17" fmla="*/ 1591756 w 2713693"/>
                  <a:gd name="connsiteY17" fmla="*/ 414280 h 3805687"/>
                  <a:gd name="connsiteX18" fmla="*/ 1591756 w 2713693"/>
                  <a:gd name="connsiteY18" fmla="*/ 414280 h 3805687"/>
                  <a:gd name="connsiteX19" fmla="*/ 1580869 w 2713693"/>
                  <a:gd name="connsiteY19" fmla="*/ 360292 h 3805687"/>
                  <a:gd name="connsiteX20" fmla="*/ 1566999 w 2713693"/>
                  <a:gd name="connsiteY20" fmla="*/ 309453 h 3805687"/>
                  <a:gd name="connsiteX21" fmla="*/ 1478474 w 2713693"/>
                  <a:gd name="connsiteY21" fmla="*/ 331004 h 3805687"/>
                  <a:gd name="connsiteX22" fmla="*/ 1466040 w 2713693"/>
                  <a:gd name="connsiteY22" fmla="*/ 325589 h 3805687"/>
                  <a:gd name="connsiteX23" fmla="*/ 1356737 w 2713693"/>
                  <a:gd name="connsiteY23" fmla="*/ 248502 h 3805687"/>
                  <a:gd name="connsiteX24" fmla="*/ 1100775 w 2713693"/>
                  <a:gd name="connsiteY24" fmla="*/ 71064 h 3805687"/>
                  <a:gd name="connsiteX25" fmla="*/ 1055739 w 2713693"/>
                  <a:gd name="connsiteY25" fmla="*/ 0 h 3805687"/>
                  <a:gd name="connsiteX26" fmla="*/ 1026893 w 2713693"/>
                  <a:gd name="connsiteY26" fmla="*/ 28459 h 3805687"/>
                  <a:gd name="connsiteX27" fmla="*/ 1026893 w 2713693"/>
                  <a:gd name="connsiteY27" fmla="*/ 28459 h 3805687"/>
                  <a:gd name="connsiteX28" fmla="*/ 1001916 w 2713693"/>
                  <a:gd name="connsiteY28" fmla="*/ 25751 h 3805687"/>
                  <a:gd name="connsiteX29" fmla="*/ 866144 w 2713693"/>
                  <a:gd name="connsiteY29" fmla="*/ 190313 h 3805687"/>
                  <a:gd name="connsiteX30" fmla="*/ 827683 w 2713693"/>
                  <a:gd name="connsiteY30" fmla="*/ 210815 h 3805687"/>
                  <a:gd name="connsiteX31" fmla="*/ 682240 w 2713693"/>
                  <a:gd name="connsiteY31" fmla="*/ 237118 h 3805687"/>
                  <a:gd name="connsiteX32" fmla="*/ 483693 w 2713693"/>
                  <a:gd name="connsiteY32" fmla="*/ 320947 h 3805687"/>
                  <a:gd name="connsiteX33" fmla="*/ 249724 w 2713693"/>
                  <a:gd name="connsiteY33" fmla="*/ 647365 h 3805687"/>
                  <a:gd name="connsiteX34" fmla="*/ 205020 w 2713693"/>
                  <a:gd name="connsiteY34" fmla="*/ 786231 h 3805687"/>
                  <a:gd name="connsiteX35" fmla="*/ 172859 w 2713693"/>
                  <a:gd name="connsiteY35" fmla="*/ 912057 h 3805687"/>
                  <a:gd name="connsiteX36" fmla="*/ 149208 w 2713693"/>
                  <a:gd name="connsiteY36" fmla="*/ 1029926 h 3805687"/>
                  <a:gd name="connsiteX37" fmla="*/ 123291 w 2713693"/>
                  <a:gd name="connsiteY37" fmla="*/ 1164924 h 3805687"/>
                  <a:gd name="connsiteX38" fmla="*/ 99861 w 2713693"/>
                  <a:gd name="connsiteY38" fmla="*/ 1316446 h 3805687"/>
                  <a:gd name="connsiteX39" fmla="*/ 74994 w 2713693"/>
                  <a:gd name="connsiteY39" fmla="*/ 1481616 h 3805687"/>
                  <a:gd name="connsiteX40" fmla="*/ 45817 w 2713693"/>
                  <a:gd name="connsiteY40" fmla="*/ 1720669 h 3805687"/>
                  <a:gd name="connsiteX41" fmla="*/ 40015 w 2713693"/>
                  <a:gd name="connsiteY41" fmla="*/ 1772723 h 3805687"/>
                  <a:gd name="connsiteX42" fmla="*/ 25537 w 2713693"/>
                  <a:gd name="connsiteY42" fmla="*/ 1901091 h 3805687"/>
                  <a:gd name="connsiteX43" fmla="*/ 15369 w 2713693"/>
                  <a:gd name="connsiteY43" fmla="*/ 2010560 h 3805687"/>
                  <a:gd name="connsiteX44" fmla="*/ 339 w 2713693"/>
                  <a:gd name="connsiteY44" fmla="*/ 2151140 h 3805687"/>
                  <a:gd name="connsiteX45" fmla="*/ 5864 w 2713693"/>
                  <a:gd name="connsiteY45" fmla="*/ 2172249 h 3805687"/>
                  <a:gd name="connsiteX46" fmla="*/ 184187 w 2713693"/>
                  <a:gd name="connsiteY46" fmla="*/ 2398758 h 3805687"/>
                  <a:gd name="connsiteX47" fmla="*/ 373948 w 2713693"/>
                  <a:gd name="connsiteY47" fmla="*/ 2640794 h 3805687"/>
                  <a:gd name="connsiteX48" fmla="*/ 381242 w 2713693"/>
                  <a:gd name="connsiteY48" fmla="*/ 2659306 h 3805687"/>
                  <a:gd name="connsiteX49" fmla="*/ 345047 w 2713693"/>
                  <a:gd name="connsiteY49" fmla="*/ 2791321 h 3805687"/>
                  <a:gd name="connsiteX50" fmla="*/ 298740 w 2713693"/>
                  <a:gd name="connsiteY50" fmla="*/ 2962459 h 3805687"/>
                  <a:gd name="connsiteX51" fmla="*/ 268513 w 2713693"/>
                  <a:gd name="connsiteY51" fmla="*/ 3080438 h 3805687"/>
                  <a:gd name="connsiteX52" fmla="*/ 214966 w 2713693"/>
                  <a:gd name="connsiteY52" fmla="*/ 3278488 h 3805687"/>
                  <a:gd name="connsiteX53" fmla="*/ 166338 w 2713693"/>
                  <a:gd name="connsiteY53" fmla="*/ 3459629 h 3805687"/>
                  <a:gd name="connsiteX54" fmla="*/ 173301 w 2713693"/>
                  <a:gd name="connsiteY54" fmla="*/ 3485656 h 3805687"/>
                  <a:gd name="connsiteX55" fmla="*/ 217729 w 2713693"/>
                  <a:gd name="connsiteY55" fmla="*/ 3499526 h 3805687"/>
                  <a:gd name="connsiteX56" fmla="*/ 424621 w 2713693"/>
                  <a:gd name="connsiteY56" fmla="*/ 3558653 h 3805687"/>
                  <a:gd name="connsiteX57" fmla="*/ 665441 w 2713693"/>
                  <a:gd name="connsiteY57" fmla="*/ 3627507 h 3805687"/>
                  <a:gd name="connsiteX58" fmla="*/ 683953 w 2713693"/>
                  <a:gd name="connsiteY58" fmla="*/ 3647234 h 3805687"/>
                  <a:gd name="connsiteX59" fmla="*/ 699371 w 2713693"/>
                  <a:gd name="connsiteY59" fmla="*/ 3805221 h 3805687"/>
                  <a:gd name="connsiteX60" fmla="*/ 722138 w 2713693"/>
                  <a:gd name="connsiteY60" fmla="*/ 3805663 h 3805687"/>
                  <a:gd name="connsiteX61" fmla="*/ 2173638 w 2713693"/>
                  <a:gd name="connsiteY61" fmla="*/ 3805663 h 3805687"/>
                  <a:gd name="connsiteX62" fmla="*/ 2327922 w 2713693"/>
                  <a:gd name="connsiteY62" fmla="*/ 3805442 h 3805687"/>
                  <a:gd name="connsiteX63" fmla="*/ 2331459 w 2713693"/>
                  <a:gd name="connsiteY63" fmla="*/ 3777481 h 3805687"/>
                  <a:gd name="connsiteX64" fmla="*/ 2351628 w 2713693"/>
                  <a:gd name="connsiteY64" fmla="*/ 3755322 h 3805687"/>
                  <a:gd name="connsiteX65" fmla="*/ 2435678 w 2713693"/>
                  <a:gd name="connsiteY65" fmla="*/ 3755101 h 3805687"/>
                  <a:gd name="connsiteX66" fmla="*/ 2464247 w 2713693"/>
                  <a:gd name="connsiteY66" fmla="*/ 3724321 h 3805687"/>
                  <a:gd name="connsiteX67" fmla="*/ 2446012 w 2713693"/>
                  <a:gd name="connsiteY67" fmla="*/ 3575010 h 3805687"/>
                  <a:gd name="connsiteX68" fmla="*/ 2430263 w 2713693"/>
                  <a:gd name="connsiteY68" fmla="*/ 3460899 h 3805687"/>
                  <a:gd name="connsiteX69" fmla="*/ 2417111 w 2713693"/>
                  <a:gd name="connsiteY69" fmla="*/ 3353420 h 3805687"/>
                  <a:gd name="connsiteX70" fmla="*/ 2394897 w 2713693"/>
                  <a:gd name="connsiteY70" fmla="*/ 3178358 h 3805687"/>
                  <a:gd name="connsiteX71" fmla="*/ 2378374 w 2713693"/>
                  <a:gd name="connsiteY71" fmla="*/ 3050266 h 3805687"/>
                  <a:gd name="connsiteX72" fmla="*/ 2362128 w 2713693"/>
                  <a:gd name="connsiteY72" fmla="*/ 2925546 h 3805687"/>
                  <a:gd name="connsiteX73" fmla="*/ 2351518 w 2713693"/>
                  <a:gd name="connsiteY73" fmla="*/ 2839065 h 3805687"/>
                  <a:gd name="connsiteX74" fmla="*/ 2334664 w 2713693"/>
                  <a:gd name="connsiteY74" fmla="*/ 2711581 h 3805687"/>
                  <a:gd name="connsiteX75" fmla="*/ 2323115 w 2713693"/>
                  <a:gd name="connsiteY75" fmla="*/ 2630792 h 3805687"/>
                  <a:gd name="connsiteX76" fmla="*/ 2309963 w 2713693"/>
                  <a:gd name="connsiteY76" fmla="*/ 2521489 h 3805687"/>
                  <a:gd name="connsiteX77" fmla="*/ 2293551 w 2713693"/>
                  <a:gd name="connsiteY77" fmla="*/ 2394945 h 3805687"/>
                  <a:gd name="connsiteX78" fmla="*/ 2274763 w 2713693"/>
                  <a:gd name="connsiteY78" fmla="*/ 2254807 h 3805687"/>
                  <a:gd name="connsiteX79" fmla="*/ 2249067 w 2713693"/>
                  <a:gd name="connsiteY79" fmla="*/ 2055486 h 3805687"/>
                  <a:gd name="connsiteX80" fmla="*/ 2240004 w 2713693"/>
                  <a:gd name="connsiteY80" fmla="*/ 1984422 h 3805687"/>
                  <a:gd name="connsiteX81" fmla="*/ 2259235 w 2713693"/>
                  <a:gd name="connsiteY81" fmla="*/ 1956295 h 3805687"/>
                  <a:gd name="connsiteX82" fmla="*/ 2303829 w 2713693"/>
                  <a:gd name="connsiteY82" fmla="*/ 1940823 h 3805687"/>
                  <a:gd name="connsiteX83" fmla="*/ 2323115 w 2713693"/>
                  <a:gd name="connsiteY83" fmla="*/ 1933307 h 3805687"/>
                  <a:gd name="connsiteX84" fmla="*/ 2365664 w 2713693"/>
                  <a:gd name="connsiteY84" fmla="*/ 1923360 h 3805687"/>
                  <a:gd name="connsiteX85" fmla="*/ 2597036 w 2713693"/>
                  <a:gd name="connsiteY85" fmla="*/ 1849313 h 3805687"/>
                  <a:gd name="connsiteX86" fmla="*/ 2694734 w 2713693"/>
                  <a:gd name="connsiteY86" fmla="*/ 1817815 h 3805687"/>
                  <a:gd name="connsiteX87" fmla="*/ 2713136 w 2713693"/>
                  <a:gd name="connsiteY87" fmla="*/ 1790517 h 3805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713693" h="3805687">
                    <a:moveTo>
                      <a:pt x="2713136" y="1790517"/>
                    </a:moveTo>
                    <a:cubicBezTo>
                      <a:pt x="2710649" y="1766258"/>
                      <a:pt x="2704018" y="1742662"/>
                      <a:pt x="2700316" y="1718569"/>
                    </a:cubicBezTo>
                    <a:cubicBezTo>
                      <a:pt x="2692414" y="1690497"/>
                      <a:pt x="2689153" y="1661486"/>
                      <a:pt x="2682798" y="1633138"/>
                    </a:cubicBezTo>
                    <a:cubicBezTo>
                      <a:pt x="2665392" y="1555996"/>
                      <a:pt x="2651356" y="1478135"/>
                      <a:pt x="2634225" y="1400938"/>
                    </a:cubicBezTo>
                    <a:cubicBezTo>
                      <a:pt x="2625826" y="1378502"/>
                      <a:pt x="2625163" y="1378171"/>
                      <a:pt x="2601512" y="1382813"/>
                    </a:cubicBezTo>
                    <a:cubicBezTo>
                      <a:pt x="2569572" y="1389167"/>
                      <a:pt x="2537134" y="1392815"/>
                      <a:pt x="2505416" y="1400606"/>
                    </a:cubicBezTo>
                    <a:cubicBezTo>
                      <a:pt x="2453914" y="1413205"/>
                      <a:pt x="2401859" y="1423041"/>
                      <a:pt x="2349915" y="1433541"/>
                    </a:cubicBezTo>
                    <a:cubicBezTo>
                      <a:pt x="2340521" y="1435420"/>
                      <a:pt x="2331901" y="1437961"/>
                      <a:pt x="2324828" y="1444703"/>
                    </a:cubicBezTo>
                    <a:cubicBezTo>
                      <a:pt x="2303884" y="1449511"/>
                      <a:pt x="2283051" y="1454650"/>
                      <a:pt x="2262053" y="1459071"/>
                    </a:cubicBezTo>
                    <a:cubicBezTo>
                      <a:pt x="2222266" y="1467470"/>
                      <a:pt x="2181871" y="1473770"/>
                      <a:pt x="2142692" y="1484379"/>
                    </a:cubicBezTo>
                    <a:cubicBezTo>
                      <a:pt x="2125341" y="1489076"/>
                      <a:pt x="2120147" y="1483937"/>
                      <a:pt x="2115505" y="1469736"/>
                    </a:cubicBezTo>
                    <a:cubicBezTo>
                      <a:pt x="2091301" y="1396130"/>
                      <a:pt x="2066821" y="1322580"/>
                      <a:pt x="2042175" y="1249085"/>
                    </a:cubicBezTo>
                    <a:cubicBezTo>
                      <a:pt x="2020127" y="1183381"/>
                      <a:pt x="1997526" y="1117788"/>
                      <a:pt x="1975477" y="1052085"/>
                    </a:cubicBezTo>
                    <a:cubicBezTo>
                      <a:pt x="1950500" y="977540"/>
                      <a:pt x="1925910" y="902884"/>
                      <a:pt x="1901043" y="828284"/>
                    </a:cubicBezTo>
                    <a:cubicBezTo>
                      <a:pt x="1876563" y="754734"/>
                      <a:pt x="1852746" y="680962"/>
                      <a:pt x="1826885" y="607909"/>
                    </a:cubicBezTo>
                    <a:cubicBezTo>
                      <a:pt x="1818762" y="585032"/>
                      <a:pt x="1818098" y="558728"/>
                      <a:pt x="1792900" y="542482"/>
                    </a:cubicBezTo>
                    <a:cubicBezTo>
                      <a:pt x="1728633" y="501037"/>
                      <a:pt x="1665914" y="457106"/>
                      <a:pt x="1602697" y="414059"/>
                    </a:cubicBezTo>
                    <a:cubicBezTo>
                      <a:pt x="1598608" y="411296"/>
                      <a:pt x="1595292" y="407759"/>
                      <a:pt x="1591756" y="414280"/>
                    </a:cubicBezTo>
                    <a:cubicBezTo>
                      <a:pt x="1591756" y="414280"/>
                      <a:pt x="1591756" y="414280"/>
                      <a:pt x="1591756" y="414280"/>
                    </a:cubicBezTo>
                    <a:cubicBezTo>
                      <a:pt x="1583798" y="397150"/>
                      <a:pt x="1587059" y="377643"/>
                      <a:pt x="1580869" y="360292"/>
                    </a:cubicBezTo>
                    <a:cubicBezTo>
                      <a:pt x="1574902" y="343658"/>
                      <a:pt x="1579599" y="324207"/>
                      <a:pt x="1566999" y="309453"/>
                    </a:cubicBezTo>
                    <a:cubicBezTo>
                      <a:pt x="1539480" y="324870"/>
                      <a:pt x="1508535" y="326252"/>
                      <a:pt x="1478474" y="331004"/>
                    </a:cubicBezTo>
                    <a:cubicBezTo>
                      <a:pt x="1473556" y="331778"/>
                      <a:pt x="1469964" y="328352"/>
                      <a:pt x="1466040" y="325589"/>
                    </a:cubicBezTo>
                    <a:cubicBezTo>
                      <a:pt x="1429680" y="299782"/>
                      <a:pt x="1393319" y="273976"/>
                      <a:pt x="1356737" y="248502"/>
                    </a:cubicBezTo>
                    <a:cubicBezTo>
                      <a:pt x="1271472" y="189264"/>
                      <a:pt x="1186096" y="130191"/>
                      <a:pt x="1100775" y="71064"/>
                    </a:cubicBezTo>
                    <a:cubicBezTo>
                      <a:pt x="1075798" y="53712"/>
                      <a:pt x="1046124" y="39234"/>
                      <a:pt x="1055739" y="0"/>
                    </a:cubicBezTo>
                    <a:cubicBezTo>
                      <a:pt x="1043582" y="6907"/>
                      <a:pt x="1037559" y="20059"/>
                      <a:pt x="1026893" y="28459"/>
                    </a:cubicBezTo>
                    <a:lnTo>
                      <a:pt x="1026893" y="28459"/>
                    </a:lnTo>
                    <a:cubicBezTo>
                      <a:pt x="1019544" y="12212"/>
                      <a:pt x="1013576" y="11660"/>
                      <a:pt x="1001916" y="25751"/>
                    </a:cubicBezTo>
                    <a:cubicBezTo>
                      <a:pt x="956603" y="80568"/>
                      <a:pt x="910959" y="135054"/>
                      <a:pt x="866144" y="190313"/>
                    </a:cubicBezTo>
                    <a:cubicBezTo>
                      <a:pt x="855755" y="203134"/>
                      <a:pt x="842935" y="209323"/>
                      <a:pt x="827683" y="210815"/>
                    </a:cubicBezTo>
                    <a:cubicBezTo>
                      <a:pt x="778502" y="215678"/>
                      <a:pt x="730095" y="224906"/>
                      <a:pt x="682240" y="237118"/>
                    </a:cubicBezTo>
                    <a:cubicBezTo>
                      <a:pt x="611895" y="255022"/>
                      <a:pt x="544092" y="279005"/>
                      <a:pt x="483693" y="320947"/>
                    </a:cubicBezTo>
                    <a:cubicBezTo>
                      <a:pt x="366819" y="402012"/>
                      <a:pt x="302166" y="520489"/>
                      <a:pt x="249724" y="647365"/>
                    </a:cubicBezTo>
                    <a:cubicBezTo>
                      <a:pt x="231157" y="692346"/>
                      <a:pt x="218779" y="739482"/>
                      <a:pt x="205020" y="786231"/>
                    </a:cubicBezTo>
                    <a:cubicBezTo>
                      <a:pt x="192807" y="827842"/>
                      <a:pt x="183745" y="870171"/>
                      <a:pt x="172859" y="912057"/>
                    </a:cubicBezTo>
                    <a:cubicBezTo>
                      <a:pt x="162801" y="950794"/>
                      <a:pt x="156889" y="990581"/>
                      <a:pt x="149208" y="1029926"/>
                    </a:cubicBezTo>
                    <a:cubicBezTo>
                      <a:pt x="140421" y="1074907"/>
                      <a:pt x="130972" y="1119778"/>
                      <a:pt x="123291" y="1164924"/>
                    </a:cubicBezTo>
                    <a:cubicBezTo>
                      <a:pt x="114726" y="1215321"/>
                      <a:pt x="109034" y="1266160"/>
                      <a:pt x="99861" y="1316446"/>
                    </a:cubicBezTo>
                    <a:cubicBezTo>
                      <a:pt x="89859" y="1371263"/>
                      <a:pt x="83559" y="1426633"/>
                      <a:pt x="74994" y="1481616"/>
                    </a:cubicBezTo>
                    <a:cubicBezTo>
                      <a:pt x="62726" y="1560914"/>
                      <a:pt x="55266" y="1640929"/>
                      <a:pt x="45817" y="1720669"/>
                    </a:cubicBezTo>
                    <a:cubicBezTo>
                      <a:pt x="43772" y="1738020"/>
                      <a:pt x="42004" y="1755372"/>
                      <a:pt x="40015" y="1772723"/>
                    </a:cubicBezTo>
                    <a:cubicBezTo>
                      <a:pt x="35207" y="1815494"/>
                      <a:pt x="29958" y="1858265"/>
                      <a:pt x="25537" y="1901091"/>
                    </a:cubicBezTo>
                    <a:cubicBezTo>
                      <a:pt x="21779" y="1937562"/>
                      <a:pt x="20785" y="1974365"/>
                      <a:pt x="15369" y="2010560"/>
                    </a:cubicBezTo>
                    <a:cubicBezTo>
                      <a:pt x="8351" y="2057254"/>
                      <a:pt x="6749" y="2104446"/>
                      <a:pt x="339" y="2151140"/>
                    </a:cubicBezTo>
                    <a:cubicBezTo>
                      <a:pt x="-711" y="2158766"/>
                      <a:pt x="560" y="2165563"/>
                      <a:pt x="5864" y="2172249"/>
                    </a:cubicBezTo>
                    <a:cubicBezTo>
                      <a:pt x="65489" y="2247568"/>
                      <a:pt x="124838" y="2323163"/>
                      <a:pt x="184187" y="2398758"/>
                    </a:cubicBezTo>
                    <a:cubicBezTo>
                      <a:pt x="247514" y="2479381"/>
                      <a:pt x="310786" y="2560060"/>
                      <a:pt x="373948" y="2640794"/>
                    </a:cubicBezTo>
                    <a:cubicBezTo>
                      <a:pt x="378037" y="2646044"/>
                      <a:pt x="383563" y="2650962"/>
                      <a:pt x="381242" y="2659306"/>
                    </a:cubicBezTo>
                    <a:cubicBezTo>
                      <a:pt x="369030" y="2703237"/>
                      <a:pt x="357038" y="2747279"/>
                      <a:pt x="345047" y="2791321"/>
                    </a:cubicBezTo>
                    <a:cubicBezTo>
                      <a:pt x="329519" y="2848349"/>
                      <a:pt x="313881" y="2905321"/>
                      <a:pt x="298740" y="2962459"/>
                    </a:cubicBezTo>
                    <a:cubicBezTo>
                      <a:pt x="288296" y="3001694"/>
                      <a:pt x="279012" y="3041204"/>
                      <a:pt x="268513" y="3080438"/>
                    </a:cubicBezTo>
                    <a:cubicBezTo>
                      <a:pt x="250885" y="3146529"/>
                      <a:pt x="232097" y="3212287"/>
                      <a:pt x="214966" y="3278488"/>
                    </a:cubicBezTo>
                    <a:cubicBezTo>
                      <a:pt x="199273" y="3338997"/>
                      <a:pt x="183082" y="3399396"/>
                      <a:pt x="166338" y="3459629"/>
                    </a:cubicBezTo>
                    <a:cubicBezTo>
                      <a:pt x="164072" y="3467862"/>
                      <a:pt x="157054" y="3480738"/>
                      <a:pt x="173301" y="3485656"/>
                    </a:cubicBezTo>
                    <a:cubicBezTo>
                      <a:pt x="188165" y="3490187"/>
                      <a:pt x="202699" y="3495768"/>
                      <a:pt x="217729" y="3499526"/>
                    </a:cubicBezTo>
                    <a:cubicBezTo>
                      <a:pt x="287356" y="3516933"/>
                      <a:pt x="355657" y="3538981"/>
                      <a:pt x="424621" y="3558653"/>
                    </a:cubicBezTo>
                    <a:cubicBezTo>
                      <a:pt x="504913" y="3581586"/>
                      <a:pt x="585205" y="3604464"/>
                      <a:pt x="665441" y="3627507"/>
                    </a:cubicBezTo>
                    <a:cubicBezTo>
                      <a:pt x="675167" y="3630325"/>
                      <a:pt x="682959" y="3634801"/>
                      <a:pt x="683953" y="3647234"/>
                    </a:cubicBezTo>
                    <a:cubicBezTo>
                      <a:pt x="688374" y="3699952"/>
                      <a:pt x="697381" y="3752227"/>
                      <a:pt x="699371" y="3805221"/>
                    </a:cubicBezTo>
                    <a:cubicBezTo>
                      <a:pt x="706941" y="3805387"/>
                      <a:pt x="714567" y="3805663"/>
                      <a:pt x="722138" y="3805663"/>
                    </a:cubicBezTo>
                    <a:cubicBezTo>
                      <a:pt x="1205989" y="3805663"/>
                      <a:pt x="1689786" y="3805719"/>
                      <a:pt x="2173638" y="3805663"/>
                    </a:cubicBezTo>
                    <a:cubicBezTo>
                      <a:pt x="2225084" y="3805663"/>
                      <a:pt x="2276476" y="3805498"/>
                      <a:pt x="2327922" y="3805442"/>
                    </a:cubicBezTo>
                    <a:cubicBezTo>
                      <a:pt x="2337316" y="3797153"/>
                      <a:pt x="2331846" y="3786930"/>
                      <a:pt x="2331459" y="3777481"/>
                    </a:cubicBezTo>
                    <a:cubicBezTo>
                      <a:pt x="2330685" y="3759024"/>
                      <a:pt x="2333227" y="3755654"/>
                      <a:pt x="2351628" y="3755322"/>
                    </a:cubicBezTo>
                    <a:cubicBezTo>
                      <a:pt x="2379645" y="3754824"/>
                      <a:pt x="2407662" y="3755433"/>
                      <a:pt x="2435678" y="3755101"/>
                    </a:cubicBezTo>
                    <a:cubicBezTo>
                      <a:pt x="2462645" y="3754769"/>
                      <a:pt x="2466789" y="3750348"/>
                      <a:pt x="2464247" y="3724321"/>
                    </a:cubicBezTo>
                    <a:cubicBezTo>
                      <a:pt x="2459384" y="3674422"/>
                      <a:pt x="2451980" y="3624799"/>
                      <a:pt x="2446012" y="3575010"/>
                    </a:cubicBezTo>
                    <a:cubicBezTo>
                      <a:pt x="2441480" y="3536881"/>
                      <a:pt x="2435844" y="3498918"/>
                      <a:pt x="2430263" y="3460899"/>
                    </a:cubicBezTo>
                    <a:cubicBezTo>
                      <a:pt x="2425013" y="3425257"/>
                      <a:pt x="2421974" y="3389173"/>
                      <a:pt x="2417111" y="3353420"/>
                    </a:cubicBezTo>
                    <a:cubicBezTo>
                      <a:pt x="2409154" y="3295121"/>
                      <a:pt x="2403296" y="3236602"/>
                      <a:pt x="2394897" y="3178358"/>
                    </a:cubicBezTo>
                    <a:cubicBezTo>
                      <a:pt x="2388763" y="3135808"/>
                      <a:pt x="2384121" y="3092927"/>
                      <a:pt x="2378374" y="3050266"/>
                    </a:cubicBezTo>
                    <a:cubicBezTo>
                      <a:pt x="2372848" y="3008712"/>
                      <a:pt x="2369090" y="2966935"/>
                      <a:pt x="2362128" y="2925546"/>
                    </a:cubicBezTo>
                    <a:cubicBezTo>
                      <a:pt x="2360249" y="2896535"/>
                      <a:pt x="2355055" y="2867910"/>
                      <a:pt x="2351518" y="2839065"/>
                    </a:cubicBezTo>
                    <a:cubicBezTo>
                      <a:pt x="2346268" y="2796515"/>
                      <a:pt x="2341129" y="2753965"/>
                      <a:pt x="2334664" y="2711581"/>
                    </a:cubicBezTo>
                    <a:cubicBezTo>
                      <a:pt x="2330575" y="2684670"/>
                      <a:pt x="2322451" y="2658367"/>
                      <a:pt x="2323115" y="2630792"/>
                    </a:cubicBezTo>
                    <a:cubicBezTo>
                      <a:pt x="2319412" y="2594266"/>
                      <a:pt x="2314163" y="2557960"/>
                      <a:pt x="2309963" y="2521489"/>
                    </a:cubicBezTo>
                    <a:cubicBezTo>
                      <a:pt x="2305045" y="2479215"/>
                      <a:pt x="2299574" y="2436997"/>
                      <a:pt x="2293551" y="2394945"/>
                    </a:cubicBezTo>
                    <a:cubicBezTo>
                      <a:pt x="2286864" y="2348306"/>
                      <a:pt x="2280952" y="2301556"/>
                      <a:pt x="2274763" y="2254807"/>
                    </a:cubicBezTo>
                    <a:cubicBezTo>
                      <a:pt x="2265976" y="2188385"/>
                      <a:pt x="2259235" y="2121742"/>
                      <a:pt x="2249067" y="2055486"/>
                    </a:cubicBezTo>
                    <a:cubicBezTo>
                      <a:pt x="2245475" y="2031945"/>
                      <a:pt x="2243596" y="2008073"/>
                      <a:pt x="2240004" y="1984422"/>
                    </a:cubicBezTo>
                    <a:cubicBezTo>
                      <a:pt x="2237739" y="1969502"/>
                      <a:pt x="2243873" y="1960274"/>
                      <a:pt x="2259235" y="1956295"/>
                    </a:cubicBezTo>
                    <a:cubicBezTo>
                      <a:pt x="2274431" y="1952372"/>
                      <a:pt x="2289738" y="1948227"/>
                      <a:pt x="2303829" y="1940823"/>
                    </a:cubicBezTo>
                    <a:cubicBezTo>
                      <a:pt x="2309576" y="1936457"/>
                      <a:pt x="2316097" y="1934689"/>
                      <a:pt x="2323115" y="1933307"/>
                    </a:cubicBezTo>
                    <a:cubicBezTo>
                      <a:pt x="2337372" y="1930489"/>
                      <a:pt x="2351628" y="1927726"/>
                      <a:pt x="2365664" y="1923360"/>
                    </a:cubicBezTo>
                    <a:cubicBezTo>
                      <a:pt x="2443028" y="1899323"/>
                      <a:pt x="2519507" y="1872688"/>
                      <a:pt x="2597036" y="1849313"/>
                    </a:cubicBezTo>
                    <a:cubicBezTo>
                      <a:pt x="2629694" y="1839090"/>
                      <a:pt x="2662076" y="1828093"/>
                      <a:pt x="2694734" y="1817815"/>
                    </a:cubicBezTo>
                    <a:cubicBezTo>
                      <a:pt x="2712915" y="1812344"/>
                      <a:pt x="2715015" y="1809084"/>
                      <a:pt x="2713136" y="17905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4A03C75-4BF4-4A9E-B9FA-E7CABD2AFF5C}"/>
                  </a:ext>
                </a:extLst>
              </p:cNvPr>
              <p:cNvSpPr/>
              <p:nvPr/>
            </p:nvSpPr>
            <p:spPr>
              <a:xfrm>
                <a:off x="4896539" y="3053386"/>
                <a:ext cx="1150722" cy="2845579"/>
              </a:xfrm>
              <a:custGeom>
                <a:avLst/>
                <a:gdLst>
                  <a:gd name="connsiteX0" fmla="*/ 1150686 w 1150722"/>
                  <a:gd name="connsiteY0" fmla="*/ 2531491 h 2845579"/>
                  <a:gd name="connsiteX1" fmla="*/ 1142895 w 1150722"/>
                  <a:gd name="connsiteY1" fmla="*/ 2440920 h 2845579"/>
                  <a:gd name="connsiteX2" fmla="*/ 1132119 w 1150722"/>
                  <a:gd name="connsiteY2" fmla="*/ 2306695 h 2845579"/>
                  <a:gd name="connsiteX3" fmla="*/ 1115154 w 1150722"/>
                  <a:gd name="connsiteY3" fmla="*/ 2132960 h 2845579"/>
                  <a:gd name="connsiteX4" fmla="*/ 1105484 w 1150722"/>
                  <a:gd name="connsiteY4" fmla="*/ 2048302 h 2845579"/>
                  <a:gd name="connsiteX5" fmla="*/ 1086419 w 1150722"/>
                  <a:gd name="connsiteY5" fmla="*/ 1914077 h 2845579"/>
                  <a:gd name="connsiteX6" fmla="*/ 1056745 w 1150722"/>
                  <a:gd name="connsiteY6" fmla="*/ 1737910 h 2845579"/>
                  <a:gd name="connsiteX7" fmla="*/ 1023092 w 1150722"/>
                  <a:gd name="connsiteY7" fmla="*/ 1560748 h 2845579"/>
                  <a:gd name="connsiteX8" fmla="*/ 1016185 w 1150722"/>
                  <a:gd name="connsiteY8" fmla="*/ 1549530 h 2845579"/>
                  <a:gd name="connsiteX9" fmla="*/ 1013201 w 1150722"/>
                  <a:gd name="connsiteY9" fmla="*/ 1528974 h 2845579"/>
                  <a:gd name="connsiteX10" fmla="*/ 982753 w 1150722"/>
                  <a:gd name="connsiteY10" fmla="*/ 1409448 h 2845579"/>
                  <a:gd name="connsiteX11" fmla="*/ 861458 w 1150722"/>
                  <a:gd name="connsiteY11" fmla="*/ 1032302 h 2845579"/>
                  <a:gd name="connsiteX12" fmla="*/ 819571 w 1150722"/>
                  <a:gd name="connsiteY12" fmla="*/ 925430 h 2845579"/>
                  <a:gd name="connsiteX13" fmla="*/ 813327 w 1150722"/>
                  <a:gd name="connsiteY13" fmla="*/ 913384 h 2845579"/>
                  <a:gd name="connsiteX14" fmla="*/ 722978 w 1150722"/>
                  <a:gd name="connsiteY14" fmla="*/ 713289 h 2845579"/>
                  <a:gd name="connsiteX15" fmla="*/ 684573 w 1150722"/>
                  <a:gd name="connsiteY15" fmla="*/ 639628 h 2845579"/>
                  <a:gd name="connsiteX16" fmla="*/ 667276 w 1150722"/>
                  <a:gd name="connsiteY16" fmla="*/ 615203 h 2845579"/>
                  <a:gd name="connsiteX17" fmla="*/ 645504 w 1150722"/>
                  <a:gd name="connsiteY17" fmla="*/ 581882 h 2845579"/>
                  <a:gd name="connsiteX18" fmla="*/ 625998 w 1150722"/>
                  <a:gd name="connsiteY18" fmla="*/ 545632 h 2845579"/>
                  <a:gd name="connsiteX19" fmla="*/ 608978 w 1150722"/>
                  <a:gd name="connsiteY19" fmla="*/ 491201 h 2845579"/>
                  <a:gd name="connsiteX20" fmla="*/ 589692 w 1150722"/>
                  <a:gd name="connsiteY20" fmla="*/ 450972 h 2845579"/>
                  <a:gd name="connsiteX21" fmla="*/ 589692 w 1150722"/>
                  <a:gd name="connsiteY21" fmla="*/ 450972 h 2845579"/>
                  <a:gd name="connsiteX22" fmla="*/ 584111 w 1150722"/>
                  <a:gd name="connsiteY22" fmla="*/ 414280 h 2845579"/>
                  <a:gd name="connsiteX23" fmla="*/ 573225 w 1150722"/>
                  <a:gd name="connsiteY23" fmla="*/ 360292 h 2845579"/>
                  <a:gd name="connsiteX24" fmla="*/ 559355 w 1150722"/>
                  <a:gd name="connsiteY24" fmla="*/ 309453 h 2845579"/>
                  <a:gd name="connsiteX25" fmla="*/ 470829 w 1150722"/>
                  <a:gd name="connsiteY25" fmla="*/ 331004 h 2845579"/>
                  <a:gd name="connsiteX26" fmla="*/ 458396 w 1150722"/>
                  <a:gd name="connsiteY26" fmla="*/ 325589 h 2845579"/>
                  <a:gd name="connsiteX27" fmla="*/ 349092 w 1150722"/>
                  <a:gd name="connsiteY27" fmla="*/ 248502 h 2845579"/>
                  <a:gd name="connsiteX28" fmla="*/ 93131 w 1150722"/>
                  <a:gd name="connsiteY28" fmla="*/ 71064 h 2845579"/>
                  <a:gd name="connsiteX29" fmla="*/ 48094 w 1150722"/>
                  <a:gd name="connsiteY29" fmla="*/ 0 h 2845579"/>
                  <a:gd name="connsiteX30" fmla="*/ 19249 w 1150722"/>
                  <a:gd name="connsiteY30" fmla="*/ 28459 h 2845579"/>
                  <a:gd name="connsiteX31" fmla="*/ 13944 w 1150722"/>
                  <a:gd name="connsiteY31" fmla="*/ 80955 h 2845579"/>
                  <a:gd name="connsiteX32" fmla="*/ 16431 w 1150722"/>
                  <a:gd name="connsiteY32" fmla="*/ 85486 h 2845579"/>
                  <a:gd name="connsiteX33" fmla="*/ 155740 w 1150722"/>
                  <a:gd name="connsiteY33" fmla="*/ 311111 h 2845579"/>
                  <a:gd name="connsiteX34" fmla="*/ 381530 w 1150722"/>
                  <a:gd name="connsiteY34" fmla="*/ 705498 h 2845579"/>
                  <a:gd name="connsiteX35" fmla="*/ 552282 w 1150722"/>
                  <a:gd name="connsiteY35" fmla="*/ 1087506 h 2845579"/>
                  <a:gd name="connsiteX36" fmla="*/ 615111 w 1150722"/>
                  <a:gd name="connsiteY36" fmla="*/ 1303570 h 2845579"/>
                  <a:gd name="connsiteX37" fmla="*/ 635613 w 1150722"/>
                  <a:gd name="connsiteY37" fmla="*/ 1418068 h 2845579"/>
                  <a:gd name="connsiteX38" fmla="*/ 655119 w 1150722"/>
                  <a:gd name="connsiteY38" fmla="*/ 1698068 h 2845579"/>
                  <a:gd name="connsiteX39" fmla="*/ 647549 w 1150722"/>
                  <a:gd name="connsiteY39" fmla="*/ 1860420 h 2845579"/>
                  <a:gd name="connsiteX40" fmla="*/ 622240 w 1150722"/>
                  <a:gd name="connsiteY40" fmla="*/ 2038024 h 2845579"/>
                  <a:gd name="connsiteX41" fmla="*/ 587316 w 1150722"/>
                  <a:gd name="connsiteY41" fmla="*/ 2206013 h 2845579"/>
                  <a:gd name="connsiteX42" fmla="*/ 522883 w 1150722"/>
                  <a:gd name="connsiteY42" fmla="*/ 2424951 h 2845579"/>
                  <a:gd name="connsiteX43" fmla="*/ 435905 w 1150722"/>
                  <a:gd name="connsiteY43" fmla="*/ 2675110 h 2845579"/>
                  <a:gd name="connsiteX44" fmla="*/ 401147 w 1150722"/>
                  <a:gd name="connsiteY44" fmla="*/ 2765459 h 2845579"/>
                  <a:gd name="connsiteX45" fmla="*/ 404905 w 1150722"/>
                  <a:gd name="connsiteY45" fmla="*/ 2784745 h 2845579"/>
                  <a:gd name="connsiteX46" fmla="*/ 442371 w 1150722"/>
                  <a:gd name="connsiteY46" fmla="*/ 2791929 h 2845579"/>
                  <a:gd name="connsiteX47" fmla="*/ 552503 w 1150722"/>
                  <a:gd name="connsiteY47" fmla="*/ 2809888 h 2845579"/>
                  <a:gd name="connsiteX48" fmla="*/ 672471 w 1150722"/>
                  <a:gd name="connsiteY48" fmla="*/ 2829063 h 2845579"/>
                  <a:gd name="connsiteX49" fmla="*/ 809901 w 1150722"/>
                  <a:gd name="connsiteY49" fmla="*/ 2843099 h 2845579"/>
                  <a:gd name="connsiteX50" fmla="*/ 959710 w 1150722"/>
                  <a:gd name="connsiteY50" fmla="*/ 2835805 h 2845579"/>
                  <a:gd name="connsiteX51" fmla="*/ 1129522 w 1150722"/>
                  <a:gd name="connsiteY51" fmla="*/ 2719428 h 2845579"/>
                  <a:gd name="connsiteX52" fmla="*/ 1138750 w 1150722"/>
                  <a:gd name="connsiteY52" fmla="*/ 2693898 h 2845579"/>
                  <a:gd name="connsiteX53" fmla="*/ 1133998 w 1150722"/>
                  <a:gd name="connsiteY53" fmla="*/ 2602941 h 2845579"/>
                  <a:gd name="connsiteX54" fmla="*/ 1141016 w 1150722"/>
                  <a:gd name="connsiteY54" fmla="*/ 2576638 h 2845579"/>
                  <a:gd name="connsiteX55" fmla="*/ 1150686 w 1150722"/>
                  <a:gd name="connsiteY55" fmla="*/ 2531491 h 284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50722" h="2845579">
                    <a:moveTo>
                      <a:pt x="1150686" y="2531491"/>
                    </a:moveTo>
                    <a:cubicBezTo>
                      <a:pt x="1151294" y="2500932"/>
                      <a:pt x="1144110" y="2471313"/>
                      <a:pt x="1142895" y="2440920"/>
                    </a:cubicBezTo>
                    <a:cubicBezTo>
                      <a:pt x="1141126" y="2396105"/>
                      <a:pt x="1136816" y="2351345"/>
                      <a:pt x="1132119" y="2306695"/>
                    </a:cubicBezTo>
                    <a:cubicBezTo>
                      <a:pt x="1126040" y="2248839"/>
                      <a:pt x="1122338" y="2190761"/>
                      <a:pt x="1115154" y="2132960"/>
                    </a:cubicBezTo>
                    <a:cubicBezTo>
                      <a:pt x="1111673" y="2104943"/>
                      <a:pt x="1107860" y="2076650"/>
                      <a:pt x="1105484" y="2048302"/>
                    </a:cubicBezTo>
                    <a:cubicBezTo>
                      <a:pt x="1101671" y="2003321"/>
                      <a:pt x="1093493" y="1958727"/>
                      <a:pt x="1086419" y="1914077"/>
                    </a:cubicBezTo>
                    <a:cubicBezTo>
                      <a:pt x="1077081" y="1855226"/>
                      <a:pt x="1068902" y="1796153"/>
                      <a:pt x="1056745" y="1737910"/>
                    </a:cubicBezTo>
                    <a:cubicBezTo>
                      <a:pt x="1044478" y="1679003"/>
                      <a:pt x="1032210" y="1620207"/>
                      <a:pt x="1023092" y="1560748"/>
                    </a:cubicBezTo>
                    <a:cubicBezTo>
                      <a:pt x="1022318" y="1555664"/>
                      <a:pt x="1020605" y="1551962"/>
                      <a:pt x="1016185" y="1549530"/>
                    </a:cubicBezTo>
                    <a:cubicBezTo>
                      <a:pt x="1012538" y="1543065"/>
                      <a:pt x="1015079" y="1535771"/>
                      <a:pt x="1013201" y="1528974"/>
                    </a:cubicBezTo>
                    <a:cubicBezTo>
                      <a:pt x="1002149" y="1489353"/>
                      <a:pt x="993694" y="1449069"/>
                      <a:pt x="982753" y="1409448"/>
                    </a:cubicBezTo>
                    <a:cubicBezTo>
                      <a:pt x="947663" y="1282019"/>
                      <a:pt x="907545" y="1156194"/>
                      <a:pt x="861458" y="1032302"/>
                    </a:cubicBezTo>
                    <a:cubicBezTo>
                      <a:pt x="849246" y="995996"/>
                      <a:pt x="832226" y="961570"/>
                      <a:pt x="819571" y="925430"/>
                    </a:cubicBezTo>
                    <a:cubicBezTo>
                      <a:pt x="817472" y="921396"/>
                      <a:pt x="815040" y="917528"/>
                      <a:pt x="813327" y="913384"/>
                    </a:cubicBezTo>
                    <a:cubicBezTo>
                      <a:pt x="785421" y="845691"/>
                      <a:pt x="756355" y="778551"/>
                      <a:pt x="722978" y="713289"/>
                    </a:cubicBezTo>
                    <a:cubicBezTo>
                      <a:pt x="710379" y="688643"/>
                      <a:pt x="693746" y="666098"/>
                      <a:pt x="684573" y="639628"/>
                    </a:cubicBezTo>
                    <a:cubicBezTo>
                      <a:pt x="674018" y="634876"/>
                      <a:pt x="674515" y="622277"/>
                      <a:pt x="667276" y="615203"/>
                    </a:cubicBezTo>
                    <a:cubicBezTo>
                      <a:pt x="660701" y="603654"/>
                      <a:pt x="654014" y="592105"/>
                      <a:pt x="645504" y="581882"/>
                    </a:cubicBezTo>
                    <a:cubicBezTo>
                      <a:pt x="636442" y="571051"/>
                      <a:pt x="629092" y="559502"/>
                      <a:pt x="625998" y="545632"/>
                    </a:cubicBezTo>
                    <a:cubicBezTo>
                      <a:pt x="621853" y="527009"/>
                      <a:pt x="615111" y="509216"/>
                      <a:pt x="608978" y="491201"/>
                    </a:cubicBezTo>
                    <a:cubicBezTo>
                      <a:pt x="605496" y="476392"/>
                      <a:pt x="596489" y="464179"/>
                      <a:pt x="589692" y="450972"/>
                    </a:cubicBezTo>
                    <a:cubicBezTo>
                      <a:pt x="589692" y="450972"/>
                      <a:pt x="589692" y="450972"/>
                      <a:pt x="589692" y="450972"/>
                    </a:cubicBezTo>
                    <a:cubicBezTo>
                      <a:pt x="587813" y="438760"/>
                      <a:pt x="585990" y="426548"/>
                      <a:pt x="584111" y="414280"/>
                    </a:cubicBezTo>
                    <a:cubicBezTo>
                      <a:pt x="576154" y="397150"/>
                      <a:pt x="579414" y="377643"/>
                      <a:pt x="573225" y="360292"/>
                    </a:cubicBezTo>
                    <a:cubicBezTo>
                      <a:pt x="567257" y="343659"/>
                      <a:pt x="571954" y="324207"/>
                      <a:pt x="559355" y="309453"/>
                    </a:cubicBezTo>
                    <a:cubicBezTo>
                      <a:pt x="531835" y="324870"/>
                      <a:pt x="500890" y="326252"/>
                      <a:pt x="470829" y="331004"/>
                    </a:cubicBezTo>
                    <a:cubicBezTo>
                      <a:pt x="465911" y="331778"/>
                      <a:pt x="462319" y="328352"/>
                      <a:pt x="458396" y="325589"/>
                    </a:cubicBezTo>
                    <a:cubicBezTo>
                      <a:pt x="422035" y="299783"/>
                      <a:pt x="385674" y="273976"/>
                      <a:pt x="349092" y="248502"/>
                    </a:cubicBezTo>
                    <a:cubicBezTo>
                      <a:pt x="263827" y="189264"/>
                      <a:pt x="178451" y="130191"/>
                      <a:pt x="93131" y="71064"/>
                    </a:cubicBezTo>
                    <a:cubicBezTo>
                      <a:pt x="68153" y="53712"/>
                      <a:pt x="38479" y="39234"/>
                      <a:pt x="48094" y="0"/>
                    </a:cubicBezTo>
                    <a:cubicBezTo>
                      <a:pt x="35937" y="6907"/>
                      <a:pt x="29914" y="20059"/>
                      <a:pt x="19249" y="28459"/>
                    </a:cubicBezTo>
                    <a:cubicBezTo>
                      <a:pt x="-5452" y="52110"/>
                      <a:pt x="-5452" y="52110"/>
                      <a:pt x="13944" y="80955"/>
                    </a:cubicBezTo>
                    <a:cubicBezTo>
                      <a:pt x="14883" y="82392"/>
                      <a:pt x="15546" y="84050"/>
                      <a:pt x="16431" y="85486"/>
                    </a:cubicBezTo>
                    <a:cubicBezTo>
                      <a:pt x="62904" y="160695"/>
                      <a:pt x="109764" y="235626"/>
                      <a:pt x="155740" y="311111"/>
                    </a:cubicBezTo>
                    <a:cubicBezTo>
                      <a:pt x="234484" y="440584"/>
                      <a:pt x="311019" y="571383"/>
                      <a:pt x="381530" y="705498"/>
                    </a:cubicBezTo>
                    <a:cubicBezTo>
                      <a:pt x="446570" y="829168"/>
                      <a:pt x="505753" y="955381"/>
                      <a:pt x="552282" y="1087506"/>
                    </a:cubicBezTo>
                    <a:cubicBezTo>
                      <a:pt x="577259" y="1158459"/>
                      <a:pt x="598036" y="1230462"/>
                      <a:pt x="615111" y="1303570"/>
                    </a:cubicBezTo>
                    <a:cubicBezTo>
                      <a:pt x="623898" y="1341257"/>
                      <a:pt x="629424" y="1379718"/>
                      <a:pt x="635613" y="1418068"/>
                    </a:cubicBezTo>
                    <a:cubicBezTo>
                      <a:pt x="650533" y="1510959"/>
                      <a:pt x="655285" y="1604348"/>
                      <a:pt x="655119" y="1698068"/>
                    </a:cubicBezTo>
                    <a:cubicBezTo>
                      <a:pt x="655009" y="1752277"/>
                      <a:pt x="653738" y="1806597"/>
                      <a:pt x="647549" y="1860420"/>
                    </a:cubicBezTo>
                    <a:cubicBezTo>
                      <a:pt x="640752" y="1919769"/>
                      <a:pt x="633181" y="1979062"/>
                      <a:pt x="622240" y="2038024"/>
                    </a:cubicBezTo>
                    <a:cubicBezTo>
                      <a:pt x="611796" y="2094333"/>
                      <a:pt x="601683" y="2150698"/>
                      <a:pt x="587316" y="2206013"/>
                    </a:cubicBezTo>
                    <a:cubicBezTo>
                      <a:pt x="568196" y="2279618"/>
                      <a:pt x="546369" y="2352505"/>
                      <a:pt x="522883" y="2424951"/>
                    </a:cubicBezTo>
                    <a:cubicBezTo>
                      <a:pt x="495641" y="2509000"/>
                      <a:pt x="465856" y="2592055"/>
                      <a:pt x="435905" y="2675110"/>
                    </a:cubicBezTo>
                    <a:cubicBezTo>
                      <a:pt x="424964" y="2705448"/>
                      <a:pt x="412420" y="2735232"/>
                      <a:pt x="401147" y="2765459"/>
                    </a:cubicBezTo>
                    <a:cubicBezTo>
                      <a:pt x="398605" y="2772201"/>
                      <a:pt x="392029" y="2783750"/>
                      <a:pt x="404905" y="2784745"/>
                    </a:cubicBezTo>
                    <a:cubicBezTo>
                      <a:pt x="417890" y="2785684"/>
                      <a:pt x="429716" y="2790160"/>
                      <a:pt x="442371" y="2791929"/>
                    </a:cubicBezTo>
                    <a:cubicBezTo>
                      <a:pt x="479173" y="2797068"/>
                      <a:pt x="515810" y="2803865"/>
                      <a:pt x="552503" y="2809888"/>
                    </a:cubicBezTo>
                    <a:cubicBezTo>
                      <a:pt x="592455" y="2816464"/>
                      <a:pt x="632297" y="2823924"/>
                      <a:pt x="672471" y="2829063"/>
                    </a:cubicBezTo>
                    <a:cubicBezTo>
                      <a:pt x="718115" y="2834865"/>
                      <a:pt x="764091" y="2838623"/>
                      <a:pt x="809901" y="2843099"/>
                    </a:cubicBezTo>
                    <a:cubicBezTo>
                      <a:pt x="860187" y="2848017"/>
                      <a:pt x="910252" y="2845641"/>
                      <a:pt x="959710" y="2835805"/>
                    </a:cubicBezTo>
                    <a:cubicBezTo>
                      <a:pt x="1032707" y="2821271"/>
                      <a:pt x="1086585" y="2778169"/>
                      <a:pt x="1129522" y="2719428"/>
                    </a:cubicBezTo>
                    <a:cubicBezTo>
                      <a:pt x="1135048" y="2711858"/>
                      <a:pt x="1139524" y="2704453"/>
                      <a:pt x="1138750" y="2693898"/>
                    </a:cubicBezTo>
                    <a:cubicBezTo>
                      <a:pt x="1136485" y="2663616"/>
                      <a:pt x="1135490" y="2633279"/>
                      <a:pt x="1133998" y="2602941"/>
                    </a:cubicBezTo>
                    <a:cubicBezTo>
                      <a:pt x="1135379" y="2593934"/>
                      <a:pt x="1135545" y="2585203"/>
                      <a:pt x="1141016" y="2576638"/>
                    </a:cubicBezTo>
                    <a:cubicBezTo>
                      <a:pt x="1149471" y="2563265"/>
                      <a:pt x="1150355" y="2547571"/>
                      <a:pt x="1150686" y="25314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2667977-9B9D-46E5-9AD6-2FD3EE736768}"/>
                  </a:ext>
                </a:extLst>
              </p:cNvPr>
              <p:cNvSpPr/>
              <p:nvPr/>
            </p:nvSpPr>
            <p:spPr>
              <a:xfrm>
                <a:off x="4874000" y="2133319"/>
                <a:ext cx="900533" cy="1255350"/>
              </a:xfrm>
              <a:custGeom>
                <a:avLst/>
                <a:gdLst>
                  <a:gd name="connsiteX0" fmla="*/ 895767 w 900533"/>
                  <a:gd name="connsiteY0" fmla="*/ 304477 h 1255350"/>
                  <a:gd name="connsiteX1" fmla="*/ 890628 w 900533"/>
                  <a:gd name="connsiteY1" fmla="*/ 382779 h 1255350"/>
                  <a:gd name="connsiteX2" fmla="*/ 879576 w 900533"/>
                  <a:gd name="connsiteY2" fmla="*/ 446770 h 1255350"/>
                  <a:gd name="connsiteX3" fmla="*/ 877974 w 900533"/>
                  <a:gd name="connsiteY3" fmla="*/ 460529 h 1255350"/>
                  <a:gd name="connsiteX4" fmla="*/ 876869 w 900533"/>
                  <a:gd name="connsiteY4" fmla="*/ 542811 h 1255350"/>
                  <a:gd name="connsiteX5" fmla="*/ 868580 w 900533"/>
                  <a:gd name="connsiteY5" fmla="*/ 676981 h 1255350"/>
                  <a:gd name="connsiteX6" fmla="*/ 820228 w 900533"/>
                  <a:gd name="connsiteY6" fmla="*/ 838615 h 1255350"/>
                  <a:gd name="connsiteX7" fmla="*/ 753585 w 900533"/>
                  <a:gd name="connsiteY7" fmla="*/ 940679 h 1255350"/>
                  <a:gd name="connsiteX8" fmla="*/ 695728 w 900533"/>
                  <a:gd name="connsiteY8" fmla="*/ 1044456 h 1255350"/>
                  <a:gd name="connsiteX9" fmla="*/ 624443 w 900533"/>
                  <a:gd name="connsiteY9" fmla="*/ 1090598 h 1255350"/>
                  <a:gd name="connsiteX10" fmla="*/ 592614 w 900533"/>
                  <a:gd name="connsiteY10" fmla="*/ 1118614 h 1255350"/>
                  <a:gd name="connsiteX11" fmla="*/ 581894 w 900533"/>
                  <a:gd name="connsiteY11" fmla="*/ 1229520 h 1255350"/>
                  <a:gd name="connsiteX12" fmla="*/ 571339 w 900533"/>
                  <a:gd name="connsiteY12" fmla="*/ 1240406 h 1255350"/>
                  <a:gd name="connsiteX13" fmla="*/ 497789 w 900533"/>
                  <a:gd name="connsiteY13" fmla="*/ 1255216 h 1255350"/>
                  <a:gd name="connsiteX14" fmla="*/ 475188 w 900533"/>
                  <a:gd name="connsiteY14" fmla="*/ 1247258 h 1255350"/>
                  <a:gd name="connsiteX15" fmla="*/ 208450 w 900533"/>
                  <a:gd name="connsiteY15" fmla="*/ 1061200 h 1255350"/>
                  <a:gd name="connsiteX16" fmla="*/ 84006 w 900533"/>
                  <a:gd name="connsiteY16" fmla="*/ 973724 h 1255350"/>
                  <a:gd name="connsiteX17" fmla="*/ 70633 w 900533"/>
                  <a:gd name="connsiteY17" fmla="*/ 920067 h 1255350"/>
                  <a:gd name="connsiteX18" fmla="*/ 71738 w 900533"/>
                  <a:gd name="connsiteY18" fmla="*/ 723841 h 1255350"/>
                  <a:gd name="connsiteX19" fmla="*/ 75717 w 900533"/>
                  <a:gd name="connsiteY19" fmla="*/ 675157 h 1255350"/>
                  <a:gd name="connsiteX20" fmla="*/ 59637 w 900533"/>
                  <a:gd name="connsiteY20" fmla="*/ 607685 h 1255350"/>
                  <a:gd name="connsiteX21" fmla="*/ 13053 w 900533"/>
                  <a:gd name="connsiteY21" fmla="*/ 500206 h 1255350"/>
                  <a:gd name="connsiteX22" fmla="*/ 398 w 900533"/>
                  <a:gd name="connsiteY22" fmla="*/ 359405 h 1255350"/>
                  <a:gd name="connsiteX23" fmla="*/ 35599 w 900533"/>
                  <a:gd name="connsiteY23" fmla="*/ 296740 h 1255350"/>
                  <a:gd name="connsiteX24" fmla="*/ 112962 w 900533"/>
                  <a:gd name="connsiteY24" fmla="*/ 313153 h 1255350"/>
                  <a:gd name="connsiteX25" fmla="*/ 162585 w 900533"/>
                  <a:gd name="connsiteY25" fmla="*/ 422014 h 1255350"/>
                  <a:gd name="connsiteX26" fmla="*/ 171150 w 900533"/>
                  <a:gd name="connsiteY26" fmla="*/ 484346 h 1255350"/>
                  <a:gd name="connsiteX27" fmla="*/ 179384 w 900533"/>
                  <a:gd name="connsiteY27" fmla="*/ 495840 h 1255350"/>
                  <a:gd name="connsiteX28" fmla="*/ 187120 w 900533"/>
                  <a:gd name="connsiteY28" fmla="*/ 484070 h 1255350"/>
                  <a:gd name="connsiteX29" fmla="*/ 213479 w 900533"/>
                  <a:gd name="connsiteY29" fmla="*/ 328957 h 1255350"/>
                  <a:gd name="connsiteX30" fmla="*/ 282553 w 900533"/>
                  <a:gd name="connsiteY30" fmla="*/ 102061 h 1255350"/>
                  <a:gd name="connsiteX31" fmla="*/ 445900 w 900533"/>
                  <a:gd name="connsiteY31" fmla="*/ 329 h 1255350"/>
                  <a:gd name="connsiteX32" fmla="*/ 641684 w 900533"/>
                  <a:gd name="connsiteY32" fmla="*/ 24588 h 1255350"/>
                  <a:gd name="connsiteX33" fmla="*/ 740323 w 900533"/>
                  <a:gd name="connsiteY33" fmla="*/ 39342 h 1255350"/>
                  <a:gd name="connsiteX34" fmla="*/ 803374 w 900533"/>
                  <a:gd name="connsiteY34" fmla="*/ 53599 h 1255350"/>
                  <a:gd name="connsiteX35" fmla="*/ 867254 w 900533"/>
                  <a:gd name="connsiteY35" fmla="*/ 115158 h 1255350"/>
                  <a:gd name="connsiteX36" fmla="*/ 895601 w 900533"/>
                  <a:gd name="connsiteY36" fmla="*/ 219377 h 1255350"/>
                  <a:gd name="connsiteX37" fmla="*/ 895767 w 900533"/>
                  <a:gd name="connsiteY37" fmla="*/ 304477 h 125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00533" h="1255350">
                    <a:moveTo>
                      <a:pt x="895767" y="304477"/>
                    </a:moveTo>
                    <a:cubicBezTo>
                      <a:pt x="889081" y="330283"/>
                      <a:pt x="894165" y="356863"/>
                      <a:pt x="890628" y="382779"/>
                    </a:cubicBezTo>
                    <a:cubicBezTo>
                      <a:pt x="887699" y="404165"/>
                      <a:pt x="886484" y="425992"/>
                      <a:pt x="879576" y="446770"/>
                    </a:cubicBezTo>
                    <a:cubicBezTo>
                      <a:pt x="878140" y="451080"/>
                      <a:pt x="878084" y="455943"/>
                      <a:pt x="877974" y="460529"/>
                    </a:cubicBezTo>
                    <a:cubicBezTo>
                      <a:pt x="877421" y="487938"/>
                      <a:pt x="875598" y="515457"/>
                      <a:pt x="876869" y="542811"/>
                    </a:cubicBezTo>
                    <a:cubicBezTo>
                      <a:pt x="878913" y="587903"/>
                      <a:pt x="872669" y="632552"/>
                      <a:pt x="868580" y="676981"/>
                    </a:cubicBezTo>
                    <a:cubicBezTo>
                      <a:pt x="863441" y="733401"/>
                      <a:pt x="851615" y="789434"/>
                      <a:pt x="820228" y="838615"/>
                    </a:cubicBezTo>
                    <a:cubicBezTo>
                      <a:pt x="798400" y="872876"/>
                      <a:pt x="772704" y="904539"/>
                      <a:pt x="753585" y="940679"/>
                    </a:cubicBezTo>
                    <a:cubicBezTo>
                      <a:pt x="735018" y="975658"/>
                      <a:pt x="715622" y="1010251"/>
                      <a:pt x="695728" y="1044456"/>
                    </a:cubicBezTo>
                    <a:cubicBezTo>
                      <a:pt x="679979" y="1071533"/>
                      <a:pt x="659202" y="1091261"/>
                      <a:pt x="624443" y="1090598"/>
                    </a:cubicBezTo>
                    <a:cubicBezTo>
                      <a:pt x="598250" y="1090100"/>
                      <a:pt x="595156" y="1092753"/>
                      <a:pt x="592614" y="1118614"/>
                    </a:cubicBezTo>
                    <a:cubicBezTo>
                      <a:pt x="588967" y="1155583"/>
                      <a:pt x="580015" y="1192054"/>
                      <a:pt x="581894" y="1229520"/>
                    </a:cubicBezTo>
                    <a:cubicBezTo>
                      <a:pt x="579959" y="1234659"/>
                      <a:pt x="576755" y="1238748"/>
                      <a:pt x="571339" y="1240406"/>
                    </a:cubicBezTo>
                    <a:cubicBezTo>
                      <a:pt x="547301" y="1247645"/>
                      <a:pt x="522711" y="1252453"/>
                      <a:pt x="497789" y="1255216"/>
                    </a:cubicBezTo>
                    <a:cubicBezTo>
                      <a:pt x="489279" y="1256155"/>
                      <a:pt x="482040" y="1252066"/>
                      <a:pt x="475188" y="1247258"/>
                    </a:cubicBezTo>
                    <a:cubicBezTo>
                      <a:pt x="386275" y="1185202"/>
                      <a:pt x="297197" y="1123422"/>
                      <a:pt x="208450" y="1061200"/>
                    </a:cubicBezTo>
                    <a:cubicBezTo>
                      <a:pt x="166950" y="1032078"/>
                      <a:pt x="125119" y="1003454"/>
                      <a:pt x="84006" y="973724"/>
                    </a:cubicBezTo>
                    <a:cubicBezTo>
                      <a:pt x="64444" y="959578"/>
                      <a:pt x="61018" y="943276"/>
                      <a:pt x="70633" y="920067"/>
                    </a:cubicBezTo>
                    <a:cubicBezTo>
                      <a:pt x="70965" y="854640"/>
                      <a:pt x="70965" y="789268"/>
                      <a:pt x="71738" y="723841"/>
                    </a:cubicBezTo>
                    <a:cubicBezTo>
                      <a:pt x="71904" y="707595"/>
                      <a:pt x="74888" y="691403"/>
                      <a:pt x="75717" y="675157"/>
                    </a:cubicBezTo>
                    <a:cubicBezTo>
                      <a:pt x="76933" y="651340"/>
                      <a:pt x="80469" y="629237"/>
                      <a:pt x="59637" y="607685"/>
                    </a:cubicBezTo>
                    <a:cubicBezTo>
                      <a:pt x="31675" y="578840"/>
                      <a:pt x="22447" y="539330"/>
                      <a:pt x="13053" y="500206"/>
                    </a:cubicBezTo>
                    <a:cubicBezTo>
                      <a:pt x="1835" y="453512"/>
                      <a:pt x="-1204" y="406873"/>
                      <a:pt x="398" y="359405"/>
                    </a:cubicBezTo>
                    <a:cubicBezTo>
                      <a:pt x="1283" y="332383"/>
                      <a:pt x="11671" y="310776"/>
                      <a:pt x="35599" y="296740"/>
                    </a:cubicBezTo>
                    <a:cubicBezTo>
                      <a:pt x="65107" y="284528"/>
                      <a:pt x="90416" y="294143"/>
                      <a:pt x="112962" y="313153"/>
                    </a:cubicBezTo>
                    <a:cubicBezTo>
                      <a:pt x="146504" y="341390"/>
                      <a:pt x="157943" y="380790"/>
                      <a:pt x="162585" y="422014"/>
                    </a:cubicBezTo>
                    <a:cubicBezTo>
                      <a:pt x="164906" y="442902"/>
                      <a:pt x="171813" y="463071"/>
                      <a:pt x="171150" y="484346"/>
                    </a:cubicBezTo>
                    <a:cubicBezTo>
                      <a:pt x="170984" y="489596"/>
                      <a:pt x="172753" y="495840"/>
                      <a:pt x="179384" y="495840"/>
                    </a:cubicBezTo>
                    <a:cubicBezTo>
                      <a:pt x="186567" y="495896"/>
                      <a:pt x="186402" y="488878"/>
                      <a:pt x="187120" y="484070"/>
                    </a:cubicBezTo>
                    <a:cubicBezTo>
                      <a:pt x="194580" y="432126"/>
                      <a:pt x="203366" y="380403"/>
                      <a:pt x="213479" y="328957"/>
                    </a:cubicBezTo>
                    <a:cubicBezTo>
                      <a:pt x="228786" y="251041"/>
                      <a:pt x="245087" y="173457"/>
                      <a:pt x="282553" y="102061"/>
                    </a:cubicBezTo>
                    <a:cubicBezTo>
                      <a:pt x="317311" y="35861"/>
                      <a:pt x="371576" y="3644"/>
                      <a:pt x="445900" y="329"/>
                    </a:cubicBezTo>
                    <a:cubicBezTo>
                      <a:pt x="512819" y="-2655"/>
                      <a:pt x="576589" y="15415"/>
                      <a:pt x="641684" y="24588"/>
                    </a:cubicBezTo>
                    <a:cubicBezTo>
                      <a:pt x="674619" y="29229"/>
                      <a:pt x="707333" y="35087"/>
                      <a:pt x="740323" y="39342"/>
                    </a:cubicBezTo>
                    <a:cubicBezTo>
                      <a:pt x="761818" y="42105"/>
                      <a:pt x="782983" y="46305"/>
                      <a:pt x="803374" y="53599"/>
                    </a:cubicBezTo>
                    <a:cubicBezTo>
                      <a:pt x="833821" y="64485"/>
                      <a:pt x="853881" y="86644"/>
                      <a:pt x="867254" y="115158"/>
                    </a:cubicBezTo>
                    <a:cubicBezTo>
                      <a:pt x="882726" y="148203"/>
                      <a:pt x="892120" y="183403"/>
                      <a:pt x="895601" y="219377"/>
                    </a:cubicBezTo>
                    <a:cubicBezTo>
                      <a:pt x="898309" y="247560"/>
                      <a:pt x="905106" y="276184"/>
                      <a:pt x="895767" y="304477"/>
                    </a:cubicBezTo>
                    <a:close/>
                  </a:path>
                </a:pathLst>
              </a:custGeom>
              <a:solidFill>
                <a:srgbClr val="F9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9CF4C32-8021-4C76-ACA4-5DAA8B629E4F}"/>
                  </a:ext>
                </a:extLst>
              </p:cNvPr>
              <p:cNvSpPr/>
              <p:nvPr/>
            </p:nvSpPr>
            <p:spPr>
              <a:xfrm>
                <a:off x="4905101" y="1818430"/>
                <a:ext cx="897671" cy="820668"/>
              </a:xfrm>
              <a:custGeom>
                <a:avLst/>
                <a:gdLst>
                  <a:gd name="connsiteX0" fmla="*/ 864666 w 897671"/>
                  <a:gd name="connsiteY0" fmla="*/ 619366 h 820668"/>
                  <a:gd name="connsiteX1" fmla="*/ 852012 w 897671"/>
                  <a:gd name="connsiteY1" fmla="*/ 492933 h 820668"/>
                  <a:gd name="connsiteX2" fmla="*/ 819906 w 897671"/>
                  <a:gd name="connsiteY2" fmla="*/ 411204 h 820668"/>
                  <a:gd name="connsiteX3" fmla="*/ 744753 w 897671"/>
                  <a:gd name="connsiteY3" fmla="*/ 365670 h 820668"/>
                  <a:gd name="connsiteX4" fmla="*/ 625779 w 897671"/>
                  <a:gd name="connsiteY4" fmla="*/ 348595 h 820668"/>
                  <a:gd name="connsiteX5" fmla="*/ 487189 w 897671"/>
                  <a:gd name="connsiteY5" fmla="*/ 323728 h 820668"/>
                  <a:gd name="connsiteX6" fmla="*/ 288476 w 897671"/>
                  <a:gd name="connsiteY6" fmla="*/ 372743 h 820668"/>
                  <a:gd name="connsiteX7" fmla="*/ 225259 w 897671"/>
                  <a:gd name="connsiteY7" fmla="*/ 491386 h 820668"/>
                  <a:gd name="connsiteX8" fmla="*/ 179117 w 897671"/>
                  <a:gd name="connsiteY8" fmla="*/ 692419 h 820668"/>
                  <a:gd name="connsiteX9" fmla="*/ 159390 w 897671"/>
                  <a:gd name="connsiteY9" fmla="*/ 808685 h 820668"/>
                  <a:gd name="connsiteX10" fmla="*/ 150990 w 897671"/>
                  <a:gd name="connsiteY10" fmla="*/ 820124 h 820668"/>
                  <a:gd name="connsiteX11" fmla="*/ 133860 w 897671"/>
                  <a:gd name="connsiteY11" fmla="*/ 805038 h 820668"/>
                  <a:gd name="connsiteX12" fmla="*/ 111701 w 897671"/>
                  <a:gd name="connsiteY12" fmla="*/ 680704 h 820668"/>
                  <a:gd name="connsiteX13" fmla="*/ 4442 w 897671"/>
                  <a:gd name="connsiteY13" fmla="*/ 611796 h 820668"/>
                  <a:gd name="connsiteX14" fmla="*/ 1569 w 897671"/>
                  <a:gd name="connsiteY14" fmla="*/ 528299 h 820668"/>
                  <a:gd name="connsiteX15" fmla="*/ 59978 w 897671"/>
                  <a:gd name="connsiteY15" fmla="*/ 299138 h 820668"/>
                  <a:gd name="connsiteX16" fmla="*/ 187019 w 897671"/>
                  <a:gd name="connsiteY16" fmla="*/ 120926 h 820668"/>
                  <a:gd name="connsiteX17" fmla="*/ 296709 w 897671"/>
                  <a:gd name="connsiteY17" fmla="*/ 58980 h 820668"/>
                  <a:gd name="connsiteX18" fmla="*/ 490338 w 897671"/>
                  <a:gd name="connsiteY18" fmla="*/ 3887 h 820668"/>
                  <a:gd name="connsiteX19" fmla="*/ 670429 w 897671"/>
                  <a:gd name="connsiteY19" fmla="*/ 28919 h 820668"/>
                  <a:gd name="connsiteX20" fmla="*/ 769454 w 897671"/>
                  <a:gd name="connsiteY20" fmla="*/ 134023 h 820668"/>
                  <a:gd name="connsiteX21" fmla="*/ 874723 w 897671"/>
                  <a:gd name="connsiteY21" fmla="*/ 359813 h 820668"/>
                  <a:gd name="connsiteX22" fmla="*/ 893788 w 897671"/>
                  <a:gd name="connsiteY22" fmla="*/ 502769 h 820668"/>
                  <a:gd name="connsiteX23" fmla="*/ 869474 w 897671"/>
                  <a:gd name="connsiteY23" fmla="*/ 614835 h 820668"/>
                  <a:gd name="connsiteX24" fmla="*/ 864666 w 897671"/>
                  <a:gd name="connsiteY24" fmla="*/ 619366 h 8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7671" h="820668">
                    <a:moveTo>
                      <a:pt x="864666" y="619366"/>
                    </a:moveTo>
                    <a:cubicBezTo>
                      <a:pt x="864777" y="576761"/>
                      <a:pt x="860301" y="534488"/>
                      <a:pt x="852012" y="492933"/>
                    </a:cubicBezTo>
                    <a:cubicBezTo>
                      <a:pt x="846265" y="464198"/>
                      <a:pt x="837202" y="435573"/>
                      <a:pt x="819906" y="411204"/>
                    </a:cubicBezTo>
                    <a:cubicBezTo>
                      <a:pt x="801670" y="385508"/>
                      <a:pt x="775643" y="371141"/>
                      <a:pt x="744753" y="365670"/>
                    </a:cubicBezTo>
                    <a:cubicBezTo>
                      <a:pt x="705298" y="358597"/>
                      <a:pt x="665400" y="354563"/>
                      <a:pt x="625779" y="348595"/>
                    </a:cubicBezTo>
                    <a:cubicBezTo>
                      <a:pt x="579361" y="341577"/>
                      <a:pt x="533717" y="328702"/>
                      <a:pt x="487189" y="323728"/>
                    </a:cubicBezTo>
                    <a:cubicBezTo>
                      <a:pt x="415793" y="316103"/>
                      <a:pt x="343901" y="313947"/>
                      <a:pt x="288476" y="372743"/>
                    </a:cubicBezTo>
                    <a:cubicBezTo>
                      <a:pt x="256757" y="406341"/>
                      <a:pt x="239074" y="448228"/>
                      <a:pt x="225259" y="491386"/>
                    </a:cubicBezTo>
                    <a:cubicBezTo>
                      <a:pt x="204260" y="557034"/>
                      <a:pt x="189616" y="624229"/>
                      <a:pt x="179117" y="692419"/>
                    </a:cubicBezTo>
                    <a:cubicBezTo>
                      <a:pt x="173149" y="731267"/>
                      <a:pt x="166242" y="770004"/>
                      <a:pt x="159390" y="808685"/>
                    </a:cubicBezTo>
                    <a:cubicBezTo>
                      <a:pt x="158561" y="813438"/>
                      <a:pt x="160495" y="823053"/>
                      <a:pt x="150990" y="820124"/>
                    </a:cubicBezTo>
                    <a:cubicBezTo>
                      <a:pt x="143917" y="817969"/>
                      <a:pt x="134523" y="818521"/>
                      <a:pt x="133860" y="805038"/>
                    </a:cubicBezTo>
                    <a:cubicBezTo>
                      <a:pt x="131870" y="762765"/>
                      <a:pt x="127836" y="720546"/>
                      <a:pt x="111701" y="680704"/>
                    </a:cubicBezTo>
                    <a:cubicBezTo>
                      <a:pt x="90536" y="628484"/>
                      <a:pt x="61801" y="610083"/>
                      <a:pt x="4442" y="611796"/>
                    </a:cubicBezTo>
                    <a:cubicBezTo>
                      <a:pt x="-1747" y="584166"/>
                      <a:pt x="-200" y="555984"/>
                      <a:pt x="1569" y="528299"/>
                    </a:cubicBezTo>
                    <a:cubicBezTo>
                      <a:pt x="6652" y="448449"/>
                      <a:pt x="25551" y="371804"/>
                      <a:pt x="59978" y="299138"/>
                    </a:cubicBezTo>
                    <a:cubicBezTo>
                      <a:pt x="91752" y="232053"/>
                      <a:pt x="131539" y="170936"/>
                      <a:pt x="187019" y="120926"/>
                    </a:cubicBezTo>
                    <a:cubicBezTo>
                      <a:pt x="218904" y="92136"/>
                      <a:pt x="257696" y="75392"/>
                      <a:pt x="296709" y="58980"/>
                    </a:cubicBezTo>
                    <a:cubicBezTo>
                      <a:pt x="359042" y="32732"/>
                      <a:pt x="422977" y="11181"/>
                      <a:pt x="490338" y="3887"/>
                    </a:cubicBezTo>
                    <a:cubicBezTo>
                      <a:pt x="552008" y="-2800"/>
                      <a:pt x="613788" y="-4402"/>
                      <a:pt x="670429" y="28919"/>
                    </a:cubicBezTo>
                    <a:cubicBezTo>
                      <a:pt x="713752" y="54394"/>
                      <a:pt x="743372" y="92523"/>
                      <a:pt x="769454" y="134023"/>
                    </a:cubicBezTo>
                    <a:cubicBezTo>
                      <a:pt x="814048" y="204865"/>
                      <a:pt x="841402" y="283720"/>
                      <a:pt x="874723" y="359813"/>
                    </a:cubicBezTo>
                    <a:cubicBezTo>
                      <a:pt x="894893" y="405954"/>
                      <a:pt x="903237" y="453256"/>
                      <a:pt x="893788" y="502769"/>
                    </a:cubicBezTo>
                    <a:cubicBezTo>
                      <a:pt x="886659" y="540290"/>
                      <a:pt x="877818" y="577535"/>
                      <a:pt x="869474" y="614835"/>
                    </a:cubicBezTo>
                    <a:cubicBezTo>
                      <a:pt x="869087" y="616603"/>
                      <a:pt x="866324" y="617874"/>
                      <a:pt x="864666" y="619366"/>
                    </a:cubicBezTo>
                    <a:close/>
                  </a:path>
                </a:pathLst>
              </a:custGeom>
              <a:solidFill>
                <a:srgbClr val="130D0A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A324C62-D5E9-40B8-BC8D-F4E25BA1863F}"/>
                  </a:ext>
                </a:extLst>
              </p:cNvPr>
              <p:cNvSpPr/>
              <p:nvPr/>
            </p:nvSpPr>
            <p:spPr>
              <a:xfrm>
                <a:off x="5347377" y="3430151"/>
                <a:ext cx="699829" cy="2317160"/>
              </a:xfrm>
              <a:custGeom>
                <a:avLst/>
                <a:gdLst>
                  <a:gd name="connsiteX0" fmla="*/ 683050 w 699829"/>
                  <a:gd name="connsiteY0" fmla="*/ 2226176 h 2317160"/>
                  <a:gd name="connsiteX1" fmla="*/ 650170 w 699829"/>
                  <a:gd name="connsiteY1" fmla="*/ 2288288 h 2317160"/>
                  <a:gd name="connsiteX2" fmla="*/ 645086 w 699829"/>
                  <a:gd name="connsiteY2" fmla="*/ 2299340 h 2317160"/>
                  <a:gd name="connsiteX3" fmla="*/ 617622 w 699829"/>
                  <a:gd name="connsiteY3" fmla="*/ 2304645 h 2317160"/>
                  <a:gd name="connsiteX4" fmla="*/ 476877 w 699829"/>
                  <a:gd name="connsiteY4" fmla="*/ 2162518 h 2317160"/>
                  <a:gd name="connsiteX5" fmla="*/ 461128 w 699829"/>
                  <a:gd name="connsiteY5" fmla="*/ 2130633 h 2317160"/>
                  <a:gd name="connsiteX6" fmla="*/ 417031 w 699829"/>
                  <a:gd name="connsiteY6" fmla="*/ 1888707 h 2317160"/>
                  <a:gd name="connsiteX7" fmla="*/ 377023 w 699829"/>
                  <a:gd name="connsiteY7" fmla="*/ 1681816 h 2317160"/>
                  <a:gd name="connsiteX8" fmla="*/ 339999 w 699829"/>
                  <a:gd name="connsiteY8" fmla="*/ 1477908 h 2317160"/>
                  <a:gd name="connsiteX9" fmla="*/ 306512 w 699829"/>
                  <a:gd name="connsiteY9" fmla="*/ 1306991 h 2317160"/>
                  <a:gd name="connsiteX10" fmla="*/ 274019 w 699829"/>
                  <a:gd name="connsiteY10" fmla="*/ 1129055 h 2317160"/>
                  <a:gd name="connsiteX11" fmla="*/ 241361 w 699829"/>
                  <a:gd name="connsiteY11" fmla="*/ 958525 h 2317160"/>
                  <a:gd name="connsiteX12" fmla="*/ 220915 w 699829"/>
                  <a:gd name="connsiteY12" fmla="*/ 847287 h 2317160"/>
                  <a:gd name="connsiteX13" fmla="*/ 199971 w 699829"/>
                  <a:gd name="connsiteY13" fmla="*/ 737873 h 2317160"/>
                  <a:gd name="connsiteX14" fmla="*/ 178807 w 699829"/>
                  <a:gd name="connsiteY14" fmla="*/ 623265 h 2317160"/>
                  <a:gd name="connsiteX15" fmla="*/ 152669 w 699829"/>
                  <a:gd name="connsiteY15" fmla="*/ 488322 h 2317160"/>
                  <a:gd name="connsiteX16" fmla="*/ 130400 w 699829"/>
                  <a:gd name="connsiteY16" fmla="*/ 366751 h 2317160"/>
                  <a:gd name="connsiteX17" fmla="*/ 106417 w 699829"/>
                  <a:gd name="connsiteY17" fmla="*/ 238162 h 2317160"/>
                  <a:gd name="connsiteX18" fmla="*/ 95476 w 699829"/>
                  <a:gd name="connsiteY18" fmla="*/ 220756 h 2317160"/>
                  <a:gd name="connsiteX19" fmla="*/ 8940 w 699829"/>
                  <a:gd name="connsiteY19" fmla="*/ 139690 h 2317160"/>
                  <a:gd name="connsiteX20" fmla="*/ 2971 w 699829"/>
                  <a:gd name="connsiteY20" fmla="*/ 113718 h 2317160"/>
                  <a:gd name="connsiteX21" fmla="*/ 45466 w 699829"/>
                  <a:gd name="connsiteY21" fmla="*/ 10991 h 2317160"/>
                  <a:gd name="connsiteX22" fmla="*/ 65525 w 699829"/>
                  <a:gd name="connsiteY22" fmla="*/ 7454 h 2317160"/>
                  <a:gd name="connsiteX23" fmla="*/ 124984 w 699829"/>
                  <a:gd name="connsiteY23" fmla="*/ 63874 h 2317160"/>
                  <a:gd name="connsiteX24" fmla="*/ 138799 w 699829"/>
                  <a:gd name="connsiteY24" fmla="*/ 74152 h 2317160"/>
                  <a:gd name="connsiteX25" fmla="*/ 158085 w 699829"/>
                  <a:gd name="connsiteY25" fmla="*/ 114381 h 2317160"/>
                  <a:gd name="connsiteX26" fmla="*/ 175105 w 699829"/>
                  <a:gd name="connsiteY26" fmla="*/ 168812 h 2317160"/>
                  <a:gd name="connsiteX27" fmla="*/ 194611 w 699829"/>
                  <a:gd name="connsiteY27" fmla="*/ 205062 h 2317160"/>
                  <a:gd name="connsiteX28" fmla="*/ 216383 w 699829"/>
                  <a:gd name="connsiteY28" fmla="*/ 238383 h 2317160"/>
                  <a:gd name="connsiteX29" fmla="*/ 233680 w 699829"/>
                  <a:gd name="connsiteY29" fmla="*/ 262808 h 2317160"/>
                  <a:gd name="connsiteX30" fmla="*/ 272085 w 699829"/>
                  <a:gd name="connsiteY30" fmla="*/ 336469 h 2317160"/>
                  <a:gd name="connsiteX31" fmla="*/ 362434 w 699829"/>
                  <a:gd name="connsiteY31" fmla="*/ 536563 h 2317160"/>
                  <a:gd name="connsiteX32" fmla="*/ 368679 w 699829"/>
                  <a:gd name="connsiteY32" fmla="*/ 548610 h 2317160"/>
                  <a:gd name="connsiteX33" fmla="*/ 410565 w 699829"/>
                  <a:gd name="connsiteY33" fmla="*/ 655482 h 2317160"/>
                  <a:gd name="connsiteX34" fmla="*/ 531860 w 699829"/>
                  <a:gd name="connsiteY34" fmla="*/ 1032627 h 2317160"/>
                  <a:gd name="connsiteX35" fmla="*/ 562308 w 699829"/>
                  <a:gd name="connsiteY35" fmla="*/ 1152154 h 2317160"/>
                  <a:gd name="connsiteX36" fmla="*/ 565292 w 699829"/>
                  <a:gd name="connsiteY36" fmla="*/ 1172710 h 2317160"/>
                  <a:gd name="connsiteX37" fmla="*/ 572199 w 699829"/>
                  <a:gd name="connsiteY37" fmla="*/ 1183928 h 2317160"/>
                  <a:gd name="connsiteX38" fmla="*/ 605852 w 699829"/>
                  <a:gd name="connsiteY38" fmla="*/ 1361090 h 2317160"/>
                  <a:gd name="connsiteX39" fmla="*/ 635526 w 699829"/>
                  <a:gd name="connsiteY39" fmla="*/ 1537257 h 2317160"/>
                  <a:gd name="connsiteX40" fmla="*/ 654591 w 699829"/>
                  <a:gd name="connsiteY40" fmla="*/ 1671482 h 2317160"/>
                  <a:gd name="connsiteX41" fmla="*/ 664261 w 699829"/>
                  <a:gd name="connsiteY41" fmla="*/ 1756139 h 2317160"/>
                  <a:gd name="connsiteX42" fmla="*/ 681226 w 699829"/>
                  <a:gd name="connsiteY42" fmla="*/ 1929875 h 2317160"/>
                  <a:gd name="connsiteX43" fmla="*/ 692002 w 699829"/>
                  <a:gd name="connsiteY43" fmla="*/ 2064101 h 2317160"/>
                  <a:gd name="connsiteX44" fmla="*/ 699793 w 699829"/>
                  <a:gd name="connsiteY44" fmla="*/ 2154671 h 2317160"/>
                  <a:gd name="connsiteX45" fmla="*/ 690012 w 699829"/>
                  <a:gd name="connsiteY45" fmla="*/ 2199818 h 2317160"/>
                  <a:gd name="connsiteX46" fmla="*/ 683050 w 699829"/>
                  <a:gd name="connsiteY46" fmla="*/ 2226176 h 231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99829" h="2317160">
                    <a:moveTo>
                      <a:pt x="683050" y="2226176"/>
                    </a:moveTo>
                    <a:cubicBezTo>
                      <a:pt x="665477" y="2243362"/>
                      <a:pt x="661554" y="2267842"/>
                      <a:pt x="650170" y="2288288"/>
                    </a:cubicBezTo>
                    <a:cubicBezTo>
                      <a:pt x="648181" y="2291825"/>
                      <a:pt x="646799" y="2295693"/>
                      <a:pt x="645086" y="2299340"/>
                    </a:cubicBezTo>
                    <a:cubicBezTo>
                      <a:pt x="634587" y="2322217"/>
                      <a:pt x="634753" y="2322052"/>
                      <a:pt x="617622" y="2304645"/>
                    </a:cubicBezTo>
                    <a:cubicBezTo>
                      <a:pt x="570873" y="2257066"/>
                      <a:pt x="524344" y="2209378"/>
                      <a:pt x="476877" y="2162518"/>
                    </a:cubicBezTo>
                    <a:cubicBezTo>
                      <a:pt x="467427" y="2153179"/>
                      <a:pt x="463283" y="2142016"/>
                      <a:pt x="461128" y="2130633"/>
                    </a:cubicBezTo>
                    <a:cubicBezTo>
                      <a:pt x="445931" y="2050120"/>
                      <a:pt x="432061" y="1969275"/>
                      <a:pt x="417031" y="1888707"/>
                    </a:cubicBezTo>
                    <a:cubicBezTo>
                      <a:pt x="404155" y="1819632"/>
                      <a:pt x="389953" y="1750835"/>
                      <a:pt x="377023" y="1681816"/>
                    </a:cubicBezTo>
                    <a:cubicBezTo>
                      <a:pt x="364258" y="1613902"/>
                      <a:pt x="352709" y="1545822"/>
                      <a:pt x="339999" y="1477908"/>
                    </a:cubicBezTo>
                    <a:cubicBezTo>
                      <a:pt x="329279" y="1420880"/>
                      <a:pt x="317343" y="1364074"/>
                      <a:pt x="306512" y="1306991"/>
                    </a:cubicBezTo>
                    <a:cubicBezTo>
                      <a:pt x="295294" y="1247752"/>
                      <a:pt x="285071" y="1188349"/>
                      <a:pt x="274019" y="1129055"/>
                    </a:cubicBezTo>
                    <a:cubicBezTo>
                      <a:pt x="263409" y="1072193"/>
                      <a:pt x="252136" y="1015386"/>
                      <a:pt x="241361" y="958525"/>
                    </a:cubicBezTo>
                    <a:cubicBezTo>
                      <a:pt x="234343" y="921501"/>
                      <a:pt x="227878" y="884366"/>
                      <a:pt x="220915" y="847287"/>
                    </a:cubicBezTo>
                    <a:cubicBezTo>
                      <a:pt x="214063" y="810816"/>
                      <a:pt x="206824" y="774345"/>
                      <a:pt x="199971" y="737873"/>
                    </a:cubicBezTo>
                    <a:cubicBezTo>
                      <a:pt x="192788" y="699689"/>
                      <a:pt x="186046" y="661394"/>
                      <a:pt x="178807" y="623265"/>
                    </a:cubicBezTo>
                    <a:cubicBezTo>
                      <a:pt x="170242" y="578229"/>
                      <a:pt x="161179" y="533303"/>
                      <a:pt x="152669" y="488322"/>
                    </a:cubicBezTo>
                    <a:cubicBezTo>
                      <a:pt x="144988" y="447817"/>
                      <a:pt x="137860" y="407256"/>
                      <a:pt x="130400" y="366751"/>
                    </a:cubicBezTo>
                    <a:cubicBezTo>
                      <a:pt x="122498" y="323870"/>
                      <a:pt x="114540" y="280988"/>
                      <a:pt x="106417" y="238162"/>
                    </a:cubicBezTo>
                    <a:cubicBezTo>
                      <a:pt x="105091" y="231144"/>
                      <a:pt x="100836" y="225729"/>
                      <a:pt x="95476" y="220756"/>
                    </a:cubicBezTo>
                    <a:cubicBezTo>
                      <a:pt x="66520" y="193844"/>
                      <a:pt x="38227" y="166215"/>
                      <a:pt x="8940" y="139690"/>
                    </a:cubicBezTo>
                    <a:cubicBezTo>
                      <a:pt x="-68" y="131567"/>
                      <a:pt x="-2665" y="125930"/>
                      <a:pt x="2971" y="113718"/>
                    </a:cubicBezTo>
                    <a:cubicBezTo>
                      <a:pt x="18499" y="80065"/>
                      <a:pt x="32646" y="45694"/>
                      <a:pt x="45466" y="10991"/>
                    </a:cubicBezTo>
                    <a:cubicBezTo>
                      <a:pt x="51434" y="-5090"/>
                      <a:pt x="56794" y="-1056"/>
                      <a:pt x="65525" y="7454"/>
                    </a:cubicBezTo>
                    <a:cubicBezTo>
                      <a:pt x="85142" y="26463"/>
                      <a:pt x="105091" y="45196"/>
                      <a:pt x="124984" y="63874"/>
                    </a:cubicBezTo>
                    <a:cubicBezTo>
                      <a:pt x="129184" y="67797"/>
                      <a:pt x="132831" y="72605"/>
                      <a:pt x="138799" y="74152"/>
                    </a:cubicBezTo>
                    <a:cubicBezTo>
                      <a:pt x="145596" y="87414"/>
                      <a:pt x="154603" y="99572"/>
                      <a:pt x="158085" y="114381"/>
                    </a:cubicBezTo>
                    <a:cubicBezTo>
                      <a:pt x="164219" y="132396"/>
                      <a:pt x="170960" y="150189"/>
                      <a:pt x="175105" y="168812"/>
                    </a:cubicBezTo>
                    <a:cubicBezTo>
                      <a:pt x="178199" y="182682"/>
                      <a:pt x="185549" y="194231"/>
                      <a:pt x="194611" y="205062"/>
                    </a:cubicBezTo>
                    <a:cubicBezTo>
                      <a:pt x="203121" y="215230"/>
                      <a:pt x="209808" y="226834"/>
                      <a:pt x="216383" y="238383"/>
                    </a:cubicBezTo>
                    <a:cubicBezTo>
                      <a:pt x="223623" y="245457"/>
                      <a:pt x="223125" y="258056"/>
                      <a:pt x="233680" y="262808"/>
                    </a:cubicBezTo>
                    <a:cubicBezTo>
                      <a:pt x="242853" y="289222"/>
                      <a:pt x="259486" y="311768"/>
                      <a:pt x="272085" y="336469"/>
                    </a:cubicBezTo>
                    <a:cubicBezTo>
                      <a:pt x="305517" y="401730"/>
                      <a:pt x="334528" y="468870"/>
                      <a:pt x="362434" y="536563"/>
                    </a:cubicBezTo>
                    <a:cubicBezTo>
                      <a:pt x="364147" y="540763"/>
                      <a:pt x="366579" y="544631"/>
                      <a:pt x="368679" y="548610"/>
                    </a:cubicBezTo>
                    <a:cubicBezTo>
                      <a:pt x="381333" y="584750"/>
                      <a:pt x="398353" y="619176"/>
                      <a:pt x="410565" y="655482"/>
                    </a:cubicBezTo>
                    <a:cubicBezTo>
                      <a:pt x="456707" y="779373"/>
                      <a:pt x="496825" y="905144"/>
                      <a:pt x="531860" y="1032627"/>
                    </a:cubicBezTo>
                    <a:cubicBezTo>
                      <a:pt x="542746" y="1072304"/>
                      <a:pt x="551201" y="1112588"/>
                      <a:pt x="562308" y="1152154"/>
                    </a:cubicBezTo>
                    <a:cubicBezTo>
                      <a:pt x="564187" y="1158951"/>
                      <a:pt x="561645" y="1166245"/>
                      <a:pt x="565292" y="1172710"/>
                    </a:cubicBezTo>
                    <a:cubicBezTo>
                      <a:pt x="569712" y="1175197"/>
                      <a:pt x="571425" y="1178844"/>
                      <a:pt x="572199" y="1183928"/>
                    </a:cubicBezTo>
                    <a:cubicBezTo>
                      <a:pt x="581317" y="1243387"/>
                      <a:pt x="593585" y="1302238"/>
                      <a:pt x="605852" y="1361090"/>
                    </a:cubicBezTo>
                    <a:cubicBezTo>
                      <a:pt x="618009" y="1419333"/>
                      <a:pt x="626188" y="1478461"/>
                      <a:pt x="635526" y="1537257"/>
                    </a:cubicBezTo>
                    <a:cubicBezTo>
                      <a:pt x="642600" y="1581906"/>
                      <a:pt x="650778" y="1626556"/>
                      <a:pt x="654591" y="1671482"/>
                    </a:cubicBezTo>
                    <a:cubicBezTo>
                      <a:pt x="657022" y="1699830"/>
                      <a:pt x="660780" y="1728068"/>
                      <a:pt x="664261" y="1756139"/>
                    </a:cubicBezTo>
                    <a:cubicBezTo>
                      <a:pt x="671390" y="1813941"/>
                      <a:pt x="675092" y="1872019"/>
                      <a:pt x="681226" y="1929875"/>
                    </a:cubicBezTo>
                    <a:cubicBezTo>
                      <a:pt x="685923" y="1974525"/>
                      <a:pt x="690233" y="2019285"/>
                      <a:pt x="692002" y="2064101"/>
                    </a:cubicBezTo>
                    <a:cubicBezTo>
                      <a:pt x="693162" y="2094493"/>
                      <a:pt x="700401" y="2124112"/>
                      <a:pt x="699793" y="2154671"/>
                    </a:cubicBezTo>
                    <a:cubicBezTo>
                      <a:pt x="699462" y="2170696"/>
                      <a:pt x="698578" y="2186445"/>
                      <a:pt x="690012" y="2199818"/>
                    </a:cubicBezTo>
                    <a:cubicBezTo>
                      <a:pt x="684542" y="2208438"/>
                      <a:pt x="684376" y="2217224"/>
                      <a:pt x="683050" y="2226176"/>
                    </a:cubicBezTo>
                    <a:close/>
                  </a:path>
                </a:pathLst>
              </a:custGeom>
              <a:solidFill>
                <a:srgbClr val="ED222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FAC396D-73A6-42FF-9122-1DE362029E70}"/>
                  </a:ext>
                </a:extLst>
              </p:cNvPr>
              <p:cNvSpPr/>
              <p:nvPr/>
            </p:nvSpPr>
            <p:spPr>
              <a:xfrm>
                <a:off x="4881905" y="5988733"/>
                <a:ext cx="545331" cy="438581"/>
              </a:xfrm>
              <a:custGeom>
                <a:avLst/>
                <a:gdLst>
                  <a:gd name="connsiteX0" fmla="*/ 214360 w 545331"/>
                  <a:gd name="connsiteY0" fmla="*/ 643 h 438581"/>
                  <a:gd name="connsiteX1" fmla="*/ 297746 w 545331"/>
                  <a:gd name="connsiteY1" fmla="*/ 74249 h 438581"/>
                  <a:gd name="connsiteX2" fmla="*/ 367152 w 545331"/>
                  <a:gd name="connsiteY2" fmla="*/ 108399 h 438581"/>
                  <a:gd name="connsiteX3" fmla="*/ 445731 w 545331"/>
                  <a:gd name="connsiteY3" fmla="*/ 141831 h 438581"/>
                  <a:gd name="connsiteX4" fmla="*/ 541385 w 545331"/>
                  <a:gd name="connsiteY4" fmla="*/ 228699 h 438581"/>
                  <a:gd name="connsiteX5" fmla="*/ 543264 w 545331"/>
                  <a:gd name="connsiteY5" fmla="*/ 241630 h 438581"/>
                  <a:gd name="connsiteX6" fmla="*/ 409094 w 545331"/>
                  <a:gd name="connsiteY6" fmla="*/ 397406 h 438581"/>
                  <a:gd name="connsiteX7" fmla="*/ 301780 w 545331"/>
                  <a:gd name="connsiteY7" fmla="*/ 433877 h 438581"/>
                  <a:gd name="connsiteX8" fmla="*/ 85218 w 545331"/>
                  <a:gd name="connsiteY8" fmla="*/ 432385 h 438581"/>
                  <a:gd name="connsiteX9" fmla="*/ 68309 w 545331"/>
                  <a:gd name="connsiteY9" fmla="*/ 420449 h 438581"/>
                  <a:gd name="connsiteX10" fmla="*/ 64441 w 545331"/>
                  <a:gd name="connsiteY10" fmla="*/ 352259 h 438581"/>
                  <a:gd name="connsiteX11" fmla="*/ 62009 w 545331"/>
                  <a:gd name="connsiteY11" fmla="*/ 291474 h 438581"/>
                  <a:gd name="connsiteX12" fmla="*/ 13381 w 545331"/>
                  <a:gd name="connsiteY12" fmla="*/ 219636 h 438581"/>
                  <a:gd name="connsiteX13" fmla="*/ 8 w 545331"/>
                  <a:gd name="connsiteY13" fmla="*/ 213668 h 438581"/>
                  <a:gd name="connsiteX14" fmla="*/ 14818 w 545331"/>
                  <a:gd name="connsiteY14" fmla="*/ 195764 h 438581"/>
                  <a:gd name="connsiteX15" fmla="*/ 194632 w 545331"/>
                  <a:gd name="connsiteY15" fmla="*/ 11806 h 438581"/>
                  <a:gd name="connsiteX16" fmla="*/ 214360 w 545331"/>
                  <a:gd name="connsiteY16" fmla="*/ 643 h 43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5331" h="438581">
                    <a:moveTo>
                      <a:pt x="214360" y="643"/>
                    </a:moveTo>
                    <a:cubicBezTo>
                      <a:pt x="242266" y="25068"/>
                      <a:pt x="271222" y="48443"/>
                      <a:pt x="297746" y="74249"/>
                    </a:cubicBezTo>
                    <a:cubicBezTo>
                      <a:pt x="317640" y="93590"/>
                      <a:pt x="338472" y="107570"/>
                      <a:pt x="367152" y="108399"/>
                    </a:cubicBezTo>
                    <a:cubicBezTo>
                      <a:pt x="397434" y="109283"/>
                      <a:pt x="422301" y="124756"/>
                      <a:pt x="445731" y="141831"/>
                    </a:cubicBezTo>
                    <a:cubicBezTo>
                      <a:pt x="480710" y="167251"/>
                      <a:pt x="510164" y="199025"/>
                      <a:pt x="541385" y="228699"/>
                    </a:cubicBezTo>
                    <a:cubicBezTo>
                      <a:pt x="545474" y="232622"/>
                      <a:pt x="546856" y="235385"/>
                      <a:pt x="543264" y="241630"/>
                    </a:cubicBezTo>
                    <a:cubicBezTo>
                      <a:pt x="508285" y="302028"/>
                      <a:pt x="468498" y="358172"/>
                      <a:pt x="409094" y="397406"/>
                    </a:cubicBezTo>
                    <a:cubicBezTo>
                      <a:pt x="376546" y="418902"/>
                      <a:pt x="339799" y="429954"/>
                      <a:pt x="301780" y="433877"/>
                    </a:cubicBezTo>
                    <a:cubicBezTo>
                      <a:pt x="229722" y="441337"/>
                      <a:pt x="157387" y="439238"/>
                      <a:pt x="85218" y="432385"/>
                    </a:cubicBezTo>
                    <a:cubicBezTo>
                      <a:pt x="76487" y="431556"/>
                      <a:pt x="72564" y="427965"/>
                      <a:pt x="68309" y="420449"/>
                    </a:cubicBezTo>
                    <a:cubicBezTo>
                      <a:pt x="55654" y="397959"/>
                      <a:pt x="52394" y="373755"/>
                      <a:pt x="64441" y="352259"/>
                    </a:cubicBezTo>
                    <a:cubicBezTo>
                      <a:pt x="77040" y="329769"/>
                      <a:pt x="71017" y="310925"/>
                      <a:pt x="62009" y="291474"/>
                    </a:cubicBezTo>
                    <a:cubicBezTo>
                      <a:pt x="49742" y="265005"/>
                      <a:pt x="31451" y="242348"/>
                      <a:pt x="13381" y="219636"/>
                    </a:cubicBezTo>
                    <a:cubicBezTo>
                      <a:pt x="9844" y="215160"/>
                      <a:pt x="5921" y="212453"/>
                      <a:pt x="8" y="213668"/>
                    </a:cubicBezTo>
                    <a:cubicBezTo>
                      <a:pt x="-323" y="203446"/>
                      <a:pt x="9513" y="201069"/>
                      <a:pt x="14818" y="195764"/>
                    </a:cubicBezTo>
                    <a:cubicBezTo>
                      <a:pt x="75548" y="135200"/>
                      <a:pt x="132465" y="70933"/>
                      <a:pt x="194632" y="11806"/>
                    </a:cubicBezTo>
                    <a:cubicBezTo>
                      <a:pt x="200103" y="6667"/>
                      <a:pt x="203916" y="-2507"/>
                      <a:pt x="214360" y="643"/>
                    </a:cubicBezTo>
                    <a:close/>
                  </a:path>
                </a:pathLst>
              </a:custGeom>
              <a:solidFill>
                <a:srgbClr val="FA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43B3CC3-4626-4A06-BB96-4E781681FE9D}"/>
                  </a:ext>
                </a:extLst>
              </p:cNvPr>
              <p:cNvSpPr/>
              <p:nvPr/>
            </p:nvSpPr>
            <p:spPr>
              <a:xfrm>
                <a:off x="4740533" y="5918605"/>
                <a:ext cx="359027" cy="314527"/>
              </a:xfrm>
              <a:custGeom>
                <a:avLst/>
                <a:gdLst>
                  <a:gd name="connsiteX0" fmla="*/ 355732 w 359027"/>
                  <a:gd name="connsiteY0" fmla="*/ 70772 h 314527"/>
                  <a:gd name="connsiteX1" fmla="*/ 241566 w 359027"/>
                  <a:gd name="connsiteY1" fmla="*/ 183556 h 314527"/>
                  <a:gd name="connsiteX2" fmla="*/ 141436 w 359027"/>
                  <a:gd name="connsiteY2" fmla="*/ 283852 h 314527"/>
                  <a:gd name="connsiteX3" fmla="*/ 66946 w 359027"/>
                  <a:gd name="connsiteY3" fmla="*/ 289267 h 314527"/>
                  <a:gd name="connsiteX4" fmla="*/ 5111 w 359027"/>
                  <a:gd name="connsiteY4" fmla="*/ 237987 h 314527"/>
                  <a:gd name="connsiteX5" fmla="*/ 4061 w 359027"/>
                  <a:gd name="connsiteY5" fmla="*/ 225443 h 314527"/>
                  <a:gd name="connsiteX6" fmla="*/ 265272 w 359027"/>
                  <a:gd name="connsiteY6" fmla="*/ 3797 h 314527"/>
                  <a:gd name="connsiteX7" fmla="*/ 281353 w 359027"/>
                  <a:gd name="connsiteY7" fmla="*/ 3466 h 314527"/>
                  <a:gd name="connsiteX8" fmla="*/ 349156 w 359027"/>
                  <a:gd name="connsiteY8" fmla="*/ 49497 h 314527"/>
                  <a:gd name="connsiteX9" fmla="*/ 355732 w 359027"/>
                  <a:gd name="connsiteY9" fmla="*/ 70772 h 31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027" h="314527">
                    <a:moveTo>
                      <a:pt x="355732" y="70772"/>
                    </a:moveTo>
                    <a:cubicBezTo>
                      <a:pt x="315448" y="106082"/>
                      <a:pt x="278479" y="144874"/>
                      <a:pt x="241566" y="183556"/>
                    </a:cubicBezTo>
                    <a:cubicBezTo>
                      <a:pt x="208908" y="217762"/>
                      <a:pt x="176802" y="252354"/>
                      <a:pt x="141436" y="283852"/>
                    </a:cubicBezTo>
                    <a:cubicBezTo>
                      <a:pt x="106457" y="323915"/>
                      <a:pt x="106622" y="323694"/>
                      <a:pt x="66946" y="289267"/>
                    </a:cubicBezTo>
                    <a:cubicBezTo>
                      <a:pt x="46721" y="271750"/>
                      <a:pt x="25833" y="254951"/>
                      <a:pt x="5111" y="237987"/>
                    </a:cubicBezTo>
                    <a:cubicBezTo>
                      <a:pt x="193" y="233953"/>
                      <a:pt x="-2902" y="231356"/>
                      <a:pt x="4061" y="225443"/>
                    </a:cubicBezTo>
                    <a:cubicBezTo>
                      <a:pt x="91316" y="151837"/>
                      <a:pt x="178460" y="77955"/>
                      <a:pt x="265272" y="3797"/>
                    </a:cubicBezTo>
                    <a:cubicBezTo>
                      <a:pt x="271738" y="-1729"/>
                      <a:pt x="275440" y="-679"/>
                      <a:pt x="281353" y="3466"/>
                    </a:cubicBezTo>
                    <a:cubicBezTo>
                      <a:pt x="303733" y="19104"/>
                      <a:pt x="326113" y="34798"/>
                      <a:pt x="349156" y="49497"/>
                    </a:cubicBezTo>
                    <a:cubicBezTo>
                      <a:pt x="358385" y="55410"/>
                      <a:pt x="362363" y="60936"/>
                      <a:pt x="355732" y="70772"/>
                    </a:cubicBezTo>
                    <a:close/>
                  </a:path>
                </a:pathLst>
              </a:custGeom>
              <a:solidFill>
                <a:srgbClr val="FFFEFE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1D16442-0D37-4DF2-ADC6-DEA1C582438E}"/>
                  </a:ext>
                </a:extLst>
              </p:cNvPr>
              <p:cNvSpPr/>
              <p:nvPr/>
            </p:nvSpPr>
            <p:spPr>
              <a:xfrm>
                <a:off x="6516433" y="4432365"/>
                <a:ext cx="81312" cy="340916"/>
              </a:xfrm>
              <a:custGeom>
                <a:avLst/>
                <a:gdLst>
                  <a:gd name="connsiteX0" fmla="*/ 61172 w 81312"/>
                  <a:gd name="connsiteY0" fmla="*/ 230785 h 340916"/>
                  <a:gd name="connsiteX1" fmla="*/ 78247 w 81312"/>
                  <a:gd name="connsiteY1" fmla="*/ 312513 h 340916"/>
                  <a:gd name="connsiteX2" fmla="*/ 69185 w 81312"/>
                  <a:gd name="connsiteY2" fmla="*/ 340917 h 340916"/>
                  <a:gd name="connsiteX3" fmla="*/ 56917 w 81312"/>
                  <a:gd name="connsiteY3" fmla="*/ 293062 h 340916"/>
                  <a:gd name="connsiteX4" fmla="*/ 23098 w 81312"/>
                  <a:gd name="connsiteY4" fmla="*/ 126842 h 340916"/>
                  <a:gd name="connsiteX5" fmla="*/ 2652 w 81312"/>
                  <a:gd name="connsiteY5" fmla="*/ 21628 h 340916"/>
                  <a:gd name="connsiteX6" fmla="*/ 0 w 81312"/>
                  <a:gd name="connsiteY6" fmla="*/ 3724 h 340916"/>
                  <a:gd name="connsiteX7" fmla="*/ 15694 w 81312"/>
                  <a:gd name="connsiteY7" fmla="*/ 12399 h 340916"/>
                  <a:gd name="connsiteX8" fmla="*/ 32327 w 81312"/>
                  <a:gd name="connsiteY8" fmla="*/ 80203 h 340916"/>
                  <a:gd name="connsiteX9" fmla="*/ 58243 w 81312"/>
                  <a:gd name="connsiteY9" fmla="*/ 197961 h 340916"/>
                  <a:gd name="connsiteX10" fmla="*/ 61172 w 81312"/>
                  <a:gd name="connsiteY10" fmla="*/ 230785 h 3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312" h="340916">
                    <a:moveTo>
                      <a:pt x="61172" y="230785"/>
                    </a:moveTo>
                    <a:cubicBezTo>
                      <a:pt x="64653" y="258470"/>
                      <a:pt x="72003" y="285381"/>
                      <a:pt x="78247" y="312513"/>
                    </a:cubicBezTo>
                    <a:cubicBezTo>
                      <a:pt x="80568" y="322571"/>
                      <a:pt x="87034" y="336275"/>
                      <a:pt x="69185" y="340917"/>
                    </a:cubicBezTo>
                    <a:cubicBezTo>
                      <a:pt x="58188" y="326826"/>
                      <a:pt x="60620" y="308977"/>
                      <a:pt x="56917" y="293062"/>
                    </a:cubicBezTo>
                    <a:cubicBezTo>
                      <a:pt x="44097" y="238024"/>
                      <a:pt x="34095" y="182322"/>
                      <a:pt x="23098" y="126842"/>
                    </a:cubicBezTo>
                    <a:cubicBezTo>
                      <a:pt x="16191" y="91807"/>
                      <a:pt x="9505" y="56717"/>
                      <a:pt x="2652" y="21628"/>
                    </a:cubicBezTo>
                    <a:cubicBezTo>
                      <a:pt x="4918" y="15217"/>
                      <a:pt x="1492" y="9581"/>
                      <a:pt x="0" y="3724"/>
                    </a:cubicBezTo>
                    <a:cubicBezTo>
                      <a:pt x="12212" y="-6278"/>
                      <a:pt x="14036" y="6376"/>
                      <a:pt x="15694" y="12399"/>
                    </a:cubicBezTo>
                    <a:cubicBezTo>
                      <a:pt x="21938" y="34779"/>
                      <a:pt x="27188" y="57491"/>
                      <a:pt x="32327" y="80203"/>
                    </a:cubicBezTo>
                    <a:cubicBezTo>
                      <a:pt x="41224" y="119382"/>
                      <a:pt x="48131" y="159058"/>
                      <a:pt x="58243" y="197961"/>
                    </a:cubicBezTo>
                    <a:cubicBezTo>
                      <a:pt x="61117" y="208902"/>
                      <a:pt x="59514" y="219899"/>
                      <a:pt x="61172" y="230785"/>
                    </a:cubicBezTo>
                    <a:close/>
                  </a:path>
                </a:pathLst>
              </a:custGeom>
              <a:solidFill>
                <a:srgbClr val="F4F1EE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EA9411-C0F0-468D-90D2-2F6AC15CB00F}"/>
                  </a:ext>
                </a:extLst>
              </p:cNvPr>
              <p:cNvSpPr/>
              <p:nvPr/>
            </p:nvSpPr>
            <p:spPr>
              <a:xfrm>
                <a:off x="5505517" y="3544588"/>
                <a:ext cx="63990" cy="131287"/>
              </a:xfrm>
              <a:custGeom>
                <a:avLst/>
                <a:gdLst>
                  <a:gd name="connsiteX0" fmla="*/ 56365 w 63990"/>
                  <a:gd name="connsiteY0" fmla="*/ 127483 h 131287"/>
                  <a:gd name="connsiteX1" fmla="*/ 29509 w 63990"/>
                  <a:gd name="connsiteY1" fmla="*/ 90294 h 131287"/>
                  <a:gd name="connsiteX2" fmla="*/ 0 w 63990"/>
                  <a:gd name="connsiteY2" fmla="*/ 0 h 131287"/>
                  <a:gd name="connsiteX3" fmla="*/ 44815 w 63990"/>
                  <a:gd name="connsiteY3" fmla="*/ 85597 h 131287"/>
                  <a:gd name="connsiteX4" fmla="*/ 63990 w 63990"/>
                  <a:gd name="connsiteY4" fmla="*/ 127263 h 131287"/>
                  <a:gd name="connsiteX5" fmla="*/ 56365 w 63990"/>
                  <a:gd name="connsiteY5" fmla="*/ 127483 h 13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990" h="131287">
                    <a:moveTo>
                      <a:pt x="56365" y="127483"/>
                    </a:moveTo>
                    <a:cubicBezTo>
                      <a:pt x="47413" y="115105"/>
                      <a:pt x="38516" y="102672"/>
                      <a:pt x="29509" y="90294"/>
                    </a:cubicBezTo>
                    <a:cubicBezTo>
                      <a:pt x="9947" y="63382"/>
                      <a:pt x="5471" y="31498"/>
                      <a:pt x="0" y="0"/>
                    </a:cubicBezTo>
                    <a:cubicBezTo>
                      <a:pt x="17628" y="27132"/>
                      <a:pt x="29509" y="57249"/>
                      <a:pt x="44815" y="85597"/>
                    </a:cubicBezTo>
                    <a:cubicBezTo>
                      <a:pt x="52054" y="99025"/>
                      <a:pt x="57691" y="113337"/>
                      <a:pt x="63990" y="127263"/>
                    </a:cubicBezTo>
                    <a:cubicBezTo>
                      <a:pt x="61670" y="134888"/>
                      <a:pt x="58962" y="129749"/>
                      <a:pt x="56365" y="127483"/>
                    </a:cubicBezTo>
                    <a:close/>
                  </a:path>
                </a:pathLst>
              </a:custGeom>
              <a:solidFill>
                <a:srgbClr val="ECDEDB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E4B1A37-7F0D-4261-AE51-01E6C3425CE9}"/>
                  </a:ext>
                </a:extLst>
              </p:cNvPr>
              <p:cNvSpPr/>
              <p:nvPr/>
            </p:nvSpPr>
            <p:spPr>
              <a:xfrm>
                <a:off x="5561881" y="3671850"/>
                <a:ext cx="19230" cy="21164"/>
              </a:xfrm>
              <a:custGeom>
                <a:avLst/>
                <a:gdLst>
                  <a:gd name="connsiteX0" fmla="*/ 0 w 19230"/>
                  <a:gd name="connsiteY0" fmla="*/ 221 h 21164"/>
                  <a:gd name="connsiteX1" fmla="*/ 7626 w 19230"/>
                  <a:gd name="connsiteY1" fmla="*/ 0 h 21164"/>
                  <a:gd name="connsiteX2" fmla="*/ 19230 w 19230"/>
                  <a:gd name="connsiteY2" fmla="*/ 21164 h 21164"/>
                  <a:gd name="connsiteX3" fmla="*/ 0 w 19230"/>
                  <a:gd name="connsiteY3" fmla="*/ 221 h 2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30" h="21164">
                    <a:moveTo>
                      <a:pt x="0" y="221"/>
                    </a:moveTo>
                    <a:cubicBezTo>
                      <a:pt x="2542" y="110"/>
                      <a:pt x="5084" y="55"/>
                      <a:pt x="7626" y="0"/>
                    </a:cubicBezTo>
                    <a:cubicBezTo>
                      <a:pt x="15196" y="5028"/>
                      <a:pt x="15859" y="13815"/>
                      <a:pt x="19230" y="21164"/>
                    </a:cubicBezTo>
                    <a:cubicBezTo>
                      <a:pt x="5526" y="20833"/>
                      <a:pt x="6852" y="6742"/>
                      <a:pt x="0" y="221"/>
                    </a:cubicBezTo>
                    <a:close/>
                  </a:path>
                </a:pathLst>
              </a:custGeom>
              <a:solidFill>
                <a:srgbClr val="CD8580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5CCB82D-6045-44F3-B74F-7AEAE51DA2FA}"/>
                  </a:ext>
                </a:extLst>
              </p:cNvPr>
              <p:cNvSpPr/>
              <p:nvPr/>
            </p:nvSpPr>
            <p:spPr>
              <a:xfrm>
                <a:off x="6516477" y="4102751"/>
                <a:ext cx="617622" cy="565128"/>
              </a:xfrm>
              <a:custGeom>
                <a:avLst/>
                <a:gdLst>
                  <a:gd name="connsiteX0" fmla="*/ 476458 w 617622"/>
                  <a:gd name="connsiteY0" fmla="*/ 431809 h 565128"/>
                  <a:gd name="connsiteX1" fmla="*/ 392409 w 617622"/>
                  <a:gd name="connsiteY1" fmla="*/ 494032 h 565128"/>
                  <a:gd name="connsiteX2" fmla="*/ 297252 w 617622"/>
                  <a:gd name="connsiteY2" fmla="*/ 543047 h 565128"/>
                  <a:gd name="connsiteX3" fmla="*/ 143133 w 617622"/>
                  <a:gd name="connsiteY3" fmla="*/ 562056 h 565128"/>
                  <a:gd name="connsiteX4" fmla="*/ 77595 w 617622"/>
                  <a:gd name="connsiteY4" fmla="*/ 554264 h 565128"/>
                  <a:gd name="connsiteX5" fmla="*/ 61128 w 617622"/>
                  <a:gd name="connsiteY5" fmla="*/ 560453 h 565128"/>
                  <a:gd name="connsiteX6" fmla="*/ 49855 w 617622"/>
                  <a:gd name="connsiteY6" fmla="*/ 516135 h 565128"/>
                  <a:gd name="connsiteX7" fmla="*/ 26480 w 617622"/>
                  <a:gd name="connsiteY7" fmla="*/ 404677 h 565128"/>
                  <a:gd name="connsiteX8" fmla="*/ 12334 w 617622"/>
                  <a:gd name="connsiteY8" fmla="*/ 346820 h 565128"/>
                  <a:gd name="connsiteX9" fmla="*/ 11 w 617622"/>
                  <a:gd name="connsiteY9" fmla="*/ 333337 h 565128"/>
                  <a:gd name="connsiteX10" fmla="*/ 17086 w 617622"/>
                  <a:gd name="connsiteY10" fmla="*/ 259566 h 565128"/>
                  <a:gd name="connsiteX11" fmla="*/ 72843 w 617622"/>
                  <a:gd name="connsiteY11" fmla="*/ 147334 h 565128"/>
                  <a:gd name="connsiteX12" fmla="*/ 108099 w 617622"/>
                  <a:gd name="connsiteY12" fmla="*/ 40407 h 565128"/>
                  <a:gd name="connsiteX13" fmla="*/ 152804 w 617622"/>
                  <a:gd name="connsiteY13" fmla="*/ 12 h 565128"/>
                  <a:gd name="connsiteX14" fmla="*/ 176841 w 617622"/>
                  <a:gd name="connsiteY14" fmla="*/ 34660 h 565128"/>
                  <a:gd name="connsiteX15" fmla="*/ 155843 w 617622"/>
                  <a:gd name="connsiteY15" fmla="*/ 163470 h 565128"/>
                  <a:gd name="connsiteX16" fmla="*/ 163137 w 617622"/>
                  <a:gd name="connsiteY16" fmla="*/ 207567 h 565128"/>
                  <a:gd name="connsiteX17" fmla="*/ 215081 w 617622"/>
                  <a:gd name="connsiteY17" fmla="*/ 223923 h 565128"/>
                  <a:gd name="connsiteX18" fmla="*/ 281061 w 617622"/>
                  <a:gd name="connsiteY18" fmla="*/ 198283 h 565128"/>
                  <a:gd name="connsiteX19" fmla="*/ 385280 w 617622"/>
                  <a:gd name="connsiteY19" fmla="*/ 134679 h 565128"/>
                  <a:gd name="connsiteX20" fmla="*/ 415728 w 617622"/>
                  <a:gd name="connsiteY20" fmla="*/ 134956 h 565128"/>
                  <a:gd name="connsiteX21" fmla="*/ 416115 w 617622"/>
                  <a:gd name="connsiteY21" fmla="*/ 164022 h 565128"/>
                  <a:gd name="connsiteX22" fmla="*/ 365166 w 617622"/>
                  <a:gd name="connsiteY22" fmla="*/ 213811 h 565128"/>
                  <a:gd name="connsiteX23" fmla="*/ 304988 w 617622"/>
                  <a:gd name="connsiteY23" fmla="*/ 274099 h 565128"/>
                  <a:gd name="connsiteX24" fmla="*/ 300125 w 617622"/>
                  <a:gd name="connsiteY24" fmla="*/ 286477 h 565128"/>
                  <a:gd name="connsiteX25" fmla="*/ 358645 w 617622"/>
                  <a:gd name="connsiteY25" fmla="*/ 252935 h 565128"/>
                  <a:gd name="connsiteX26" fmla="*/ 531110 w 617622"/>
                  <a:gd name="connsiteY26" fmla="*/ 134016 h 565128"/>
                  <a:gd name="connsiteX27" fmla="*/ 571118 w 617622"/>
                  <a:gd name="connsiteY27" fmla="*/ 128601 h 565128"/>
                  <a:gd name="connsiteX28" fmla="*/ 579075 w 617622"/>
                  <a:gd name="connsiteY28" fmla="*/ 171095 h 565128"/>
                  <a:gd name="connsiteX29" fmla="*/ 495136 w 617622"/>
                  <a:gd name="connsiteY29" fmla="*/ 252161 h 565128"/>
                  <a:gd name="connsiteX30" fmla="*/ 377433 w 617622"/>
                  <a:gd name="connsiteY30" fmla="*/ 350965 h 565128"/>
                  <a:gd name="connsiteX31" fmla="*/ 368316 w 617622"/>
                  <a:gd name="connsiteY31" fmla="*/ 367487 h 565128"/>
                  <a:gd name="connsiteX32" fmla="*/ 460599 w 617622"/>
                  <a:gd name="connsiteY32" fmla="*/ 312615 h 565128"/>
                  <a:gd name="connsiteX33" fmla="*/ 537409 w 617622"/>
                  <a:gd name="connsiteY33" fmla="*/ 241496 h 565128"/>
                  <a:gd name="connsiteX34" fmla="*/ 594769 w 617622"/>
                  <a:gd name="connsiteY34" fmla="*/ 217845 h 565128"/>
                  <a:gd name="connsiteX35" fmla="*/ 615436 w 617622"/>
                  <a:gd name="connsiteY35" fmla="*/ 249122 h 565128"/>
                  <a:gd name="connsiteX36" fmla="*/ 600847 w 617622"/>
                  <a:gd name="connsiteY36" fmla="*/ 270783 h 565128"/>
                  <a:gd name="connsiteX37" fmla="*/ 513095 w 617622"/>
                  <a:gd name="connsiteY37" fmla="*/ 347207 h 565128"/>
                  <a:gd name="connsiteX38" fmla="*/ 522158 w 617622"/>
                  <a:gd name="connsiteY38" fmla="*/ 348423 h 565128"/>
                  <a:gd name="connsiteX39" fmla="*/ 536691 w 617622"/>
                  <a:gd name="connsiteY39" fmla="*/ 345770 h 565128"/>
                  <a:gd name="connsiteX40" fmla="*/ 539233 w 617622"/>
                  <a:gd name="connsiteY40" fmla="*/ 361961 h 565128"/>
                  <a:gd name="connsiteX41" fmla="*/ 517958 w 617622"/>
                  <a:gd name="connsiteY41" fmla="*/ 394730 h 565128"/>
                  <a:gd name="connsiteX42" fmla="*/ 476458 w 617622"/>
                  <a:gd name="connsiteY42" fmla="*/ 431809 h 56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17622" h="565128">
                    <a:moveTo>
                      <a:pt x="476458" y="431809"/>
                    </a:moveTo>
                    <a:cubicBezTo>
                      <a:pt x="447557" y="451371"/>
                      <a:pt x="418988" y="471375"/>
                      <a:pt x="392409" y="494032"/>
                    </a:cubicBezTo>
                    <a:cubicBezTo>
                      <a:pt x="359750" y="508565"/>
                      <a:pt x="330905" y="530171"/>
                      <a:pt x="297252" y="543047"/>
                    </a:cubicBezTo>
                    <a:cubicBezTo>
                      <a:pt x="247242" y="562111"/>
                      <a:pt x="196348" y="570013"/>
                      <a:pt x="143133" y="562056"/>
                    </a:cubicBezTo>
                    <a:cubicBezTo>
                      <a:pt x="121361" y="558796"/>
                      <a:pt x="99478" y="556530"/>
                      <a:pt x="77595" y="554264"/>
                    </a:cubicBezTo>
                    <a:cubicBezTo>
                      <a:pt x="71462" y="553657"/>
                      <a:pt x="64389" y="552551"/>
                      <a:pt x="61128" y="560453"/>
                    </a:cubicBezTo>
                    <a:cubicBezTo>
                      <a:pt x="51679" y="547246"/>
                      <a:pt x="53723" y="530834"/>
                      <a:pt x="49855" y="516135"/>
                    </a:cubicBezTo>
                    <a:cubicBezTo>
                      <a:pt x="40185" y="479498"/>
                      <a:pt x="35488" y="441535"/>
                      <a:pt x="26480" y="404677"/>
                    </a:cubicBezTo>
                    <a:cubicBezTo>
                      <a:pt x="21783" y="385392"/>
                      <a:pt x="16920" y="366161"/>
                      <a:pt x="12334" y="346820"/>
                    </a:cubicBezTo>
                    <a:cubicBezTo>
                      <a:pt x="11118" y="341736"/>
                      <a:pt x="13384" y="329027"/>
                      <a:pt x="11" y="333337"/>
                    </a:cubicBezTo>
                    <a:cubicBezTo>
                      <a:pt x="-376" y="307310"/>
                      <a:pt x="9405" y="283769"/>
                      <a:pt x="17086" y="259566"/>
                    </a:cubicBezTo>
                    <a:cubicBezTo>
                      <a:pt x="29851" y="219171"/>
                      <a:pt x="52508" y="183805"/>
                      <a:pt x="72843" y="147334"/>
                    </a:cubicBezTo>
                    <a:cubicBezTo>
                      <a:pt x="91521" y="113736"/>
                      <a:pt x="101246" y="77541"/>
                      <a:pt x="108099" y="40407"/>
                    </a:cubicBezTo>
                    <a:cubicBezTo>
                      <a:pt x="112519" y="16369"/>
                      <a:pt x="128545" y="730"/>
                      <a:pt x="152804" y="12"/>
                    </a:cubicBezTo>
                    <a:cubicBezTo>
                      <a:pt x="169437" y="-485"/>
                      <a:pt x="180047" y="14490"/>
                      <a:pt x="176841" y="34660"/>
                    </a:cubicBezTo>
                    <a:cubicBezTo>
                      <a:pt x="170045" y="77652"/>
                      <a:pt x="163413" y="120644"/>
                      <a:pt x="155843" y="163470"/>
                    </a:cubicBezTo>
                    <a:cubicBezTo>
                      <a:pt x="153025" y="179439"/>
                      <a:pt x="157224" y="193697"/>
                      <a:pt x="163137" y="207567"/>
                    </a:cubicBezTo>
                    <a:cubicBezTo>
                      <a:pt x="168497" y="220111"/>
                      <a:pt x="195022" y="227128"/>
                      <a:pt x="215081" y="223923"/>
                    </a:cubicBezTo>
                    <a:cubicBezTo>
                      <a:pt x="239008" y="220111"/>
                      <a:pt x="260560" y="210385"/>
                      <a:pt x="281061" y="198283"/>
                    </a:cubicBezTo>
                    <a:cubicBezTo>
                      <a:pt x="316095" y="177561"/>
                      <a:pt x="350632" y="156065"/>
                      <a:pt x="385280" y="134679"/>
                    </a:cubicBezTo>
                    <a:cubicBezTo>
                      <a:pt x="395724" y="128214"/>
                      <a:pt x="406279" y="126004"/>
                      <a:pt x="415728" y="134956"/>
                    </a:cubicBezTo>
                    <a:cubicBezTo>
                      <a:pt x="425012" y="143797"/>
                      <a:pt x="421309" y="154517"/>
                      <a:pt x="416115" y="164022"/>
                    </a:cubicBezTo>
                    <a:cubicBezTo>
                      <a:pt x="404234" y="185739"/>
                      <a:pt x="383180" y="198228"/>
                      <a:pt x="365166" y="213811"/>
                    </a:cubicBezTo>
                    <a:cubicBezTo>
                      <a:pt x="343614" y="232433"/>
                      <a:pt x="319356" y="248293"/>
                      <a:pt x="304988" y="274099"/>
                    </a:cubicBezTo>
                    <a:cubicBezTo>
                      <a:pt x="303330" y="277028"/>
                      <a:pt x="302446" y="280399"/>
                      <a:pt x="300125" y="286477"/>
                    </a:cubicBezTo>
                    <a:cubicBezTo>
                      <a:pt x="323279" y="278022"/>
                      <a:pt x="340575" y="264429"/>
                      <a:pt x="358645" y="252935"/>
                    </a:cubicBezTo>
                    <a:cubicBezTo>
                      <a:pt x="417607" y="215469"/>
                      <a:pt x="476071" y="177229"/>
                      <a:pt x="531110" y="134016"/>
                    </a:cubicBezTo>
                    <a:cubicBezTo>
                      <a:pt x="543433" y="124346"/>
                      <a:pt x="557579" y="124512"/>
                      <a:pt x="571118" y="128601"/>
                    </a:cubicBezTo>
                    <a:cubicBezTo>
                      <a:pt x="587530" y="133574"/>
                      <a:pt x="590845" y="153302"/>
                      <a:pt x="579075" y="171095"/>
                    </a:cubicBezTo>
                    <a:cubicBezTo>
                      <a:pt x="557137" y="204306"/>
                      <a:pt x="524921" y="227018"/>
                      <a:pt x="495136" y="252161"/>
                    </a:cubicBezTo>
                    <a:cubicBezTo>
                      <a:pt x="455957" y="285151"/>
                      <a:pt x="416612" y="317975"/>
                      <a:pt x="377433" y="350965"/>
                    </a:cubicBezTo>
                    <a:cubicBezTo>
                      <a:pt x="373012" y="354667"/>
                      <a:pt x="369807" y="359309"/>
                      <a:pt x="368316" y="367487"/>
                    </a:cubicBezTo>
                    <a:cubicBezTo>
                      <a:pt x="403571" y="354059"/>
                      <a:pt x="431477" y="332232"/>
                      <a:pt x="460599" y="312615"/>
                    </a:cubicBezTo>
                    <a:cubicBezTo>
                      <a:pt x="489886" y="292887"/>
                      <a:pt x="513869" y="267468"/>
                      <a:pt x="537409" y="241496"/>
                    </a:cubicBezTo>
                    <a:cubicBezTo>
                      <a:pt x="552716" y="224587"/>
                      <a:pt x="570952" y="215303"/>
                      <a:pt x="594769" y="217845"/>
                    </a:cubicBezTo>
                    <a:cubicBezTo>
                      <a:pt x="613170" y="219834"/>
                      <a:pt x="622067" y="231991"/>
                      <a:pt x="615436" y="249122"/>
                    </a:cubicBezTo>
                    <a:cubicBezTo>
                      <a:pt x="612231" y="257355"/>
                      <a:pt x="606871" y="264207"/>
                      <a:pt x="600847" y="270783"/>
                    </a:cubicBezTo>
                    <a:cubicBezTo>
                      <a:pt x="574489" y="299573"/>
                      <a:pt x="543543" y="323114"/>
                      <a:pt x="513095" y="347207"/>
                    </a:cubicBezTo>
                    <a:cubicBezTo>
                      <a:pt x="516079" y="352457"/>
                      <a:pt x="519395" y="350302"/>
                      <a:pt x="522158" y="348423"/>
                    </a:cubicBezTo>
                    <a:cubicBezTo>
                      <a:pt x="526744" y="345328"/>
                      <a:pt x="531883" y="342455"/>
                      <a:pt x="536691" y="345770"/>
                    </a:cubicBezTo>
                    <a:cubicBezTo>
                      <a:pt x="542383" y="349694"/>
                      <a:pt x="540117" y="356325"/>
                      <a:pt x="539233" y="361961"/>
                    </a:cubicBezTo>
                    <a:cubicBezTo>
                      <a:pt x="537078" y="376053"/>
                      <a:pt x="527960" y="385668"/>
                      <a:pt x="517958" y="394730"/>
                    </a:cubicBezTo>
                    <a:cubicBezTo>
                      <a:pt x="504088" y="406998"/>
                      <a:pt x="490273" y="419376"/>
                      <a:pt x="476458" y="431809"/>
                    </a:cubicBezTo>
                    <a:close/>
                  </a:path>
                </a:pathLst>
              </a:custGeom>
              <a:solidFill>
                <a:srgbClr val="F9C0A4"/>
              </a:solidFill>
              <a:ln w="55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D8F69F-BC39-4095-BB63-A46ABF03B495}"/>
                </a:ext>
              </a:extLst>
            </p:cNvPr>
            <p:cNvSpPr/>
            <p:nvPr/>
          </p:nvSpPr>
          <p:spPr>
            <a:xfrm>
              <a:off x="7000817" y="2000536"/>
              <a:ext cx="2053127" cy="1515214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1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9E715F-212D-4187-847A-4787AD91DEF8}"/>
                </a:ext>
              </a:extLst>
            </p:cNvPr>
            <p:cNvSpPr/>
            <p:nvPr/>
          </p:nvSpPr>
          <p:spPr>
            <a:xfrm>
              <a:off x="7204326" y="1625390"/>
              <a:ext cx="1481775" cy="1115682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3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C416AB6-2373-40FC-9A88-FBCF5A1DA6D3}"/>
              </a:ext>
            </a:extLst>
          </p:cNvPr>
          <p:cNvSpPr txBox="1"/>
          <p:nvPr/>
        </p:nvSpPr>
        <p:spPr>
          <a:xfrm>
            <a:off x="823875" y="1730252"/>
            <a:ext cx="6011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44466E10-B9CE-4CE2-88F4-83C24E5A5B27}"/>
              </a:ext>
            </a:extLst>
          </p:cNvPr>
          <p:cNvSpPr>
            <a:spLocks noChangeAspect="1"/>
          </p:cNvSpPr>
          <p:nvPr/>
        </p:nvSpPr>
        <p:spPr>
          <a:xfrm rot="20700000">
            <a:off x="5027271" y="2722038"/>
            <a:ext cx="655915" cy="53280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855FE31F-C1CF-4714-AEA7-513BFFC14FAD}"/>
              </a:ext>
            </a:extLst>
          </p:cNvPr>
          <p:cNvSpPr>
            <a:spLocks noChangeAspect="1"/>
          </p:cNvSpPr>
          <p:nvPr/>
        </p:nvSpPr>
        <p:spPr>
          <a:xfrm>
            <a:off x="1823669" y="2733168"/>
            <a:ext cx="720000" cy="510546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88883C53-498E-47D8-B02C-D3949F07F8CC}"/>
              </a:ext>
            </a:extLst>
          </p:cNvPr>
          <p:cNvSpPr>
            <a:spLocks noChangeAspect="1"/>
          </p:cNvSpPr>
          <p:nvPr/>
        </p:nvSpPr>
        <p:spPr>
          <a:xfrm>
            <a:off x="1875179" y="4582318"/>
            <a:ext cx="616987" cy="61652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" name="Pie 2">
            <a:extLst>
              <a:ext uri="{FF2B5EF4-FFF2-40B4-BE49-F238E27FC236}">
                <a16:creationId xmlns:a16="http://schemas.microsoft.com/office/drawing/2014/main" id="{900A1B45-4498-488E-B88B-E8F3590B75B3}"/>
              </a:ext>
            </a:extLst>
          </p:cNvPr>
          <p:cNvSpPr/>
          <p:nvPr/>
        </p:nvSpPr>
        <p:spPr>
          <a:xfrm>
            <a:off x="5015015" y="4556070"/>
            <a:ext cx="680424" cy="669030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15B46D-73D8-49A2-8007-475530A8CCE1}"/>
              </a:ext>
            </a:extLst>
          </p:cNvPr>
          <p:cNvGrpSpPr/>
          <p:nvPr/>
        </p:nvGrpSpPr>
        <p:grpSpPr>
          <a:xfrm>
            <a:off x="823874" y="3345621"/>
            <a:ext cx="2719592" cy="823652"/>
            <a:chOff x="2079598" y="4324401"/>
            <a:chExt cx="3303211" cy="82365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45C849-072A-4AD6-9473-4F3B77BF0176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F67A89-1F40-4C03-AE84-B4CCE627153D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973F87-389C-4436-9867-D62B6FE5B36F}"/>
              </a:ext>
            </a:extLst>
          </p:cNvPr>
          <p:cNvGrpSpPr/>
          <p:nvPr/>
        </p:nvGrpSpPr>
        <p:grpSpPr>
          <a:xfrm>
            <a:off x="3995431" y="3345621"/>
            <a:ext cx="2719592" cy="823652"/>
            <a:chOff x="2079598" y="4324401"/>
            <a:chExt cx="3303211" cy="82365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515A7-F5D1-4812-89C9-8FDED6626EF3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3A7713-5EA9-47D8-9E78-BD2320F7C4CE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BE98DE-3435-4782-998D-40088D385E23}"/>
              </a:ext>
            </a:extLst>
          </p:cNvPr>
          <p:cNvGrpSpPr/>
          <p:nvPr/>
        </p:nvGrpSpPr>
        <p:grpSpPr>
          <a:xfrm>
            <a:off x="823874" y="5306562"/>
            <a:ext cx="2719592" cy="823652"/>
            <a:chOff x="2079598" y="4324401"/>
            <a:chExt cx="3303211" cy="82365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DD9FFB-6337-4D67-92DD-23D4EDACCFBD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A066D6-6055-4ABE-B9DF-2DD1A5BC134F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DA30FE-4361-40DF-A85C-CA405DA12E99}"/>
              </a:ext>
            </a:extLst>
          </p:cNvPr>
          <p:cNvGrpSpPr/>
          <p:nvPr/>
        </p:nvGrpSpPr>
        <p:grpSpPr>
          <a:xfrm>
            <a:off x="3995431" y="5306562"/>
            <a:ext cx="2719592" cy="823652"/>
            <a:chOff x="2079598" y="4324401"/>
            <a:chExt cx="3303211" cy="82365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3FF7F1-0180-43C7-BD7E-C53F80DC8D24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5D3980-72CD-4779-A6B3-AAB99B018981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B2C725-05DE-47D6-B286-078799BE0DA3}"/>
              </a:ext>
            </a:extLst>
          </p:cNvPr>
          <p:cNvSpPr txBox="1"/>
          <p:nvPr/>
        </p:nvSpPr>
        <p:spPr>
          <a:xfrm>
            <a:off x="7045253" y="2164357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11ED2BBB-5AF9-47DC-B58B-224A83F35D53}"/>
              </a:ext>
            </a:extLst>
          </p:cNvPr>
          <p:cNvSpPr/>
          <p:nvPr/>
        </p:nvSpPr>
        <p:spPr>
          <a:xfrm>
            <a:off x="8131462" y="2573260"/>
            <a:ext cx="358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A54A6-7EF0-4413-B355-CB1119EBE1E0}"/>
              </a:ext>
            </a:extLst>
          </p:cNvPr>
          <p:cNvSpPr txBox="1"/>
          <p:nvPr/>
        </p:nvSpPr>
        <p:spPr>
          <a:xfrm>
            <a:off x="7812778" y="397385"/>
            <a:ext cx="374676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</a:rPr>
              <a:t>Presentation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4453E-A64C-4671-89EB-2334459CF6C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40166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EF98D0-17DB-4E14-A66A-545EA95B93C6}"/>
              </a:ext>
            </a:extLst>
          </p:cNvPr>
          <p:cNvSpPr/>
          <p:nvPr/>
        </p:nvSpPr>
        <p:spPr>
          <a:xfrm>
            <a:off x="4199711" y="5302304"/>
            <a:ext cx="671669" cy="671669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9100C-66F1-4E3B-B88D-F9C0B6F8A31C}"/>
              </a:ext>
            </a:extLst>
          </p:cNvPr>
          <p:cNvSpPr txBox="1"/>
          <p:nvPr/>
        </p:nvSpPr>
        <p:spPr>
          <a:xfrm>
            <a:off x="3758904" y="602502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D4942-DB2C-4B15-AF59-18846A79C0D6}"/>
              </a:ext>
            </a:extLst>
          </p:cNvPr>
          <p:cNvSpPr txBox="1"/>
          <p:nvPr/>
        </p:nvSpPr>
        <p:spPr>
          <a:xfrm>
            <a:off x="3628635" y="1465426"/>
            <a:ext cx="787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657456-333E-4B50-AD26-6298369B9B91}"/>
              </a:ext>
            </a:extLst>
          </p:cNvPr>
          <p:cNvGrpSpPr/>
          <p:nvPr/>
        </p:nvGrpSpPr>
        <p:grpSpPr>
          <a:xfrm>
            <a:off x="3628634" y="2099249"/>
            <a:ext cx="7874518" cy="941219"/>
            <a:chOff x="4716017" y="2486040"/>
            <a:chExt cx="4176463" cy="9412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949714-B07B-4179-A807-AD8A0BB13329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A66D0B-C4B7-41BC-9B0E-E8B0AF1CAAD9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2F09F4-5DAF-4445-922B-1F5C74BDD7FF}"/>
              </a:ext>
            </a:extLst>
          </p:cNvPr>
          <p:cNvGrpSpPr/>
          <p:nvPr/>
        </p:nvGrpSpPr>
        <p:grpSpPr>
          <a:xfrm>
            <a:off x="3711532" y="4279196"/>
            <a:ext cx="7791616" cy="553998"/>
            <a:chOff x="3501010" y="4052101"/>
            <a:chExt cx="7791616" cy="5539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2508CA-7BAF-4E09-BC5F-43925D31844A}"/>
                </a:ext>
              </a:extLst>
            </p:cNvPr>
            <p:cNvSpPr txBox="1"/>
            <p:nvPr/>
          </p:nvSpPr>
          <p:spPr>
            <a:xfrm>
              <a:off x="5436095" y="4098268"/>
              <a:ext cx="58565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8E5E6C-94CA-490C-A4F6-561592F96F67}"/>
                </a:ext>
              </a:extLst>
            </p:cNvPr>
            <p:cNvSpPr txBox="1"/>
            <p:nvPr/>
          </p:nvSpPr>
          <p:spPr>
            <a:xfrm>
              <a:off x="3501010" y="4052101"/>
              <a:ext cx="1841306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$62,000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003649-7BB0-47BC-8D57-CD010977B2F8}"/>
              </a:ext>
            </a:extLst>
          </p:cNvPr>
          <p:cNvSpPr txBox="1"/>
          <p:nvPr/>
        </p:nvSpPr>
        <p:spPr>
          <a:xfrm>
            <a:off x="3628634" y="3114215"/>
            <a:ext cx="7829807" cy="894732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562A5F-4C45-4242-AFC1-FA4CD5157800}"/>
              </a:ext>
            </a:extLst>
          </p:cNvPr>
          <p:cNvSpPr/>
          <p:nvPr/>
        </p:nvSpPr>
        <p:spPr>
          <a:xfrm>
            <a:off x="7206932" y="5303927"/>
            <a:ext cx="671669" cy="67166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30241E-945B-4609-82B0-F2D67977EA2E}"/>
              </a:ext>
            </a:extLst>
          </p:cNvPr>
          <p:cNvSpPr txBox="1"/>
          <p:nvPr/>
        </p:nvSpPr>
        <p:spPr>
          <a:xfrm>
            <a:off x="6766126" y="602502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738B9C-4FC4-42EA-BFDF-E47055F588CE}"/>
              </a:ext>
            </a:extLst>
          </p:cNvPr>
          <p:cNvSpPr/>
          <p:nvPr/>
        </p:nvSpPr>
        <p:spPr>
          <a:xfrm>
            <a:off x="10214153" y="5302304"/>
            <a:ext cx="671669" cy="671669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4EA247-EB39-44C7-AAD6-F8C29B4F8655}"/>
              </a:ext>
            </a:extLst>
          </p:cNvPr>
          <p:cNvSpPr txBox="1"/>
          <p:nvPr/>
        </p:nvSpPr>
        <p:spPr>
          <a:xfrm>
            <a:off x="9773346" y="602502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ounded Rectangle 2">
            <a:extLst>
              <a:ext uri="{FF2B5EF4-FFF2-40B4-BE49-F238E27FC236}">
                <a16:creationId xmlns:a16="http://schemas.microsoft.com/office/drawing/2014/main" id="{F7D18E2C-5C78-4070-86C8-C43B745DEB1B}"/>
              </a:ext>
            </a:extLst>
          </p:cNvPr>
          <p:cNvSpPr/>
          <p:nvPr/>
        </p:nvSpPr>
        <p:spPr>
          <a:xfrm>
            <a:off x="7370099" y="546586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BD8B1864-76D1-447C-998E-5AD705376B7C}"/>
              </a:ext>
            </a:extLst>
          </p:cNvPr>
          <p:cNvSpPr/>
          <p:nvPr/>
        </p:nvSpPr>
        <p:spPr>
          <a:xfrm>
            <a:off x="4378333" y="546586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A55089CD-E5F6-47F5-AAB1-C73A3A1C6C85}"/>
              </a:ext>
            </a:extLst>
          </p:cNvPr>
          <p:cNvSpPr/>
          <p:nvPr/>
        </p:nvSpPr>
        <p:spPr>
          <a:xfrm>
            <a:off x="10381976" y="5466967"/>
            <a:ext cx="361495" cy="36149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0E6E4ABE-BB75-49D9-9FF7-9DE0C52C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0360" y="922806"/>
            <a:ext cx="1327228" cy="5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4426</Words>
  <Application>Microsoft Office PowerPoint</Application>
  <PresentationFormat>Widescreen</PresentationFormat>
  <Paragraphs>548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74</cp:revision>
  <dcterms:created xsi:type="dcterms:W3CDTF">2020-01-20T05:08:25Z</dcterms:created>
  <dcterms:modified xsi:type="dcterms:W3CDTF">2021-04-06T02:33:30Z</dcterms:modified>
</cp:coreProperties>
</file>