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4009" y="2235959"/>
            <a:ext cx="4499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44008" y="1260366"/>
            <a:ext cx="44999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1" y="4929926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6998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2015-09-27T03:34:19Z</dcterms:modified>
</cp:coreProperties>
</file>