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9D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659" autoAdjust="0"/>
  </p:normalViewPr>
  <p:slideViewPr>
    <p:cSldViewPr showGuides="1">
      <p:cViewPr>
        <p:scale>
          <a:sx n="100" d="100"/>
          <a:sy n="100" d="100"/>
        </p:scale>
        <p:origin x="-1992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99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644" y="6021288"/>
            <a:ext cx="9144000" cy="72008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1545614"/>
            <a:ext cx="9144000" cy="151216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16170" y="6079809"/>
            <a:ext cx="91166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solidFill>
                  <a:schemeClr val="bg1"/>
                </a:solidFill>
                <a:latin typeface="Arial Black" pitchFamily="34" charset="0"/>
                <a:ea typeface="+mn-ea"/>
                <a:cs typeface="Arial" pitchFamily="34" charset="0"/>
              </a:rPr>
              <a:t>LOGO</a:t>
            </a:r>
            <a:endParaRPr kumimoji="0" lang="en-US" altLang="ko-KR" dirty="0">
              <a:solidFill>
                <a:schemeClr val="bg1"/>
              </a:solidFill>
              <a:latin typeface="Arial Black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0" y="1772816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FREE-PPT-TEMPLATES</a:t>
            </a:r>
          </a:p>
        </p:txBody>
      </p:sp>
      <p:sp>
        <p:nvSpPr>
          <p:cNvPr id="16" name="TextBox 15">
            <a:hlinkClick r:id="rId3"/>
          </p:cNvPr>
          <p:cNvSpPr txBox="1"/>
          <p:nvPr/>
        </p:nvSpPr>
        <p:spPr>
          <a:xfrm>
            <a:off x="0" y="6449721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2472188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THE </a:t>
            </a:r>
            <a:r>
              <a:rPr kumimoji="0" lang="en-US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 OF YOUR PRESENTATION </a:t>
            </a:r>
            <a:r>
              <a:rPr kumimoji="0"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1239406" y="214290"/>
            <a:ext cx="62849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ENTER YOUR TITTLE</a:t>
            </a:r>
          </a:p>
        </p:txBody>
      </p:sp>
    </p:spTree>
    <p:extLst>
      <p:ext uri="{BB962C8B-B14F-4D97-AF65-F5344CB8AC3E}">
        <p14:creationId xmlns:p14="http://schemas.microsoft.com/office/powerpoint/2010/main" val="131558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545614"/>
            <a:ext cx="9144000" cy="151216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857598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0" lang="en-US" altLang="ko-KR" sz="5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kumimoji="0" lang="en-US" altLang="ko-KR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37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23</Words>
  <Application>Microsoft Office PowerPoint</Application>
  <PresentationFormat>화면 슬라이드 쇼(4:3)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miso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Business-Profits-PPT-Design</dc:title>
  <dc:creator>ALLPPT.COM</dc:creator>
  <cp:lastModifiedBy>Registered User</cp:lastModifiedBy>
  <cp:revision>45</cp:revision>
  <dcterms:created xsi:type="dcterms:W3CDTF">2010-08-30T08:21:49Z</dcterms:created>
  <dcterms:modified xsi:type="dcterms:W3CDTF">2014-02-12T07:53:11Z</dcterms:modified>
</cp:coreProperties>
</file>