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10/24/2015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5065" y="1678037"/>
            <a:ext cx="4138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005064" y="702444"/>
            <a:ext cx="41389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4925734"/>
            <a:ext cx="87839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8" y="4443958"/>
            <a:ext cx="1301512" cy="3218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2015-10-23T21:15:16Z</dcterms:modified>
</cp:coreProperties>
</file>