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152899" y="4288894"/>
            <a:ext cx="838202" cy="205996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0" y="3791992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326025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30</cp:revision>
  <dcterms:created xsi:type="dcterms:W3CDTF">2014-04-01T16:27:38Z</dcterms:created>
  <dcterms:modified xsi:type="dcterms:W3CDTF">2016-05-16T00:44:28Z</dcterms:modified>
</cp:coreProperties>
</file>