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289864"/>
            <a:ext cx="475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203598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2016-04-05T06:25:25Z</dcterms:modified>
</cp:coreProperties>
</file>