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6" r:id="rId4"/>
    <p:sldId id="257" r:id="rId5"/>
    <p:sldId id="258" r:id="rId6"/>
    <p:sldId id="259" r:id="rId7"/>
    <p:sldId id="260" r:id="rId8"/>
    <p:sldId id="312" r:id="rId9"/>
    <p:sldId id="298" r:id="rId10"/>
    <p:sldId id="276" r:id="rId11"/>
    <p:sldId id="307" r:id="rId12"/>
    <p:sldId id="310" r:id="rId13"/>
    <p:sldId id="311" r:id="rId14"/>
    <p:sldId id="309" r:id="rId15"/>
    <p:sldId id="313" r:id="rId16"/>
    <p:sldId id="341" r:id="rId17"/>
    <p:sldId id="333" r:id="rId18"/>
    <p:sldId id="316" r:id="rId19"/>
    <p:sldId id="317" r:id="rId20"/>
    <p:sldId id="330" r:id="rId21"/>
    <p:sldId id="319" r:id="rId22"/>
    <p:sldId id="283" r:id="rId23"/>
    <p:sldId id="336" r:id="rId24"/>
    <p:sldId id="322" r:id="rId25"/>
    <p:sldId id="320" r:id="rId26"/>
    <p:sldId id="325" r:id="rId27"/>
    <p:sldId id="318" r:id="rId28"/>
    <p:sldId id="329" r:id="rId29"/>
    <p:sldId id="324" r:id="rId30"/>
    <p:sldId id="327" r:id="rId31"/>
    <p:sldId id="326" r:id="rId32"/>
    <p:sldId id="331" r:id="rId33"/>
    <p:sldId id="328" r:id="rId34"/>
    <p:sldId id="332" r:id="rId35"/>
    <p:sldId id="315" r:id="rId36"/>
    <p:sldId id="337" r:id="rId37"/>
    <p:sldId id="342" r:id="rId38"/>
    <p:sldId id="321" r:id="rId39"/>
    <p:sldId id="334" r:id="rId40"/>
    <p:sldId id="338" r:id="rId41"/>
    <p:sldId id="339" r:id="rId42"/>
    <p:sldId id="340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73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96" y="9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60</c:v>
                </c:pt>
                <c:pt idx="2">
                  <c:v>30</c:v>
                </c:pt>
                <c:pt idx="3">
                  <c:v>40</c:v>
                </c:pt>
                <c:pt idx="4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F4-4109-8FAD-9B1197CBF1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50</c:v>
                </c:pt>
                <c:pt idx="1">
                  <c:v>40</c:v>
                </c:pt>
                <c:pt idx="2">
                  <c:v>70</c:v>
                </c:pt>
                <c:pt idx="3">
                  <c:v>60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F4-4109-8FAD-9B1197CBF1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69896576"/>
        <c:axId val="169898368"/>
      </c:barChart>
      <c:catAx>
        <c:axId val="16989657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69898368"/>
        <c:crosses val="autoZero"/>
        <c:auto val="1"/>
        <c:lblAlgn val="ctr"/>
        <c:lblOffset val="100"/>
        <c:noMultiLvlLbl val="0"/>
      </c:catAx>
      <c:valAx>
        <c:axId val="16989836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698965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5679D"/>
            </a:solidFill>
            <a:ln w="31750" cap="rnd" cmpd="sng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31750" cap="rnd" cmpd="sng">
                <a:noFill/>
              </a:ln>
            </c:spPr>
            <c:extLst>
              <c:ext xmlns:c16="http://schemas.microsoft.com/office/drawing/2014/chart" uri="{C3380CC4-5D6E-409C-BE32-E72D297353CC}">
                <c16:uniqueId val="{00000001-96A4-48B5-B598-8AC4F47B548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31750" cap="rnd" cmpd="sng">
                <a:noFill/>
              </a:ln>
            </c:spPr>
            <c:extLst>
              <c:ext xmlns:c16="http://schemas.microsoft.com/office/drawing/2014/chart" uri="{C3380CC4-5D6E-409C-BE32-E72D297353CC}">
                <c16:uniqueId val="{00000003-96A4-48B5-B598-8AC4F47B548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 w="31750" cap="rnd" cmpd="sng">
                <a:noFill/>
              </a:ln>
            </c:spPr>
            <c:extLst>
              <c:ext xmlns:c16="http://schemas.microsoft.com/office/drawing/2014/chart" uri="{C3380CC4-5D6E-409C-BE32-E72D297353CC}">
                <c16:uniqueId val="{00000005-96A4-48B5-B598-8AC4F47B548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 w="31750" cap="rnd" cmpd="sng">
                <a:noFill/>
              </a:ln>
            </c:spPr>
            <c:extLst>
              <c:ext xmlns:c16="http://schemas.microsoft.com/office/drawing/2014/chart" uri="{C3380CC4-5D6E-409C-BE32-E72D297353CC}">
                <c16:uniqueId val="{00000007-96A4-48B5-B598-8AC4F47B5484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 w="31750" cap="rnd" cmpd="sng">
                <a:noFill/>
              </a:ln>
            </c:spPr>
            <c:extLst>
              <c:ext xmlns:c16="http://schemas.microsoft.com/office/drawing/2014/chart" uri="{C3380CC4-5D6E-409C-BE32-E72D297353CC}">
                <c16:uniqueId val="{00000009-96A4-48B5-B598-8AC4F47B5484}"/>
              </c:ext>
            </c:extLst>
          </c:dPt>
          <c:cat>
            <c:strRef>
              <c:f>Sheet1!$A$2:$A$6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</c:v>
                </c:pt>
                <c:pt idx="1">
                  <c:v>45</c:v>
                </c:pt>
                <c:pt idx="2">
                  <c:v>60</c:v>
                </c:pt>
                <c:pt idx="3">
                  <c:v>80</c:v>
                </c:pt>
                <c:pt idx="4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6A4-48B5-B598-8AC4F47B54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60"/>
        <c:overlap val="100"/>
        <c:axId val="179076480"/>
        <c:axId val="179086464"/>
      </c:barChart>
      <c:catAx>
        <c:axId val="17907648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79086464"/>
        <c:crosses val="autoZero"/>
        <c:auto val="1"/>
        <c:lblAlgn val="ctr"/>
        <c:lblOffset val="100"/>
        <c:noMultiLvlLbl val="0"/>
      </c:catAx>
      <c:valAx>
        <c:axId val="17908646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790764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 type="oval"/>
                <a:tailEnd type="oval"/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25</c:v>
                </c:pt>
                <c:pt idx="2">
                  <c:v>25</c:v>
                </c:pt>
                <c:pt idx="3">
                  <c:v>70</c:v>
                </c:pt>
                <c:pt idx="4">
                  <c:v>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FA-4E5B-A30B-8823C06F875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4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  <a:headEnd type="none"/>
              <a:tailEnd type="none"/>
            </a:ln>
            <a:effectLst/>
          </c:spPr>
          <c:marker>
            <c:symbol val="circle"/>
            <c:size val="5"/>
            <c:spPr>
              <a:solidFill>
                <a:schemeClr val="accent3">
                  <a:alpha val="98000"/>
                </a:schemeClr>
              </a:solidFill>
              <a:ln w="9525">
                <a:solidFill>
                  <a:schemeClr val="accent3"/>
                </a:solidFill>
                <a:headEnd type="none"/>
                <a:tailEnd type="none"/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20</c:v>
                </c:pt>
                <c:pt idx="1">
                  <c:v>65</c:v>
                </c:pt>
                <c:pt idx="2">
                  <c:v>15</c:v>
                </c:pt>
                <c:pt idx="3">
                  <c:v>50</c:v>
                </c:pt>
                <c:pt idx="4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FA-4E5B-A30B-8823C06F87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6548752"/>
        <c:axId val="226549736"/>
      </c:lineChart>
      <c:catAx>
        <c:axId val="2265487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26549736"/>
        <c:crosses val="autoZero"/>
        <c:auto val="1"/>
        <c:lblAlgn val="ctr"/>
        <c:lblOffset val="100"/>
        <c:noMultiLvlLbl val="0"/>
      </c:catAx>
      <c:valAx>
        <c:axId val="226549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548752"/>
        <c:crosses val="autoZero"/>
        <c:crossBetween val="between"/>
      </c:valAx>
      <c:spPr>
        <a:noFill/>
        <a:ln>
          <a:solidFill>
            <a:schemeClr val="tx1">
              <a:lumMod val="75000"/>
              <a:lumOff val="25000"/>
            </a:schemeClr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A9-47DF-9E22-F8208C35D4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A9-47DF-9E22-F8208C35D46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A9-47DF-9E22-F8208C35D4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470656"/>
        <c:axId val="44472192"/>
      </c:barChart>
      <c:catAx>
        <c:axId val="444706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4472192"/>
        <c:crosses val="autoZero"/>
        <c:auto val="1"/>
        <c:lblAlgn val="ctr"/>
        <c:lblOffset val="100"/>
        <c:noMultiLvlLbl val="0"/>
      </c:catAx>
      <c:valAx>
        <c:axId val="4447219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44706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3ECA86A-FC9F-4E61-9EA8-FE230C0FAB4C}"/>
              </a:ext>
            </a:extLst>
          </p:cNvPr>
          <p:cNvGrpSpPr/>
          <p:nvPr userDrawn="1"/>
        </p:nvGrpSpPr>
        <p:grpSpPr>
          <a:xfrm>
            <a:off x="772528" y="2049261"/>
            <a:ext cx="2249349" cy="3954238"/>
            <a:chOff x="4871870" y="1763729"/>
            <a:chExt cx="2448272" cy="4303935"/>
          </a:xfrm>
        </p:grpSpPr>
        <p:grpSp>
          <p:nvGrpSpPr>
            <p:cNvPr id="10" name="Group 3">
              <a:extLst>
                <a:ext uri="{FF2B5EF4-FFF2-40B4-BE49-F238E27FC236}">
                  <a16:creationId xmlns:a16="http://schemas.microsoft.com/office/drawing/2014/main" id="{9876EB56-A1B1-4DF8-8A61-8D408E9A0E20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13" name="Rounded Rectangle 4">
                <a:extLst>
                  <a:ext uri="{FF2B5EF4-FFF2-40B4-BE49-F238E27FC236}">
                    <a16:creationId xmlns:a16="http://schemas.microsoft.com/office/drawing/2014/main" id="{78F341D1-020F-4E20-92B3-80DC38E132E6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4" name="Rectangle 5">
                <a:extLst>
                  <a:ext uri="{FF2B5EF4-FFF2-40B4-BE49-F238E27FC236}">
                    <a16:creationId xmlns:a16="http://schemas.microsoft.com/office/drawing/2014/main" id="{A45F5B76-70A0-4D13-974F-55A0B8CEAAF0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15" name="Group 6">
                <a:extLst>
                  <a:ext uri="{FF2B5EF4-FFF2-40B4-BE49-F238E27FC236}">
                    <a16:creationId xmlns:a16="http://schemas.microsoft.com/office/drawing/2014/main" id="{F2BB5F39-22D0-49A9-A20D-7260A0E01F57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6" name="Oval 7">
                  <a:extLst>
                    <a:ext uri="{FF2B5EF4-FFF2-40B4-BE49-F238E27FC236}">
                      <a16:creationId xmlns:a16="http://schemas.microsoft.com/office/drawing/2014/main" id="{6E2D17FC-9F5E-46D7-A15E-5A055F772283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7" name="Rounded Rectangle 8">
                  <a:extLst>
                    <a:ext uri="{FF2B5EF4-FFF2-40B4-BE49-F238E27FC236}">
                      <a16:creationId xmlns:a16="http://schemas.microsoft.com/office/drawing/2014/main" id="{A2BA0603-DCFC-482D-9253-843BBCEF7B34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12" name="Picture Placeholder 2">
              <a:extLst>
                <a:ext uri="{FF2B5EF4-FFF2-40B4-BE49-F238E27FC236}">
                  <a16:creationId xmlns:a16="http://schemas.microsoft.com/office/drawing/2014/main" id="{D1042817-F212-4E06-9536-AA3D19C6889E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/>
                <a:t>Your Picture Here</a:t>
              </a:r>
              <a:endParaRPr lang="ko-KR" altLang="en-US" dirty="0"/>
            </a:p>
          </p:txBody>
        </p:sp>
      </p:grpSp>
      <p:sp>
        <p:nvSpPr>
          <p:cNvPr id="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5591176" y="1"/>
            <a:ext cx="6605602" cy="6866390"/>
          </a:xfrm>
          <a:custGeom>
            <a:avLst/>
            <a:gdLst>
              <a:gd name="connsiteX0" fmla="*/ 0 w 4427984"/>
              <a:gd name="connsiteY0" fmla="*/ 0 h 6866389"/>
              <a:gd name="connsiteX1" fmla="*/ 4427984 w 4427984"/>
              <a:gd name="connsiteY1" fmla="*/ 0 h 6866389"/>
              <a:gd name="connsiteX2" fmla="*/ 4427984 w 4427984"/>
              <a:gd name="connsiteY2" fmla="*/ 6866389 h 6866389"/>
              <a:gd name="connsiteX3" fmla="*/ 0 w 4427984"/>
              <a:gd name="connsiteY3" fmla="*/ 6866389 h 6866389"/>
              <a:gd name="connsiteX4" fmla="*/ 0 w 4427984"/>
              <a:gd name="connsiteY4" fmla="*/ 0 h 6866389"/>
              <a:gd name="connsiteX0" fmla="*/ 595618 w 4427984"/>
              <a:gd name="connsiteY0" fmla="*/ 0 h 6883167"/>
              <a:gd name="connsiteX1" fmla="*/ 4427984 w 4427984"/>
              <a:gd name="connsiteY1" fmla="*/ 16778 h 6883167"/>
              <a:gd name="connsiteX2" fmla="*/ 4427984 w 4427984"/>
              <a:gd name="connsiteY2" fmla="*/ 6883167 h 6883167"/>
              <a:gd name="connsiteX3" fmla="*/ 0 w 4427984"/>
              <a:gd name="connsiteY3" fmla="*/ 6883167 h 6883167"/>
              <a:gd name="connsiteX4" fmla="*/ 595618 w 4427984"/>
              <a:gd name="connsiteY4" fmla="*/ 0 h 6883167"/>
              <a:gd name="connsiteX0" fmla="*/ 1258348 w 5090714"/>
              <a:gd name="connsiteY0" fmla="*/ 0 h 6883167"/>
              <a:gd name="connsiteX1" fmla="*/ 5090714 w 5090714"/>
              <a:gd name="connsiteY1" fmla="*/ 16778 h 6883167"/>
              <a:gd name="connsiteX2" fmla="*/ 5090714 w 5090714"/>
              <a:gd name="connsiteY2" fmla="*/ 6883167 h 6883167"/>
              <a:gd name="connsiteX3" fmla="*/ 0 w 5090714"/>
              <a:gd name="connsiteY3" fmla="*/ 6874779 h 6883167"/>
              <a:gd name="connsiteX4" fmla="*/ 1258348 w 5090714"/>
              <a:gd name="connsiteY4" fmla="*/ 0 h 6883167"/>
              <a:gd name="connsiteX0" fmla="*/ 1493240 w 5090714"/>
              <a:gd name="connsiteY0" fmla="*/ 0 h 6883167"/>
              <a:gd name="connsiteX1" fmla="*/ 5090714 w 5090714"/>
              <a:gd name="connsiteY1" fmla="*/ 16778 h 6883167"/>
              <a:gd name="connsiteX2" fmla="*/ 5090714 w 5090714"/>
              <a:gd name="connsiteY2" fmla="*/ 6883167 h 6883167"/>
              <a:gd name="connsiteX3" fmla="*/ 0 w 5090714"/>
              <a:gd name="connsiteY3" fmla="*/ 6874779 h 6883167"/>
              <a:gd name="connsiteX4" fmla="*/ 1493240 w 5090714"/>
              <a:gd name="connsiteY4" fmla="*/ 0 h 6883167"/>
              <a:gd name="connsiteX0" fmla="*/ 1459684 w 5090714"/>
              <a:gd name="connsiteY0" fmla="*/ 0 h 6866389"/>
              <a:gd name="connsiteX1" fmla="*/ 5090714 w 5090714"/>
              <a:gd name="connsiteY1" fmla="*/ 0 h 6866389"/>
              <a:gd name="connsiteX2" fmla="*/ 5090714 w 5090714"/>
              <a:gd name="connsiteY2" fmla="*/ 6866389 h 6866389"/>
              <a:gd name="connsiteX3" fmla="*/ 0 w 5090714"/>
              <a:gd name="connsiteY3" fmla="*/ 6858001 h 6866389"/>
              <a:gd name="connsiteX4" fmla="*/ 1459684 w 5090714"/>
              <a:gd name="connsiteY4" fmla="*/ 0 h 6866389"/>
              <a:gd name="connsiteX0" fmla="*/ 1711354 w 5090714"/>
              <a:gd name="connsiteY0" fmla="*/ 0 h 6874778"/>
              <a:gd name="connsiteX1" fmla="*/ 5090714 w 5090714"/>
              <a:gd name="connsiteY1" fmla="*/ 8389 h 6874778"/>
              <a:gd name="connsiteX2" fmla="*/ 5090714 w 5090714"/>
              <a:gd name="connsiteY2" fmla="*/ 6874778 h 6874778"/>
              <a:gd name="connsiteX3" fmla="*/ 0 w 5090714"/>
              <a:gd name="connsiteY3" fmla="*/ 6866390 h 6874778"/>
              <a:gd name="connsiteX4" fmla="*/ 1711354 w 5090714"/>
              <a:gd name="connsiteY4" fmla="*/ 0 h 6874778"/>
              <a:gd name="connsiteX0" fmla="*/ 1937857 w 5317217"/>
              <a:gd name="connsiteY0" fmla="*/ 0 h 6874779"/>
              <a:gd name="connsiteX1" fmla="*/ 5317217 w 5317217"/>
              <a:gd name="connsiteY1" fmla="*/ 8389 h 6874779"/>
              <a:gd name="connsiteX2" fmla="*/ 5317217 w 5317217"/>
              <a:gd name="connsiteY2" fmla="*/ 6874778 h 6874779"/>
              <a:gd name="connsiteX3" fmla="*/ 0 w 5317217"/>
              <a:gd name="connsiteY3" fmla="*/ 6874779 h 6874779"/>
              <a:gd name="connsiteX4" fmla="*/ 1937857 w 5317217"/>
              <a:gd name="connsiteY4" fmla="*/ 0 h 6874779"/>
              <a:gd name="connsiteX0" fmla="*/ 1280632 w 5317217"/>
              <a:gd name="connsiteY0" fmla="*/ 10661 h 6866390"/>
              <a:gd name="connsiteX1" fmla="*/ 5317217 w 5317217"/>
              <a:gd name="connsiteY1" fmla="*/ 0 h 6866390"/>
              <a:gd name="connsiteX2" fmla="*/ 5317217 w 5317217"/>
              <a:gd name="connsiteY2" fmla="*/ 6866389 h 6866390"/>
              <a:gd name="connsiteX3" fmla="*/ 0 w 5317217"/>
              <a:gd name="connsiteY3" fmla="*/ 6866390 h 6866390"/>
              <a:gd name="connsiteX4" fmla="*/ 1280632 w 5317217"/>
              <a:gd name="connsiteY4" fmla="*/ 10661 h 6866390"/>
              <a:gd name="connsiteX0" fmla="*/ 1280632 w 5317217"/>
              <a:gd name="connsiteY0" fmla="*/ 1136 h 6866390"/>
              <a:gd name="connsiteX1" fmla="*/ 5317217 w 5317217"/>
              <a:gd name="connsiteY1" fmla="*/ 0 h 6866390"/>
              <a:gd name="connsiteX2" fmla="*/ 5317217 w 5317217"/>
              <a:gd name="connsiteY2" fmla="*/ 6866389 h 6866390"/>
              <a:gd name="connsiteX3" fmla="*/ 0 w 5317217"/>
              <a:gd name="connsiteY3" fmla="*/ 6866390 h 6866390"/>
              <a:gd name="connsiteX4" fmla="*/ 1280632 w 5317217"/>
              <a:gd name="connsiteY4" fmla="*/ 1136 h 6866390"/>
              <a:gd name="connsiteX0" fmla="*/ 1413982 w 5450567"/>
              <a:gd name="connsiteY0" fmla="*/ 1136 h 6866390"/>
              <a:gd name="connsiteX1" fmla="*/ 5450567 w 5450567"/>
              <a:gd name="connsiteY1" fmla="*/ 0 h 6866390"/>
              <a:gd name="connsiteX2" fmla="*/ 5450567 w 5450567"/>
              <a:gd name="connsiteY2" fmla="*/ 6866389 h 6866390"/>
              <a:gd name="connsiteX3" fmla="*/ 0 w 5450567"/>
              <a:gd name="connsiteY3" fmla="*/ 6866390 h 6866390"/>
              <a:gd name="connsiteX4" fmla="*/ 1413982 w 5450567"/>
              <a:gd name="connsiteY4" fmla="*/ 1136 h 686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0567" h="6866390">
                <a:moveTo>
                  <a:pt x="1413982" y="1136"/>
                </a:moveTo>
                <a:lnTo>
                  <a:pt x="5450567" y="0"/>
                </a:lnTo>
                <a:lnTo>
                  <a:pt x="5450567" y="6866389"/>
                </a:lnTo>
                <a:lnTo>
                  <a:pt x="0" y="6866390"/>
                </a:lnTo>
                <a:lnTo>
                  <a:pt x="1413982" y="11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06B29B0E-C385-4751-A903-AF91C785A23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42863" y="2412995"/>
            <a:ext cx="1918562" cy="31856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035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EB0C60AC-17D1-47A8-A33F-85C3824468D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8">
            <a:extLst>
              <a:ext uri="{FF2B5EF4-FFF2-40B4-BE49-F238E27FC236}">
                <a16:creationId xmlns:a16="http://schemas.microsoft.com/office/drawing/2014/main" id="{B402172D-BBC8-4691-988A-FAE2D859BF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68001" y="342900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3755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781047" y="260648"/>
            <a:ext cx="5952661" cy="6336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4769" y="1196752"/>
            <a:ext cx="10849205" cy="34563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0" y="269852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  <p:sp>
        <p:nvSpPr>
          <p:cNvPr id="7" name="Right Triangle 5">
            <a:extLst>
              <a:ext uri="{FF2B5EF4-FFF2-40B4-BE49-F238E27FC236}">
                <a16:creationId xmlns:a16="http://schemas.microsoft.com/office/drawing/2014/main" id="{90C2957C-B750-464F-8E0D-6068E10933D5}"/>
              </a:ext>
            </a:extLst>
          </p:cNvPr>
          <p:cNvSpPr/>
          <p:nvPr userDrawn="1"/>
        </p:nvSpPr>
        <p:spPr>
          <a:xfrm rot="16200000">
            <a:off x="10695932" y="5603203"/>
            <a:ext cx="753179" cy="100423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8062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F83582-CE09-46A9-BA33-433431B34F1D}"/>
              </a:ext>
            </a:extLst>
          </p:cNvPr>
          <p:cNvGrpSpPr/>
          <p:nvPr userDrawn="1"/>
        </p:nvGrpSpPr>
        <p:grpSpPr>
          <a:xfrm>
            <a:off x="530427" y="2433315"/>
            <a:ext cx="5373985" cy="2952641"/>
            <a:chOff x="-548507" y="477868"/>
            <a:chExt cx="11570449" cy="6357177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F8F49AE-CC30-40F1-8F39-B2AF1FD6C7C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DC3F472-9CDB-4CD5-B893-A42C2816E18C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33BBB0C-24BB-47F4-B62D-F277EF62987C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5A8FFC-B951-4241-BE74-98D03C5E8AC9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69E1E6D-8345-4CD7-B87E-446A5EC8AA47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1A1B449-1213-48BE-A88A-09061B951D24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3FCFE97C-66F9-4A5F-8C1D-994956BCA1F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17B0A71D-C895-41E3-94E0-8F853FBA3741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D3B63A6-6209-44A8-9E1D-4572CA485648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2F4F5958-97EF-43C0-B151-86170967B66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028C4149-E8B4-4C30-AC59-38C900DEF9B8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C207E51-2792-46D0-BBED-0C13978AC464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F7C4B306-2CF4-4EB6-8CBC-23F4D855C74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52438" y="2588876"/>
            <a:ext cx="3946579" cy="23847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6B349E92-4877-461B-84CD-9141B175C0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1B05E9-D362-42FD-ABC1-C07BE8D38D60}"/>
              </a:ext>
            </a:extLst>
          </p:cNvPr>
          <p:cNvSpPr/>
          <p:nvPr userDrawn="1"/>
        </p:nvSpPr>
        <p:spPr>
          <a:xfrm>
            <a:off x="0" y="2048608"/>
            <a:ext cx="12192000" cy="432136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80F2E445-163E-4B1F-A239-DC13814FFC4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677769" y="1424353"/>
            <a:ext cx="3919283" cy="516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D72F70-BCFE-4792-BCD9-3A32009321C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95966" y="457200"/>
            <a:ext cx="5418966" cy="6400800"/>
          </a:xfrm>
          <a:custGeom>
            <a:avLst/>
            <a:gdLst>
              <a:gd name="connsiteX0" fmla="*/ 5076966 w 5418966"/>
              <a:gd name="connsiteY0" fmla="*/ 1878594 h 6400800"/>
              <a:gd name="connsiteX1" fmla="*/ 5418966 w 5418966"/>
              <a:gd name="connsiteY1" fmla="*/ 2220594 h 6400800"/>
              <a:gd name="connsiteX2" fmla="*/ 5418966 w 5418966"/>
              <a:gd name="connsiteY2" fmla="*/ 6400800 h 6400800"/>
              <a:gd name="connsiteX3" fmla="*/ 4734966 w 5418966"/>
              <a:gd name="connsiteY3" fmla="*/ 6400800 h 6400800"/>
              <a:gd name="connsiteX4" fmla="*/ 4734966 w 5418966"/>
              <a:gd name="connsiteY4" fmla="*/ 2220594 h 6400800"/>
              <a:gd name="connsiteX5" fmla="*/ 5076966 w 5418966"/>
              <a:gd name="connsiteY5" fmla="*/ 1878594 h 6400800"/>
              <a:gd name="connsiteX6" fmla="*/ 342000 w 5418966"/>
              <a:gd name="connsiteY6" fmla="*/ 1878594 h 6400800"/>
              <a:gd name="connsiteX7" fmla="*/ 684000 w 5418966"/>
              <a:gd name="connsiteY7" fmla="*/ 2220594 h 6400800"/>
              <a:gd name="connsiteX8" fmla="*/ 684000 w 5418966"/>
              <a:gd name="connsiteY8" fmla="*/ 6400800 h 6400800"/>
              <a:gd name="connsiteX9" fmla="*/ 0 w 5418966"/>
              <a:gd name="connsiteY9" fmla="*/ 6400800 h 6400800"/>
              <a:gd name="connsiteX10" fmla="*/ 0 w 5418966"/>
              <a:gd name="connsiteY10" fmla="*/ 2220594 h 6400800"/>
              <a:gd name="connsiteX11" fmla="*/ 342000 w 5418966"/>
              <a:gd name="connsiteY11" fmla="*/ 1878594 h 6400800"/>
              <a:gd name="connsiteX12" fmla="*/ 4287805 w 5418966"/>
              <a:gd name="connsiteY12" fmla="*/ 1252396 h 6400800"/>
              <a:gd name="connsiteX13" fmla="*/ 4629805 w 5418966"/>
              <a:gd name="connsiteY13" fmla="*/ 1594396 h 6400800"/>
              <a:gd name="connsiteX14" fmla="*/ 4629805 w 5418966"/>
              <a:gd name="connsiteY14" fmla="*/ 6400800 h 6400800"/>
              <a:gd name="connsiteX15" fmla="*/ 3945805 w 5418966"/>
              <a:gd name="connsiteY15" fmla="*/ 6400800 h 6400800"/>
              <a:gd name="connsiteX16" fmla="*/ 3945805 w 5418966"/>
              <a:gd name="connsiteY16" fmla="*/ 1594396 h 6400800"/>
              <a:gd name="connsiteX17" fmla="*/ 4287805 w 5418966"/>
              <a:gd name="connsiteY17" fmla="*/ 1252396 h 6400800"/>
              <a:gd name="connsiteX18" fmla="*/ 1131160 w 5418966"/>
              <a:gd name="connsiteY18" fmla="*/ 1252396 h 6400800"/>
              <a:gd name="connsiteX19" fmla="*/ 1473161 w 5418966"/>
              <a:gd name="connsiteY19" fmla="*/ 1594396 h 6400800"/>
              <a:gd name="connsiteX20" fmla="*/ 1473161 w 5418966"/>
              <a:gd name="connsiteY20" fmla="*/ 6400800 h 6400800"/>
              <a:gd name="connsiteX21" fmla="*/ 789161 w 5418966"/>
              <a:gd name="connsiteY21" fmla="*/ 6400800 h 6400800"/>
              <a:gd name="connsiteX22" fmla="*/ 789161 w 5418966"/>
              <a:gd name="connsiteY22" fmla="*/ 1594396 h 6400800"/>
              <a:gd name="connsiteX23" fmla="*/ 1131160 w 5418966"/>
              <a:gd name="connsiteY23" fmla="*/ 1252396 h 6400800"/>
              <a:gd name="connsiteX24" fmla="*/ 3498644 w 5418966"/>
              <a:gd name="connsiteY24" fmla="*/ 626198 h 6400800"/>
              <a:gd name="connsiteX25" fmla="*/ 3840644 w 5418966"/>
              <a:gd name="connsiteY25" fmla="*/ 968198 h 6400800"/>
              <a:gd name="connsiteX26" fmla="*/ 3840644 w 5418966"/>
              <a:gd name="connsiteY26" fmla="*/ 6400800 h 6400800"/>
              <a:gd name="connsiteX27" fmla="*/ 3156644 w 5418966"/>
              <a:gd name="connsiteY27" fmla="*/ 6400800 h 6400800"/>
              <a:gd name="connsiteX28" fmla="*/ 3156644 w 5418966"/>
              <a:gd name="connsiteY28" fmla="*/ 968198 h 6400800"/>
              <a:gd name="connsiteX29" fmla="*/ 3498644 w 5418966"/>
              <a:gd name="connsiteY29" fmla="*/ 626198 h 6400800"/>
              <a:gd name="connsiteX30" fmla="*/ 1920322 w 5418966"/>
              <a:gd name="connsiteY30" fmla="*/ 626198 h 6400800"/>
              <a:gd name="connsiteX31" fmla="*/ 2262322 w 5418966"/>
              <a:gd name="connsiteY31" fmla="*/ 968198 h 6400800"/>
              <a:gd name="connsiteX32" fmla="*/ 2262322 w 5418966"/>
              <a:gd name="connsiteY32" fmla="*/ 6400800 h 6400800"/>
              <a:gd name="connsiteX33" fmla="*/ 1578322 w 5418966"/>
              <a:gd name="connsiteY33" fmla="*/ 6400800 h 6400800"/>
              <a:gd name="connsiteX34" fmla="*/ 1578322 w 5418966"/>
              <a:gd name="connsiteY34" fmla="*/ 968198 h 6400800"/>
              <a:gd name="connsiteX35" fmla="*/ 1920322 w 5418966"/>
              <a:gd name="connsiteY35" fmla="*/ 626198 h 6400800"/>
              <a:gd name="connsiteX36" fmla="*/ 2709483 w 5418966"/>
              <a:gd name="connsiteY36" fmla="*/ 0 h 6400800"/>
              <a:gd name="connsiteX37" fmla="*/ 3051483 w 5418966"/>
              <a:gd name="connsiteY37" fmla="*/ 342000 h 6400800"/>
              <a:gd name="connsiteX38" fmla="*/ 3051483 w 5418966"/>
              <a:gd name="connsiteY38" fmla="*/ 6375964 h 6400800"/>
              <a:gd name="connsiteX39" fmla="*/ 3048979 w 5418966"/>
              <a:gd name="connsiteY39" fmla="*/ 6400800 h 6400800"/>
              <a:gd name="connsiteX40" fmla="*/ 2369987 w 5418966"/>
              <a:gd name="connsiteY40" fmla="*/ 6400800 h 6400800"/>
              <a:gd name="connsiteX41" fmla="*/ 2367483 w 5418966"/>
              <a:gd name="connsiteY41" fmla="*/ 6375964 h 6400800"/>
              <a:gd name="connsiteX42" fmla="*/ 2367483 w 5418966"/>
              <a:gd name="connsiteY42" fmla="*/ 342000 h 6400800"/>
              <a:gd name="connsiteX43" fmla="*/ 2709483 w 5418966"/>
              <a:gd name="connsiteY43" fmla="*/ 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418966" h="6400800">
                <a:moveTo>
                  <a:pt x="5076966" y="1878594"/>
                </a:moveTo>
                <a:cubicBezTo>
                  <a:pt x="5265847" y="1878594"/>
                  <a:pt x="5418966" y="2031713"/>
                  <a:pt x="5418966" y="2220594"/>
                </a:cubicBezTo>
                <a:lnTo>
                  <a:pt x="5418966" y="6400800"/>
                </a:lnTo>
                <a:lnTo>
                  <a:pt x="4734966" y="6400800"/>
                </a:lnTo>
                <a:lnTo>
                  <a:pt x="4734966" y="2220594"/>
                </a:lnTo>
                <a:cubicBezTo>
                  <a:pt x="4734966" y="2031713"/>
                  <a:pt x="4888085" y="1878594"/>
                  <a:pt x="5076966" y="1878594"/>
                </a:cubicBezTo>
                <a:close/>
                <a:moveTo>
                  <a:pt x="342000" y="1878594"/>
                </a:moveTo>
                <a:cubicBezTo>
                  <a:pt x="530881" y="1878594"/>
                  <a:pt x="684000" y="2031713"/>
                  <a:pt x="684000" y="2220594"/>
                </a:cubicBezTo>
                <a:lnTo>
                  <a:pt x="684000" y="6400800"/>
                </a:lnTo>
                <a:lnTo>
                  <a:pt x="0" y="6400800"/>
                </a:lnTo>
                <a:lnTo>
                  <a:pt x="0" y="2220594"/>
                </a:lnTo>
                <a:cubicBezTo>
                  <a:pt x="0" y="2031713"/>
                  <a:pt x="153119" y="1878594"/>
                  <a:pt x="342000" y="1878594"/>
                </a:cubicBezTo>
                <a:close/>
                <a:moveTo>
                  <a:pt x="4287805" y="1252396"/>
                </a:moveTo>
                <a:cubicBezTo>
                  <a:pt x="4476686" y="1252396"/>
                  <a:pt x="4629805" y="1405515"/>
                  <a:pt x="4629805" y="1594396"/>
                </a:cubicBezTo>
                <a:lnTo>
                  <a:pt x="4629805" y="6400800"/>
                </a:lnTo>
                <a:lnTo>
                  <a:pt x="3945805" y="6400800"/>
                </a:lnTo>
                <a:lnTo>
                  <a:pt x="3945805" y="1594396"/>
                </a:lnTo>
                <a:cubicBezTo>
                  <a:pt x="3945805" y="1405515"/>
                  <a:pt x="4098924" y="1252396"/>
                  <a:pt x="4287805" y="1252396"/>
                </a:cubicBezTo>
                <a:close/>
                <a:moveTo>
                  <a:pt x="1131160" y="1252396"/>
                </a:moveTo>
                <a:cubicBezTo>
                  <a:pt x="1320042" y="1252396"/>
                  <a:pt x="1473161" y="1405515"/>
                  <a:pt x="1473161" y="1594396"/>
                </a:cubicBezTo>
                <a:lnTo>
                  <a:pt x="1473161" y="6400800"/>
                </a:lnTo>
                <a:lnTo>
                  <a:pt x="789161" y="6400800"/>
                </a:lnTo>
                <a:lnTo>
                  <a:pt x="789161" y="1594396"/>
                </a:lnTo>
                <a:cubicBezTo>
                  <a:pt x="789161" y="1405515"/>
                  <a:pt x="942280" y="1252396"/>
                  <a:pt x="1131160" y="1252396"/>
                </a:cubicBezTo>
                <a:close/>
                <a:moveTo>
                  <a:pt x="3498644" y="626198"/>
                </a:moveTo>
                <a:cubicBezTo>
                  <a:pt x="3687525" y="626198"/>
                  <a:pt x="3840644" y="779317"/>
                  <a:pt x="3840644" y="968198"/>
                </a:cubicBezTo>
                <a:lnTo>
                  <a:pt x="3840644" y="6400800"/>
                </a:lnTo>
                <a:lnTo>
                  <a:pt x="3156644" y="6400800"/>
                </a:lnTo>
                <a:lnTo>
                  <a:pt x="3156644" y="968198"/>
                </a:lnTo>
                <a:cubicBezTo>
                  <a:pt x="3156644" y="779317"/>
                  <a:pt x="3309763" y="626198"/>
                  <a:pt x="3498644" y="626198"/>
                </a:cubicBezTo>
                <a:close/>
                <a:moveTo>
                  <a:pt x="1920322" y="626198"/>
                </a:moveTo>
                <a:cubicBezTo>
                  <a:pt x="2109203" y="626198"/>
                  <a:pt x="2262322" y="779317"/>
                  <a:pt x="2262322" y="968198"/>
                </a:cubicBezTo>
                <a:lnTo>
                  <a:pt x="2262322" y="6400800"/>
                </a:lnTo>
                <a:lnTo>
                  <a:pt x="1578322" y="6400800"/>
                </a:lnTo>
                <a:lnTo>
                  <a:pt x="1578322" y="968198"/>
                </a:lnTo>
                <a:cubicBezTo>
                  <a:pt x="1578322" y="779317"/>
                  <a:pt x="1731441" y="626198"/>
                  <a:pt x="1920322" y="626198"/>
                </a:cubicBezTo>
                <a:close/>
                <a:moveTo>
                  <a:pt x="2709483" y="0"/>
                </a:moveTo>
                <a:cubicBezTo>
                  <a:pt x="2898364" y="0"/>
                  <a:pt x="3051483" y="153119"/>
                  <a:pt x="3051483" y="342000"/>
                </a:cubicBezTo>
                <a:lnTo>
                  <a:pt x="3051483" y="6375964"/>
                </a:lnTo>
                <a:lnTo>
                  <a:pt x="3048979" y="6400800"/>
                </a:lnTo>
                <a:lnTo>
                  <a:pt x="2369987" y="6400800"/>
                </a:lnTo>
                <a:lnTo>
                  <a:pt x="2367483" y="6375964"/>
                </a:lnTo>
                <a:lnTo>
                  <a:pt x="2367483" y="342000"/>
                </a:lnTo>
                <a:cubicBezTo>
                  <a:pt x="2367483" y="153119"/>
                  <a:pt x="2520602" y="0"/>
                  <a:pt x="27094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93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90" r:id="rId6"/>
    <p:sldLayoutId id="2147483678" r:id="rId7"/>
    <p:sldLayoutId id="2147483689" r:id="rId8"/>
    <p:sldLayoutId id="2147483680" r:id="rId9"/>
    <p:sldLayoutId id="2147483691" r:id="rId10"/>
    <p:sldLayoutId id="2147483682" r:id="rId11"/>
    <p:sldLayoutId id="2147483692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71" r:id="rId18"/>
    <p:sldLayoutId id="214748367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6582440" y="6467568"/>
            <a:ext cx="516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95B7DE-2CBC-4831-B403-D4FE90539702}"/>
              </a:ext>
            </a:extLst>
          </p:cNvPr>
          <p:cNvGrpSpPr/>
          <p:nvPr/>
        </p:nvGrpSpPr>
        <p:grpSpPr>
          <a:xfrm>
            <a:off x="9942225" y="181300"/>
            <a:ext cx="1684599" cy="413563"/>
            <a:chOff x="864753" y="5755727"/>
            <a:chExt cx="1544830" cy="413563"/>
          </a:xfrm>
        </p:grpSpPr>
        <p:sp>
          <p:nvSpPr>
            <p:cNvPr id="11" name="Rounded Rectangle 7">
              <a:extLst>
                <a:ext uri="{FF2B5EF4-FFF2-40B4-BE49-F238E27FC236}">
                  <a16:creationId xmlns:a16="http://schemas.microsoft.com/office/drawing/2014/main" id="{06565284-77BC-4F10-BC48-F1E17A6A9DE2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793F1CF-0040-4254-84DD-777D372F40B1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4A55DB5-C80F-4ECB-86AA-382CCDEB33D4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63A98-93AE-474D-BC07-C6208E0442D2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BDEA8A3-CE83-4D5F-966A-4652B81A3DCD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338E4A7-5811-4BEE-898F-18CAE02AB9F3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0E02C3-855C-4F3D-A3AB-B3034644A2FF}"/>
              </a:ext>
            </a:extLst>
          </p:cNvPr>
          <p:cNvSpPr txBox="1"/>
          <p:nvPr/>
        </p:nvSpPr>
        <p:spPr>
          <a:xfrm>
            <a:off x="4343403" y="4106190"/>
            <a:ext cx="728342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Free </a:t>
            </a:r>
          </a:p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24596C-3920-4E06-9FD8-7E53991A2782}"/>
              </a:ext>
            </a:extLst>
          </p:cNvPr>
          <p:cNvSpPr txBox="1"/>
          <p:nvPr/>
        </p:nvSpPr>
        <p:spPr>
          <a:xfrm>
            <a:off x="4343491" y="5809759"/>
            <a:ext cx="728333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hlinkClick r:id="rId2"/>
            <a:extLst>
              <a:ext uri="{FF2B5EF4-FFF2-40B4-BE49-F238E27FC236}">
                <a16:creationId xmlns:a16="http://schemas.microsoft.com/office/drawing/2014/main" id="{7EAB0DA4-4D6C-4CF9-8B47-63E2128082CD}"/>
              </a:ext>
            </a:extLst>
          </p:cNvPr>
          <p:cNvSpPr txBox="1"/>
          <p:nvPr/>
        </p:nvSpPr>
        <p:spPr>
          <a:xfrm>
            <a:off x="1" y="6483509"/>
            <a:ext cx="116268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B8E952AD-069D-467B-8A12-89FE52C1BCA8}"/>
              </a:ext>
            </a:extLst>
          </p:cNvPr>
          <p:cNvSpPr/>
          <p:nvPr/>
        </p:nvSpPr>
        <p:spPr>
          <a:xfrm>
            <a:off x="905346" y="4412447"/>
            <a:ext cx="2628000" cy="576064"/>
          </a:xfrm>
          <a:prstGeom prst="roundRect">
            <a:avLst>
              <a:gd name="adj" fmla="val 5000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964D0018-0D48-43B4-AA76-E8B6E4C703C1}"/>
              </a:ext>
            </a:extLst>
          </p:cNvPr>
          <p:cNvSpPr/>
          <p:nvPr/>
        </p:nvSpPr>
        <p:spPr>
          <a:xfrm rot="18600000">
            <a:off x="2793223" y="4081775"/>
            <a:ext cx="1440000" cy="576000"/>
          </a:xfrm>
          <a:prstGeom prst="roundRect">
            <a:avLst>
              <a:gd name="adj" fmla="val 5000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11">
            <a:extLst>
              <a:ext uri="{FF2B5EF4-FFF2-40B4-BE49-F238E27FC236}">
                <a16:creationId xmlns:a16="http://schemas.microsoft.com/office/drawing/2014/main" id="{31948680-E812-43F8-9277-2BB4AA36FC20}"/>
              </a:ext>
            </a:extLst>
          </p:cNvPr>
          <p:cNvSpPr/>
          <p:nvPr/>
        </p:nvSpPr>
        <p:spPr>
          <a:xfrm>
            <a:off x="3496682" y="3750891"/>
            <a:ext cx="2628000" cy="576064"/>
          </a:xfrm>
          <a:prstGeom prst="roundRect">
            <a:avLst>
              <a:gd name="adj" fmla="val 50000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ed Rectangle 13">
            <a:extLst>
              <a:ext uri="{FF2B5EF4-FFF2-40B4-BE49-F238E27FC236}">
                <a16:creationId xmlns:a16="http://schemas.microsoft.com/office/drawing/2014/main" id="{58A3D917-5183-4B69-9473-F93D7D622DE7}"/>
              </a:ext>
            </a:extLst>
          </p:cNvPr>
          <p:cNvSpPr/>
          <p:nvPr/>
        </p:nvSpPr>
        <p:spPr>
          <a:xfrm>
            <a:off x="6088018" y="3089335"/>
            <a:ext cx="2628000" cy="576064"/>
          </a:xfrm>
          <a:prstGeom prst="roundRect">
            <a:avLst>
              <a:gd name="adj" fmla="val 50000"/>
            </a:avLst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ounded Rectangle 15">
            <a:extLst>
              <a:ext uri="{FF2B5EF4-FFF2-40B4-BE49-F238E27FC236}">
                <a16:creationId xmlns:a16="http://schemas.microsoft.com/office/drawing/2014/main" id="{577A2175-69FE-4EB9-8CA1-5B7E08F8B86D}"/>
              </a:ext>
            </a:extLst>
          </p:cNvPr>
          <p:cNvSpPr/>
          <p:nvPr/>
        </p:nvSpPr>
        <p:spPr>
          <a:xfrm>
            <a:off x="8703025" y="2427779"/>
            <a:ext cx="2628000" cy="576064"/>
          </a:xfrm>
          <a:prstGeom prst="roundRect">
            <a:avLst>
              <a:gd name="adj" fmla="val 50000"/>
            </a:avLst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A4920C6-5E9D-4E25-82F0-880BD2F96D56}"/>
              </a:ext>
            </a:extLst>
          </p:cNvPr>
          <p:cNvGrpSpPr/>
          <p:nvPr/>
        </p:nvGrpSpPr>
        <p:grpSpPr>
          <a:xfrm>
            <a:off x="7579164" y="1579867"/>
            <a:ext cx="3619748" cy="716616"/>
            <a:chOff x="302738" y="4417056"/>
            <a:chExt cx="3619748" cy="71661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3B0FD9-C293-4341-8C9F-218192E5B5BD}"/>
                </a:ext>
              </a:extLst>
            </p:cNvPr>
            <p:cNvSpPr txBox="1"/>
            <p:nvPr/>
          </p:nvSpPr>
          <p:spPr>
            <a:xfrm>
              <a:off x="302738" y="4417056"/>
              <a:ext cx="3619748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9EEBB7D-BBC6-4324-8AA2-D220378CE479}"/>
                </a:ext>
              </a:extLst>
            </p:cNvPr>
            <p:cNvSpPr txBox="1"/>
            <p:nvPr/>
          </p:nvSpPr>
          <p:spPr>
            <a:xfrm>
              <a:off x="302738" y="4672007"/>
              <a:ext cx="3619748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AA22351-B02B-4273-9CBA-7BB6F3630732}"/>
              </a:ext>
            </a:extLst>
          </p:cNvPr>
          <p:cNvSpPr txBox="1"/>
          <p:nvPr/>
        </p:nvSpPr>
        <p:spPr>
          <a:xfrm>
            <a:off x="9237269" y="2554104"/>
            <a:ext cx="1512168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38148A-EB83-4848-A44F-6EB7DF6BCFE6}"/>
              </a:ext>
            </a:extLst>
          </p:cNvPr>
          <p:cNvGrpSpPr/>
          <p:nvPr/>
        </p:nvGrpSpPr>
        <p:grpSpPr>
          <a:xfrm>
            <a:off x="1947018" y="2898723"/>
            <a:ext cx="3619748" cy="716616"/>
            <a:chOff x="302738" y="4417056"/>
            <a:chExt cx="3619748" cy="71661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FD571D-EE78-44C5-8313-EEB320F38FE4}"/>
                </a:ext>
              </a:extLst>
            </p:cNvPr>
            <p:cNvSpPr txBox="1"/>
            <p:nvPr/>
          </p:nvSpPr>
          <p:spPr>
            <a:xfrm>
              <a:off x="302738" y="4417056"/>
              <a:ext cx="3619748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26C1F9A-5C3C-473A-A2D9-F5B44ACF259F}"/>
                </a:ext>
              </a:extLst>
            </p:cNvPr>
            <p:cNvSpPr txBox="1"/>
            <p:nvPr/>
          </p:nvSpPr>
          <p:spPr>
            <a:xfrm>
              <a:off x="302738" y="4672007"/>
              <a:ext cx="3619748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979F482-F129-486B-A93C-3A8A18266B2C}"/>
              </a:ext>
            </a:extLst>
          </p:cNvPr>
          <p:cNvSpPr txBox="1"/>
          <p:nvPr/>
        </p:nvSpPr>
        <p:spPr>
          <a:xfrm>
            <a:off x="4054598" y="3891625"/>
            <a:ext cx="1512168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84CD359-1D90-4DE4-ADAF-20DAFC5B5A75}"/>
              </a:ext>
            </a:extLst>
          </p:cNvPr>
          <p:cNvGrpSpPr/>
          <p:nvPr/>
        </p:nvGrpSpPr>
        <p:grpSpPr>
          <a:xfrm>
            <a:off x="7922965" y="3808485"/>
            <a:ext cx="3408061" cy="716616"/>
            <a:chOff x="302738" y="4417056"/>
            <a:chExt cx="3619748" cy="71661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6DE4577-1EFD-4FD0-9066-5AB2E0574677}"/>
                </a:ext>
              </a:extLst>
            </p:cNvPr>
            <p:cNvSpPr txBox="1"/>
            <p:nvPr/>
          </p:nvSpPr>
          <p:spPr>
            <a:xfrm>
              <a:off x="302738" y="4417056"/>
              <a:ext cx="3619748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735644-8749-41EF-B472-8FA44CCBFBC9}"/>
                </a:ext>
              </a:extLst>
            </p:cNvPr>
            <p:cNvSpPr txBox="1"/>
            <p:nvPr/>
          </p:nvSpPr>
          <p:spPr>
            <a:xfrm>
              <a:off x="302738" y="4672007"/>
              <a:ext cx="3619748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D7F72EE-0402-471E-9770-56D7BB491392}"/>
              </a:ext>
            </a:extLst>
          </p:cNvPr>
          <p:cNvSpPr txBox="1"/>
          <p:nvPr/>
        </p:nvSpPr>
        <p:spPr>
          <a:xfrm>
            <a:off x="1463262" y="4551405"/>
            <a:ext cx="1512168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68E9550-8CDA-426E-83BC-12C0693135C2}"/>
              </a:ext>
            </a:extLst>
          </p:cNvPr>
          <p:cNvGrpSpPr/>
          <p:nvPr/>
        </p:nvGrpSpPr>
        <p:grpSpPr>
          <a:xfrm>
            <a:off x="2772646" y="5133259"/>
            <a:ext cx="3549273" cy="716616"/>
            <a:chOff x="302738" y="4417056"/>
            <a:chExt cx="3619748" cy="71661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081772C-0EE4-47BF-889C-0A9FBC370538}"/>
                </a:ext>
              </a:extLst>
            </p:cNvPr>
            <p:cNvSpPr txBox="1"/>
            <p:nvPr/>
          </p:nvSpPr>
          <p:spPr>
            <a:xfrm>
              <a:off x="302738" y="4417056"/>
              <a:ext cx="3619748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766D7A4-0621-4D23-A589-D0AAAE61BB6C}"/>
                </a:ext>
              </a:extLst>
            </p:cNvPr>
            <p:cNvSpPr txBox="1"/>
            <p:nvPr/>
          </p:nvSpPr>
          <p:spPr>
            <a:xfrm>
              <a:off x="302738" y="4672007"/>
              <a:ext cx="3619748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9950878-842E-4A4E-AE7D-D6D44F701AD4}"/>
              </a:ext>
            </a:extLst>
          </p:cNvPr>
          <p:cNvSpPr txBox="1"/>
          <p:nvPr/>
        </p:nvSpPr>
        <p:spPr>
          <a:xfrm>
            <a:off x="6645934" y="3234967"/>
            <a:ext cx="1512168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4" name="Elbow Connector 34">
            <a:extLst>
              <a:ext uri="{FF2B5EF4-FFF2-40B4-BE49-F238E27FC236}">
                <a16:creationId xmlns:a16="http://schemas.microsoft.com/office/drawing/2014/main" id="{B5D9F6A3-2FC2-4A4F-8BFF-AAB5B3EEEE45}"/>
              </a:ext>
            </a:extLst>
          </p:cNvPr>
          <p:cNvCxnSpPr/>
          <p:nvPr/>
        </p:nvCxnSpPr>
        <p:spPr>
          <a:xfrm rot="16200000" flipH="1">
            <a:off x="2164451" y="5126508"/>
            <a:ext cx="465045" cy="360037"/>
          </a:xfrm>
          <a:prstGeom prst="bentConnector3">
            <a:avLst>
              <a:gd name="adj1" fmla="val 9915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44">
            <a:extLst>
              <a:ext uri="{FF2B5EF4-FFF2-40B4-BE49-F238E27FC236}">
                <a16:creationId xmlns:a16="http://schemas.microsoft.com/office/drawing/2014/main" id="{56D6BF8E-7D76-4BA8-A0C3-FAD9497B31F1}"/>
              </a:ext>
            </a:extLst>
          </p:cNvPr>
          <p:cNvCxnSpPr/>
          <p:nvPr/>
        </p:nvCxnSpPr>
        <p:spPr>
          <a:xfrm rot="16200000" flipH="1">
            <a:off x="7340077" y="3806134"/>
            <a:ext cx="465045" cy="360037"/>
          </a:xfrm>
          <a:prstGeom prst="bentConnector3">
            <a:avLst>
              <a:gd name="adj1" fmla="val 9915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4">
            <a:extLst>
              <a:ext uri="{FF2B5EF4-FFF2-40B4-BE49-F238E27FC236}">
                <a16:creationId xmlns:a16="http://schemas.microsoft.com/office/drawing/2014/main" id="{45F7175A-8511-4785-92F5-6335F5622CA1}"/>
              </a:ext>
            </a:extLst>
          </p:cNvPr>
          <p:cNvSpPr/>
          <p:nvPr/>
        </p:nvSpPr>
        <p:spPr>
          <a:xfrm rot="18600000">
            <a:off x="5378425" y="3417133"/>
            <a:ext cx="1440000" cy="576000"/>
          </a:xfrm>
          <a:prstGeom prst="roundRect">
            <a:avLst>
              <a:gd name="adj" fmla="val 50000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Rounded Rectangle 4">
            <a:extLst>
              <a:ext uri="{FF2B5EF4-FFF2-40B4-BE49-F238E27FC236}">
                <a16:creationId xmlns:a16="http://schemas.microsoft.com/office/drawing/2014/main" id="{F6EBD3C6-B115-476E-BCB6-C432AE483862}"/>
              </a:ext>
            </a:extLst>
          </p:cNvPr>
          <p:cNvSpPr/>
          <p:nvPr/>
        </p:nvSpPr>
        <p:spPr>
          <a:xfrm rot="18600000">
            <a:off x="7985610" y="2764484"/>
            <a:ext cx="1440000" cy="576000"/>
          </a:xfrm>
          <a:prstGeom prst="roundRect">
            <a:avLst>
              <a:gd name="adj" fmla="val 50000"/>
            </a:avLst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4">
            <a:extLst>
              <a:ext uri="{FF2B5EF4-FFF2-40B4-BE49-F238E27FC236}">
                <a16:creationId xmlns:a16="http://schemas.microsoft.com/office/drawing/2014/main" id="{4BFE41BE-2540-43D5-9F0E-98B5076828B0}"/>
              </a:ext>
            </a:extLst>
          </p:cNvPr>
          <p:cNvSpPr/>
          <p:nvPr/>
        </p:nvSpPr>
        <p:spPr>
          <a:xfrm rot="10800000">
            <a:off x="10390855" y="3241877"/>
            <a:ext cx="453889" cy="419784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77F5FF9-AA39-432D-8E4B-DC010DF85E48}"/>
              </a:ext>
            </a:extLst>
          </p:cNvPr>
          <p:cNvSpPr/>
          <p:nvPr/>
        </p:nvSpPr>
        <p:spPr>
          <a:xfrm>
            <a:off x="8117955" y="418648"/>
            <a:ext cx="453889" cy="419784"/>
          </a:xfrm>
          <a:custGeom>
            <a:avLst/>
            <a:gdLst>
              <a:gd name="connsiteX0" fmla="*/ 278634 w 304444"/>
              <a:gd name="connsiteY0" fmla="*/ 0 h 281568"/>
              <a:gd name="connsiteX1" fmla="*/ 304444 w 304444"/>
              <a:gd name="connsiteY1" fmla="*/ 41062 h 281568"/>
              <a:gd name="connsiteX2" fmla="*/ 256930 w 304444"/>
              <a:gd name="connsiteY2" fmla="*/ 81244 h 281568"/>
              <a:gd name="connsiteX3" fmla="*/ 239918 w 304444"/>
              <a:gd name="connsiteY3" fmla="*/ 158969 h 281568"/>
              <a:gd name="connsiteX4" fmla="*/ 295059 w 304444"/>
              <a:gd name="connsiteY4" fmla="*/ 158969 h 281568"/>
              <a:gd name="connsiteX5" fmla="*/ 295059 w 304444"/>
              <a:gd name="connsiteY5" fmla="*/ 281568 h 281568"/>
              <a:gd name="connsiteX6" fmla="*/ 181845 w 304444"/>
              <a:gd name="connsiteY6" fmla="*/ 281568 h 281568"/>
              <a:gd name="connsiteX7" fmla="*/ 181845 w 304444"/>
              <a:gd name="connsiteY7" fmla="*/ 184778 h 281568"/>
              <a:gd name="connsiteX8" fmla="*/ 200616 w 304444"/>
              <a:gd name="connsiteY8" fmla="*/ 70979 h 281568"/>
              <a:gd name="connsiteX9" fmla="*/ 278634 w 304444"/>
              <a:gd name="connsiteY9" fmla="*/ 0 h 281568"/>
              <a:gd name="connsiteX10" fmla="*/ 96789 w 304444"/>
              <a:gd name="connsiteY10" fmla="*/ 0 h 281568"/>
              <a:gd name="connsiteX11" fmla="*/ 122599 w 304444"/>
              <a:gd name="connsiteY11" fmla="*/ 41062 h 281568"/>
              <a:gd name="connsiteX12" fmla="*/ 75084 w 304444"/>
              <a:gd name="connsiteY12" fmla="*/ 81244 h 281568"/>
              <a:gd name="connsiteX13" fmla="*/ 58073 w 304444"/>
              <a:gd name="connsiteY13" fmla="*/ 158969 h 281568"/>
              <a:gd name="connsiteX14" fmla="*/ 113213 w 304444"/>
              <a:gd name="connsiteY14" fmla="*/ 158969 h 281568"/>
              <a:gd name="connsiteX15" fmla="*/ 113213 w 304444"/>
              <a:gd name="connsiteY15" fmla="*/ 281568 h 281568"/>
              <a:gd name="connsiteX16" fmla="*/ 0 w 304444"/>
              <a:gd name="connsiteY16" fmla="*/ 281568 h 281568"/>
              <a:gd name="connsiteX17" fmla="*/ 0 w 304444"/>
              <a:gd name="connsiteY17" fmla="*/ 184778 h 281568"/>
              <a:gd name="connsiteX18" fmla="*/ 18772 w 304444"/>
              <a:gd name="connsiteY18" fmla="*/ 70979 h 281568"/>
              <a:gd name="connsiteX19" fmla="*/ 96789 w 304444"/>
              <a:gd name="connsiteY19" fmla="*/ 0 h 28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4444" h="281568">
                <a:moveTo>
                  <a:pt x="278634" y="0"/>
                </a:moveTo>
                <a:lnTo>
                  <a:pt x="304444" y="41062"/>
                </a:lnTo>
                <a:cubicBezTo>
                  <a:pt x="282936" y="50057"/>
                  <a:pt x="267098" y="63450"/>
                  <a:pt x="256930" y="81244"/>
                </a:cubicBezTo>
                <a:cubicBezTo>
                  <a:pt x="246762" y="99037"/>
                  <a:pt x="241092" y="124946"/>
                  <a:pt x="239918" y="158969"/>
                </a:cubicBezTo>
                <a:lnTo>
                  <a:pt x="295059" y="158969"/>
                </a:lnTo>
                <a:lnTo>
                  <a:pt x="295059" y="281568"/>
                </a:lnTo>
                <a:lnTo>
                  <a:pt x="181845" y="281568"/>
                </a:lnTo>
                <a:lnTo>
                  <a:pt x="181845" y="184778"/>
                </a:lnTo>
                <a:cubicBezTo>
                  <a:pt x="181845" y="132376"/>
                  <a:pt x="188102" y="94443"/>
                  <a:pt x="200616" y="70979"/>
                </a:cubicBezTo>
                <a:cubicBezTo>
                  <a:pt x="217041" y="39693"/>
                  <a:pt x="243047" y="16034"/>
                  <a:pt x="278634" y="0"/>
                </a:cubicBezTo>
                <a:close/>
                <a:moveTo>
                  <a:pt x="96789" y="0"/>
                </a:moveTo>
                <a:lnTo>
                  <a:pt x="122599" y="41062"/>
                </a:lnTo>
                <a:cubicBezTo>
                  <a:pt x="101090" y="50057"/>
                  <a:pt x="85252" y="63450"/>
                  <a:pt x="75084" y="81244"/>
                </a:cubicBezTo>
                <a:cubicBezTo>
                  <a:pt x="64916" y="99037"/>
                  <a:pt x="59246" y="124946"/>
                  <a:pt x="58073" y="158969"/>
                </a:cubicBezTo>
                <a:lnTo>
                  <a:pt x="113213" y="158969"/>
                </a:lnTo>
                <a:lnTo>
                  <a:pt x="113213" y="281568"/>
                </a:lnTo>
                <a:lnTo>
                  <a:pt x="0" y="281568"/>
                </a:lnTo>
                <a:lnTo>
                  <a:pt x="0" y="184778"/>
                </a:lnTo>
                <a:cubicBezTo>
                  <a:pt x="0" y="132376"/>
                  <a:pt x="6257" y="94443"/>
                  <a:pt x="18772" y="70979"/>
                </a:cubicBezTo>
                <a:cubicBezTo>
                  <a:pt x="35196" y="39693"/>
                  <a:pt x="61202" y="16034"/>
                  <a:pt x="967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D308E3-1BD1-4B9E-A002-5A6E08DA3146}"/>
              </a:ext>
            </a:extLst>
          </p:cNvPr>
          <p:cNvSpPr txBox="1"/>
          <p:nvPr/>
        </p:nvSpPr>
        <p:spPr>
          <a:xfrm>
            <a:off x="8571844" y="564221"/>
            <a:ext cx="2241327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ALLPPT 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for your 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그룹 21">
            <a:extLst>
              <a:ext uri="{FF2B5EF4-FFF2-40B4-BE49-F238E27FC236}">
                <a16:creationId xmlns:a16="http://schemas.microsoft.com/office/drawing/2014/main" id="{3275BB9D-EAF4-4DCF-A625-775C0AFA6E50}"/>
              </a:ext>
            </a:extLst>
          </p:cNvPr>
          <p:cNvGrpSpPr/>
          <p:nvPr/>
        </p:nvGrpSpPr>
        <p:grpSpPr>
          <a:xfrm>
            <a:off x="6475639" y="4398244"/>
            <a:ext cx="5020197" cy="646331"/>
            <a:chOff x="959011" y="2597626"/>
            <a:chExt cx="5020197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F8FE488-0399-4D52-A838-8E6EB3ECBF28}"/>
                </a:ext>
              </a:extLst>
            </p:cNvPr>
            <p:cNvSpPr txBox="1"/>
            <p:nvPr/>
          </p:nvSpPr>
          <p:spPr>
            <a:xfrm>
              <a:off x="959011" y="269189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POWERPOINT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E5DCE2-671A-4479-8719-D658EE86D830}"/>
                </a:ext>
              </a:extLst>
            </p:cNvPr>
            <p:cNvSpPr txBox="1"/>
            <p:nvPr/>
          </p:nvSpPr>
          <p:spPr>
            <a:xfrm>
              <a:off x="2968085" y="259762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</a:p>
          </p:txBody>
        </p:sp>
        <p:sp>
          <p:nvSpPr>
            <p:cNvPr id="8" name="Chevron 25">
              <a:extLst>
                <a:ext uri="{FF2B5EF4-FFF2-40B4-BE49-F238E27FC236}">
                  <a16:creationId xmlns:a16="http://schemas.microsoft.com/office/drawing/2014/main" id="{FC3924D4-245E-4128-9713-65762A7F9B65}"/>
                </a:ext>
              </a:extLst>
            </p:cNvPr>
            <p:cNvSpPr/>
            <p:nvPr/>
          </p:nvSpPr>
          <p:spPr>
            <a:xfrm>
              <a:off x="2601327" y="273203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20">
            <a:extLst>
              <a:ext uri="{FF2B5EF4-FFF2-40B4-BE49-F238E27FC236}">
                <a16:creationId xmlns:a16="http://schemas.microsoft.com/office/drawing/2014/main" id="{7952DA2C-E974-4424-8479-49567BF7B09F}"/>
              </a:ext>
            </a:extLst>
          </p:cNvPr>
          <p:cNvGrpSpPr/>
          <p:nvPr/>
        </p:nvGrpSpPr>
        <p:grpSpPr>
          <a:xfrm>
            <a:off x="6475639" y="5076417"/>
            <a:ext cx="5020197" cy="646331"/>
            <a:chOff x="959011" y="3630156"/>
            <a:chExt cx="5020197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028ECD-CB6D-4717-BF50-E56356586FF5}"/>
                </a:ext>
              </a:extLst>
            </p:cNvPr>
            <p:cNvSpPr txBox="1"/>
            <p:nvPr/>
          </p:nvSpPr>
          <p:spPr>
            <a:xfrm>
              <a:off x="959011" y="3725844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4D4A10-77CE-44EB-BDCA-B5DB4BA40181}"/>
                </a:ext>
              </a:extLst>
            </p:cNvPr>
            <p:cNvSpPr txBox="1"/>
            <p:nvPr/>
          </p:nvSpPr>
          <p:spPr>
            <a:xfrm>
              <a:off x="2968085" y="363015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2" name="Chevron 26">
              <a:extLst>
                <a:ext uri="{FF2B5EF4-FFF2-40B4-BE49-F238E27FC236}">
                  <a16:creationId xmlns:a16="http://schemas.microsoft.com/office/drawing/2014/main" id="{A3EA7DC2-6162-4ED8-B13A-FEEFFF1D3F9C}"/>
                </a:ext>
              </a:extLst>
            </p:cNvPr>
            <p:cNvSpPr/>
            <p:nvPr/>
          </p:nvSpPr>
          <p:spPr>
            <a:xfrm>
              <a:off x="2601327" y="376456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4">
            <a:extLst>
              <a:ext uri="{FF2B5EF4-FFF2-40B4-BE49-F238E27FC236}">
                <a16:creationId xmlns:a16="http://schemas.microsoft.com/office/drawing/2014/main" id="{F3EAF959-4EB7-4D9F-B6C4-0065EAC8914C}"/>
              </a:ext>
            </a:extLst>
          </p:cNvPr>
          <p:cNvGrpSpPr/>
          <p:nvPr/>
        </p:nvGrpSpPr>
        <p:grpSpPr>
          <a:xfrm>
            <a:off x="6475639" y="5754589"/>
            <a:ext cx="5020197" cy="646331"/>
            <a:chOff x="959011" y="4662686"/>
            <a:chExt cx="5020197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DCF34F-F60F-4DDE-A78D-7E0195534D10}"/>
                </a:ext>
              </a:extLst>
            </p:cNvPr>
            <p:cNvSpPr txBox="1"/>
            <p:nvPr/>
          </p:nvSpPr>
          <p:spPr>
            <a:xfrm>
              <a:off x="959011" y="4759793"/>
              <a:ext cx="1513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PRESENTATION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3F6F9A-7C68-4110-BB64-502AC6F32DDD}"/>
                </a:ext>
              </a:extLst>
            </p:cNvPr>
            <p:cNvSpPr txBox="1"/>
            <p:nvPr/>
          </p:nvSpPr>
          <p:spPr>
            <a:xfrm>
              <a:off x="2968085" y="466268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6" name="Chevron 27">
              <a:extLst>
                <a:ext uri="{FF2B5EF4-FFF2-40B4-BE49-F238E27FC236}">
                  <a16:creationId xmlns:a16="http://schemas.microsoft.com/office/drawing/2014/main" id="{EAC8DB42-E489-4422-B3D3-99FD47D24647}"/>
                </a:ext>
              </a:extLst>
            </p:cNvPr>
            <p:cNvSpPr/>
            <p:nvPr/>
          </p:nvSpPr>
          <p:spPr>
            <a:xfrm>
              <a:off x="2601327" y="479709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05A7E44-4D97-48A5-AA89-D140550C3548}"/>
              </a:ext>
            </a:extLst>
          </p:cNvPr>
          <p:cNvSpPr txBox="1"/>
          <p:nvPr/>
        </p:nvSpPr>
        <p:spPr>
          <a:xfrm>
            <a:off x="696164" y="4953307"/>
            <a:ext cx="419842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C2406B-0971-4E67-8E11-64349057BE34}"/>
              </a:ext>
            </a:extLst>
          </p:cNvPr>
          <p:cNvSpPr txBox="1"/>
          <p:nvPr/>
        </p:nvSpPr>
        <p:spPr>
          <a:xfrm>
            <a:off x="696164" y="5600469"/>
            <a:ext cx="41984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aphic 66">
            <a:extLst>
              <a:ext uri="{FF2B5EF4-FFF2-40B4-BE49-F238E27FC236}">
                <a16:creationId xmlns:a16="http://schemas.microsoft.com/office/drawing/2014/main" id="{B518E359-3B6A-432F-BE74-871B9CB26BFE}"/>
              </a:ext>
            </a:extLst>
          </p:cNvPr>
          <p:cNvGrpSpPr/>
          <p:nvPr/>
        </p:nvGrpSpPr>
        <p:grpSpPr>
          <a:xfrm>
            <a:off x="5517091" y="1539310"/>
            <a:ext cx="1516755" cy="4153151"/>
            <a:chOff x="7354684" y="1811872"/>
            <a:chExt cx="1908028" cy="522452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B3EC644-7F3D-42ED-BB64-B15E2E381287}"/>
                </a:ext>
              </a:extLst>
            </p:cNvPr>
            <p:cNvSpPr/>
            <p:nvPr/>
          </p:nvSpPr>
          <p:spPr>
            <a:xfrm>
              <a:off x="7354343" y="1810707"/>
              <a:ext cx="1901090" cy="5217590"/>
            </a:xfrm>
            <a:custGeom>
              <a:avLst/>
              <a:gdLst>
                <a:gd name="connsiteX0" fmla="*/ 1829966 w 1901089"/>
                <a:gd name="connsiteY0" fmla="*/ 1619173 h 5217589"/>
                <a:gd name="connsiteX1" fmla="*/ 1678712 w 1901089"/>
                <a:gd name="connsiteY1" fmla="*/ 1402699 h 5217589"/>
                <a:gd name="connsiteX2" fmla="*/ 1483052 w 1901089"/>
                <a:gd name="connsiteY2" fmla="*/ 1064805 h 5217589"/>
                <a:gd name="connsiteX3" fmla="*/ 1382447 w 1901089"/>
                <a:gd name="connsiteY3" fmla="*/ 976688 h 5217589"/>
                <a:gd name="connsiteX4" fmla="*/ 1198583 w 1901089"/>
                <a:gd name="connsiteY4" fmla="*/ 916325 h 5217589"/>
                <a:gd name="connsiteX5" fmla="*/ 1198583 w 1901089"/>
                <a:gd name="connsiteY5" fmla="*/ 916325 h 5217589"/>
                <a:gd name="connsiteX6" fmla="*/ 1183318 w 1901089"/>
                <a:gd name="connsiteY6" fmla="*/ 895510 h 5217589"/>
                <a:gd name="connsiteX7" fmla="*/ 1129894 w 1901089"/>
                <a:gd name="connsiteY7" fmla="*/ 633243 h 5217589"/>
                <a:gd name="connsiteX8" fmla="*/ 1007780 w 1901089"/>
                <a:gd name="connsiteY8" fmla="*/ 230129 h 5217589"/>
                <a:gd name="connsiteX9" fmla="*/ 898155 w 1901089"/>
                <a:gd name="connsiteY9" fmla="*/ 60141 h 5217589"/>
                <a:gd name="connsiteX10" fmla="*/ 724698 w 1901089"/>
                <a:gd name="connsiteY10" fmla="*/ 1165 h 5217589"/>
                <a:gd name="connsiteX11" fmla="*/ 369458 w 1901089"/>
                <a:gd name="connsiteY11" fmla="*/ 151032 h 5217589"/>
                <a:gd name="connsiteX12" fmla="*/ 357663 w 1901089"/>
                <a:gd name="connsiteY12" fmla="*/ 211395 h 5217589"/>
                <a:gd name="connsiteX13" fmla="*/ 420107 w 1901089"/>
                <a:gd name="connsiteY13" fmla="*/ 254413 h 5217589"/>
                <a:gd name="connsiteX14" fmla="*/ 420107 w 1901089"/>
                <a:gd name="connsiteY14" fmla="*/ 254413 h 5217589"/>
                <a:gd name="connsiteX15" fmla="*/ 375702 w 1901089"/>
                <a:gd name="connsiteY15" fmla="*/ 293267 h 5217589"/>
                <a:gd name="connsiteX16" fmla="*/ 372233 w 1901089"/>
                <a:gd name="connsiteY16" fmla="*/ 312694 h 5217589"/>
                <a:gd name="connsiteX17" fmla="*/ 382640 w 1901089"/>
                <a:gd name="connsiteY17" fmla="*/ 409137 h 5217589"/>
                <a:gd name="connsiteX18" fmla="*/ 388191 w 1901089"/>
                <a:gd name="connsiteY18" fmla="*/ 479213 h 5217589"/>
                <a:gd name="connsiteX19" fmla="*/ 375008 w 1901089"/>
                <a:gd name="connsiteY19" fmla="*/ 516680 h 5217589"/>
                <a:gd name="connsiteX20" fmla="*/ 397211 w 1901089"/>
                <a:gd name="connsiteY20" fmla="*/ 554147 h 5217589"/>
                <a:gd name="connsiteX21" fmla="*/ 425658 w 1901089"/>
                <a:gd name="connsiteY21" fmla="*/ 585369 h 5217589"/>
                <a:gd name="connsiteX22" fmla="*/ 462431 w 1901089"/>
                <a:gd name="connsiteY22" fmla="*/ 711646 h 5217589"/>
                <a:gd name="connsiteX23" fmla="*/ 539446 w 1901089"/>
                <a:gd name="connsiteY23" fmla="*/ 763683 h 5217589"/>
                <a:gd name="connsiteX24" fmla="*/ 526957 w 1901089"/>
                <a:gd name="connsiteY24" fmla="*/ 799762 h 5217589"/>
                <a:gd name="connsiteX25" fmla="*/ 549159 w 1901089"/>
                <a:gd name="connsiteY25" fmla="*/ 863594 h 5217589"/>
                <a:gd name="connsiteX26" fmla="*/ 549159 w 1901089"/>
                <a:gd name="connsiteY26" fmla="*/ 863594 h 5217589"/>
                <a:gd name="connsiteX27" fmla="*/ 472144 w 1901089"/>
                <a:gd name="connsiteY27" fmla="*/ 917019 h 5217589"/>
                <a:gd name="connsiteX28" fmla="*/ 472144 w 1901089"/>
                <a:gd name="connsiteY28" fmla="*/ 917019 h 5217589"/>
                <a:gd name="connsiteX29" fmla="*/ 380559 w 1901089"/>
                <a:gd name="connsiteY29" fmla="*/ 932977 h 5217589"/>
                <a:gd name="connsiteX30" fmla="*/ 249425 w 1901089"/>
                <a:gd name="connsiteY30" fmla="*/ 1050234 h 5217589"/>
                <a:gd name="connsiteX31" fmla="*/ 200857 w 1901089"/>
                <a:gd name="connsiteY31" fmla="*/ 1232711 h 5217589"/>
                <a:gd name="connsiteX32" fmla="*/ 131474 w 1901089"/>
                <a:gd name="connsiteY32" fmla="*/ 1475551 h 5217589"/>
                <a:gd name="connsiteX33" fmla="*/ 81519 w 1901089"/>
                <a:gd name="connsiteY33" fmla="*/ 1608072 h 5217589"/>
                <a:gd name="connsiteX34" fmla="*/ 73193 w 1901089"/>
                <a:gd name="connsiteY34" fmla="*/ 1848831 h 5217589"/>
                <a:gd name="connsiteX35" fmla="*/ 116210 w 1901089"/>
                <a:gd name="connsiteY35" fmla="*/ 2194357 h 5217589"/>
                <a:gd name="connsiteX36" fmla="*/ 160615 w 1901089"/>
                <a:gd name="connsiteY36" fmla="*/ 2343530 h 5217589"/>
                <a:gd name="connsiteX37" fmla="*/ 171717 w 1901089"/>
                <a:gd name="connsiteY37" fmla="*/ 2349081 h 5217589"/>
                <a:gd name="connsiteX38" fmla="*/ 250119 w 1901089"/>
                <a:gd name="connsiteY38" fmla="*/ 2436503 h 5217589"/>
                <a:gd name="connsiteX39" fmla="*/ 250119 w 1901089"/>
                <a:gd name="connsiteY39" fmla="*/ 2436503 h 5217589"/>
                <a:gd name="connsiteX40" fmla="*/ 243875 w 1901089"/>
                <a:gd name="connsiteY40" fmla="*/ 2454543 h 5217589"/>
                <a:gd name="connsiteX41" fmla="*/ 238324 w 1901089"/>
                <a:gd name="connsiteY41" fmla="*/ 2548904 h 5217589"/>
                <a:gd name="connsiteX42" fmla="*/ 265383 w 1901089"/>
                <a:gd name="connsiteY42" fmla="*/ 2584983 h 5217589"/>
                <a:gd name="connsiteX43" fmla="*/ 282035 w 1901089"/>
                <a:gd name="connsiteY43" fmla="*/ 2608573 h 5217589"/>
                <a:gd name="connsiteX44" fmla="*/ 273709 w 1901089"/>
                <a:gd name="connsiteY44" fmla="*/ 2642570 h 5217589"/>
                <a:gd name="connsiteX45" fmla="*/ 137719 w 1901089"/>
                <a:gd name="connsiteY45" fmla="*/ 3205265 h 5217589"/>
                <a:gd name="connsiteX46" fmla="*/ 87069 w 1901089"/>
                <a:gd name="connsiteY46" fmla="*/ 3546629 h 5217589"/>
                <a:gd name="connsiteX47" fmla="*/ 114129 w 1901089"/>
                <a:gd name="connsiteY47" fmla="*/ 3930316 h 5217589"/>
                <a:gd name="connsiteX48" fmla="*/ 158534 w 1901089"/>
                <a:gd name="connsiteY48" fmla="*/ 4220336 h 5217589"/>
                <a:gd name="connsiteX49" fmla="*/ 177267 w 1901089"/>
                <a:gd name="connsiteY49" fmla="*/ 4517989 h 5217589"/>
                <a:gd name="connsiteX50" fmla="*/ 288973 w 1901089"/>
                <a:gd name="connsiteY50" fmla="*/ 4745564 h 5217589"/>
                <a:gd name="connsiteX51" fmla="*/ 322971 w 1901089"/>
                <a:gd name="connsiteY51" fmla="*/ 4845476 h 5217589"/>
                <a:gd name="connsiteX52" fmla="*/ 252894 w 1901089"/>
                <a:gd name="connsiteY52" fmla="*/ 5036972 h 5217589"/>
                <a:gd name="connsiteX53" fmla="*/ 213346 w 1901089"/>
                <a:gd name="connsiteY53" fmla="*/ 5083459 h 5217589"/>
                <a:gd name="connsiteX54" fmla="*/ 26706 w 1901089"/>
                <a:gd name="connsiteY54" fmla="*/ 5171575 h 5217589"/>
                <a:gd name="connsiteX55" fmla="*/ 1035 w 1901089"/>
                <a:gd name="connsiteY55" fmla="*/ 5189615 h 5217589"/>
                <a:gd name="connsiteX56" fmla="*/ 16993 w 1901089"/>
                <a:gd name="connsiteY56" fmla="*/ 5218755 h 5217589"/>
                <a:gd name="connsiteX57" fmla="*/ 425658 w 1901089"/>
                <a:gd name="connsiteY57" fmla="*/ 5213205 h 5217589"/>
                <a:gd name="connsiteX58" fmla="*/ 506142 w 1901089"/>
                <a:gd name="connsiteY58" fmla="*/ 5113988 h 5217589"/>
                <a:gd name="connsiteX59" fmla="*/ 620623 w 1901089"/>
                <a:gd name="connsiteY59" fmla="*/ 5077908 h 5217589"/>
                <a:gd name="connsiteX60" fmla="*/ 633112 w 1901089"/>
                <a:gd name="connsiteY60" fmla="*/ 5098029 h 5217589"/>
                <a:gd name="connsiteX61" fmla="*/ 634500 w 1901089"/>
                <a:gd name="connsiteY61" fmla="*/ 5212511 h 5217589"/>
                <a:gd name="connsiteX62" fmla="*/ 678905 w 1901089"/>
                <a:gd name="connsiteY62" fmla="*/ 5215980 h 5217589"/>
                <a:gd name="connsiteX63" fmla="*/ 684456 w 1901089"/>
                <a:gd name="connsiteY63" fmla="*/ 5092479 h 5217589"/>
                <a:gd name="connsiteX64" fmla="*/ 708740 w 1901089"/>
                <a:gd name="connsiteY64" fmla="*/ 5061256 h 5217589"/>
                <a:gd name="connsiteX65" fmla="*/ 744819 w 1901089"/>
                <a:gd name="connsiteY65" fmla="*/ 5021708 h 5217589"/>
                <a:gd name="connsiteX66" fmla="*/ 761471 w 1901089"/>
                <a:gd name="connsiteY66" fmla="*/ 5049461 h 5217589"/>
                <a:gd name="connsiteX67" fmla="*/ 762164 w 1901089"/>
                <a:gd name="connsiteY67" fmla="*/ 5172963 h 5217589"/>
                <a:gd name="connsiteX68" fmla="*/ 785061 w 1901089"/>
                <a:gd name="connsiteY68" fmla="*/ 5221531 h 5217589"/>
                <a:gd name="connsiteX69" fmla="*/ 1077856 w 1901089"/>
                <a:gd name="connsiteY69" fmla="*/ 5213205 h 5217589"/>
                <a:gd name="connsiteX70" fmla="*/ 1209684 w 1901089"/>
                <a:gd name="connsiteY70" fmla="*/ 4932898 h 5217589"/>
                <a:gd name="connsiteX71" fmla="*/ 1237437 w 1901089"/>
                <a:gd name="connsiteY71" fmla="*/ 4703935 h 5217589"/>
                <a:gd name="connsiteX72" fmla="*/ 1243681 w 1901089"/>
                <a:gd name="connsiteY72" fmla="*/ 4418077 h 5217589"/>
                <a:gd name="connsiteX73" fmla="*/ 1201358 w 1901089"/>
                <a:gd name="connsiteY73" fmla="*/ 3833874 h 5217589"/>
                <a:gd name="connsiteX74" fmla="*/ 1185400 w 1901089"/>
                <a:gd name="connsiteY74" fmla="*/ 3616012 h 5217589"/>
                <a:gd name="connsiteX75" fmla="*/ 1215928 w 1901089"/>
                <a:gd name="connsiteY75" fmla="*/ 3369703 h 5217589"/>
                <a:gd name="connsiteX76" fmla="*/ 1295718 w 1901089"/>
                <a:gd name="connsiteY76" fmla="*/ 2929122 h 5217589"/>
                <a:gd name="connsiteX77" fmla="*/ 1319309 w 1901089"/>
                <a:gd name="connsiteY77" fmla="*/ 2696689 h 5217589"/>
                <a:gd name="connsiteX78" fmla="*/ 1222867 w 1901089"/>
                <a:gd name="connsiteY78" fmla="*/ 2435116 h 5217589"/>
                <a:gd name="connsiteX79" fmla="*/ 1202052 w 1901089"/>
                <a:gd name="connsiteY79" fmla="*/ 2407362 h 5217589"/>
                <a:gd name="connsiteX80" fmla="*/ 1236049 w 1901089"/>
                <a:gd name="connsiteY80" fmla="*/ 2401812 h 5217589"/>
                <a:gd name="connsiteX81" fmla="*/ 1258946 w 1901089"/>
                <a:gd name="connsiteY81" fmla="*/ 2382385 h 5217589"/>
                <a:gd name="connsiteX82" fmla="*/ 1712015 w 1901089"/>
                <a:gd name="connsiteY82" fmla="*/ 2057673 h 5217589"/>
                <a:gd name="connsiteX83" fmla="*/ 1850087 w 1901089"/>
                <a:gd name="connsiteY83" fmla="*/ 1952211 h 5217589"/>
                <a:gd name="connsiteX84" fmla="*/ 1895880 w 1901089"/>
                <a:gd name="connsiteY84" fmla="*/ 1755164 h 5217589"/>
                <a:gd name="connsiteX85" fmla="*/ 1829966 w 1901089"/>
                <a:gd name="connsiteY85" fmla="*/ 1619173 h 5217589"/>
                <a:gd name="connsiteX86" fmla="*/ 230692 w 1901089"/>
                <a:gd name="connsiteY86" fmla="*/ 2354632 h 5217589"/>
                <a:gd name="connsiteX87" fmla="*/ 230692 w 1901089"/>
                <a:gd name="connsiteY87" fmla="*/ 2354632 h 5217589"/>
                <a:gd name="connsiteX88" fmla="*/ 230692 w 1901089"/>
                <a:gd name="connsiteY88" fmla="*/ 2354632 h 5217589"/>
                <a:gd name="connsiteX89" fmla="*/ 230692 w 1901089"/>
                <a:gd name="connsiteY89" fmla="*/ 2354632 h 5217589"/>
                <a:gd name="connsiteX90" fmla="*/ 270240 w 1901089"/>
                <a:gd name="connsiteY90" fmla="*/ 2303288 h 5217589"/>
                <a:gd name="connsiteX91" fmla="*/ 271628 w 1901089"/>
                <a:gd name="connsiteY91" fmla="*/ 2303288 h 5217589"/>
                <a:gd name="connsiteX92" fmla="*/ 270934 w 1901089"/>
                <a:gd name="connsiteY92" fmla="*/ 2303982 h 5217589"/>
                <a:gd name="connsiteX93" fmla="*/ 270240 w 1901089"/>
                <a:gd name="connsiteY93" fmla="*/ 2303288 h 5217589"/>
                <a:gd name="connsiteX94" fmla="*/ 803794 w 1901089"/>
                <a:gd name="connsiteY94" fmla="*/ 4826049 h 5217589"/>
                <a:gd name="connsiteX95" fmla="*/ 776735 w 1901089"/>
                <a:gd name="connsiteY95" fmla="*/ 4904451 h 5217589"/>
                <a:gd name="connsiteX96" fmla="*/ 747594 w 1901089"/>
                <a:gd name="connsiteY96" fmla="*/ 4991873 h 5217589"/>
                <a:gd name="connsiteX97" fmla="*/ 750369 w 1901089"/>
                <a:gd name="connsiteY97" fmla="*/ 4834374 h 5217589"/>
                <a:gd name="connsiteX98" fmla="*/ 585238 w 1901089"/>
                <a:gd name="connsiteY98" fmla="*/ 4073938 h 5217589"/>
                <a:gd name="connsiteX99" fmla="*/ 544996 w 1901089"/>
                <a:gd name="connsiteY99" fmla="*/ 3892155 h 5217589"/>
                <a:gd name="connsiteX100" fmla="*/ 565117 w 1901089"/>
                <a:gd name="connsiteY100" fmla="*/ 3647234 h 5217589"/>
                <a:gd name="connsiteX101" fmla="*/ 653233 w 1901089"/>
                <a:gd name="connsiteY101" fmla="*/ 3355826 h 5217589"/>
                <a:gd name="connsiteX102" fmla="*/ 685843 w 1901089"/>
                <a:gd name="connsiteY102" fmla="*/ 3104660 h 5217589"/>
                <a:gd name="connsiteX103" fmla="*/ 738574 w 1901089"/>
                <a:gd name="connsiteY103" fmla="*/ 3575770 h 5217589"/>
                <a:gd name="connsiteX104" fmla="*/ 776735 w 1901089"/>
                <a:gd name="connsiteY104" fmla="*/ 3999005 h 5217589"/>
                <a:gd name="connsiteX105" fmla="*/ 807957 w 1901089"/>
                <a:gd name="connsiteY105" fmla="*/ 4313309 h 5217589"/>
                <a:gd name="connsiteX106" fmla="*/ 859994 w 1901089"/>
                <a:gd name="connsiteY106" fmla="*/ 4644266 h 5217589"/>
                <a:gd name="connsiteX107" fmla="*/ 803794 w 1901089"/>
                <a:gd name="connsiteY107" fmla="*/ 4826049 h 5217589"/>
                <a:gd name="connsiteX108" fmla="*/ 1515662 w 1901089"/>
                <a:gd name="connsiteY108" fmla="*/ 1842586 h 5217589"/>
                <a:gd name="connsiteX109" fmla="*/ 1210378 w 1901089"/>
                <a:gd name="connsiteY109" fmla="*/ 2003554 h 5217589"/>
                <a:gd name="connsiteX110" fmla="*/ 1063286 w 1901089"/>
                <a:gd name="connsiteY110" fmla="*/ 2081263 h 5217589"/>
                <a:gd name="connsiteX111" fmla="*/ 1111854 w 1901089"/>
                <a:gd name="connsiteY111" fmla="*/ 1924458 h 5217589"/>
                <a:gd name="connsiteX112" fmla="*/ 1327635 w 1901089"/>
                <a:gd name="connsiteY112" fmla="*/ 1547709 h 5217589"/>
                <a:gd name="connsiteX113" fmla="*/ 1347756 w 1901089"/>
                <a:gd name="connsiteY113" fmla="*/ 1548403 h 5217589"/>
                <a:gd name="connsiteX114" fmla="*/ 1526763 w 1901089"/>
                <a:gd name="connsiteY114" fmla="*/ 1814139 h 5217589"/>
                <a:gd name="connsiteX115" fmla="*/ 1515662 w 1901089"/>
                <a:gd name="connsiteY115" fmla="*/ 1842586 h 5217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901089" h="5217589">
                  <a:moveTo>
                    <a:pt x="1829966" y="1619173"/>
                  </a:moveTo>
                  <a:cubicBezTo>
                    <a:pt x="1780011" y="1547015"/>
                    <a:pt x="1730055" y="1474163"/>
                    <a:pt x="1678712" y="1402699"/>
                  </a:cubicBezTo>
                  <a:cubicBezTo>
                    <a:pt x="1603084" y="1295849"/>
                    <a:pt x="1517050" y="1195244"/>
                    <a:pt x="1483052" y="1064805"/>
                  </a:cubicBezTo>
                  <a:cubicBezTo>
                    <a:pt x="1469176" y="1012073"/>
                    <a:pt x="1431015" y="990565"/>
                    <a:pt x="1382447" y="976688"/>
                  </a:cubicBezTo>
                  <a:cubicBezTo>
                    <a:pt x="1320002" y="959343"/>
                    <a:pt x="1257558" y="943385"/>
                    <a:pt x="1198583" y="916325"/>
                  </a:cubicBezTo>
                  <a:lnTo>
                    <a:pt x="1198583" y="916325"/>
                  </a:lnTo>
                  <a:cubicBezTo>
                    <a:pt x="1192338" y="910081"/>
                    <a:pt x="1185400" y="906612"/>
                    <a:pt x="1183318" y="895510"/>
                  </a:cubicBezTo>
                  <a:cubicBezTo>
                    <a:pt x="1168748" y="807394"/>
                    <a:pt x="1150015" y="720666"/>
                    <a:pt x="1129894" y="633243"/>
                  </a:cubicBezTo>
                  <a:cubicBezTo>
                    <a:pt x="1098671" y="495865"/>
                    <a:pt x="1064674" y="359875"/>
                    <a:pt x="1007780" y="230129"/>
                  </a:cubicBezTo>
                  <a:cubicBezTo>
                    <a:pt x="980720" y="167684"/>
                    <a:pt x="948804" y="108015"/>
                    <a:pt x="898155" y="60141"/>
                  </a:cubicBezTo>
                  <a:cubicBezTo>
                    <a:pt x="848893" y="13654"/>
                    <a:pt x="789918" y="-5079"/>
                    <a:pt x="724698" y="1165"/>
                  </a:cubicBezTo>
                  <a:cubicBezTo>
                    <a:pt x="591483" y="15042"/>
                    <a:pt x="477695" y="77487"/>
                    <a:pt x="369458" y="151032"/>
                  </a:cubicBezTo>
                  <a:cubicBezTo>
                    <a:pt x="345867" y="166990"/>
                    <a:pt x="343786" y="186418"/>
                    <a:pt x="357663" y="211395"/>
                  </a:cubicBezTo>
                  <a:cubicBezTo>
                    <a:pt x="371539" y="235679"/>
                    <a:pt x="388885" y="255107"/>
                    <a:pt x="420107" y="254413"/>
                  </a:cubicBezTo>
                  <a:cubicBezTo>
                    <a:pt x="420107" y="254413"/>
                    <a:pt x="420107" y="254413"/>
                    <a:pt x="420107" y="254413"/>
                  </a:cubicBezTo>
                  <a:cubicBezTo>
                    <a:pt x="386803" y="255107"/>
                    <a:pt x="380559" y="260657"/>
                    <a:pt x="375702" y="293267"/>
                  </a:cubicBezTo>
                  <a:cubicBezTo>
                    <a:pt x="375008" y="299512"/>
                    <a:pt x="372927" y="306450"/>
                    <a:pt x="372233" y="312694"/>
                  </a:cubicBezTo>
                  <a:cubicBezTo>
                    <a:pt x="370845" y="345304"/>
                    <a:pt x="361825" y="382771"/>
                    <a:pt x="382640" y="409137"/>
                  </a:cubicBezTo>
                  <a:cubicBezTo>
                    <a:pt x="402068" y="434808"/>
                    <a:pt x="397905" y="454929"/>
                    <a:pt x="388191" y="479213"/>
                  </a:cubicBezTo>
                  <a:cubicBezTo>
                    <a:pt x="383334" y="491702"/>
                    <a:pt x="379865" y="504191"/>
                    <a:pt x="375008" y="516680"/>
                  </a:cubicBezTo>
                  <a:cubicBezTo>
                    <a:pt x="366682" y="538883"/>
                    <a:pt x="376396" y="550678"/>
                    <a:pt x="397211" y="554147"/>
                  </a:cubicBezTo>
                  <a:cubicBezTo>
                    <a:pt x="415944" y="556922"/>
                    <a:pt x="422189" y="568023"/>
                    <a:pt x="425658" y="585369"/>
                  </a:cubicBezTo>
                  <a:cubicBezTo>
                    <a:pt x="434677" y="628386"/>
                    <a:pt x="446473" y="670710"/>
                    <a:pt x="462431" y="711646"/>
                  </a:cubicBezTo>
                  <a:cubicBezTo>
                    <a:pt x="479776" y="756745"/>
                    <a:pt x="492265" y="764377"/>
                    <a:pt x="539446" y="763683"/>
                  </a:cubicBezTo>
                  <a:cubicBezTo>
                    <a:pt x="515162" y="768540"/>
                    <a:pt x="514468" y="780335"/>
                    <a:pt x="526957" y="799762"/>
                  </a:cubicBezTo>
                  <a:cubicBezTo>
                    <a:pt x="538752" y="819189"/>
                    <a:pt x="544996" y="841392"/>
                    <a:pt x="549159" y="863594"/>
                  </a:cubicBezTo>
                  <a:cubicBezTo>
                    <a:pt x="549159" y="863594"/>
                    <a:pt x="549159" y="863594"/>
                    <a:pt x="549159" y="863594"/>
                  </a:cubicBezTo>
                  <a:cubicBezTo>
                    <a:pt x="514468" y="868451"/>
                    <a:pt x="493653" y="893429"/>
                    <a:pt x="472144" y="917019"/>
                  </a:cubicBezTo>
                  <a:cubicBezTo>
                    <a:pt x="472144" y="917019"/>
                    <a:pt x="472144" y="917019"/>
                    <a:pt x="472144" y="917019"/>
                  </a:cubicBezTo>
                  <a:cubicBezTo>
                    <a:pt x="440228" y="913550"/>
                    <a:pt x="411087" y="926733"/>
                    <a:pt x="380559" y="932977"/>
                  </a:cubicBezTo>
                  <a:cubicBezTo>
                    <a:pt x="314645" y="946854"/>
                    <a:pt x="273709" y="989177"/>
                    <a:pt x="249425" y="1050234"/>
                  </a:cubicBezTo>
                  <a:cubicBezTo>
                    <a:pt x="225835" y="1109209"/>
                    <a:pt x="214734" y="1171654"/>
                    <a:pt x="200857" y="1232711"/>
                  </a:cubicBezTo>
                  <a:cubicBezTo>
                    <a:pt x="182124" y="1315277"/>
                    <a:pt x="168247" y="1398536"/>
                    <a:pt x="131474" y="1475551"/>
                  </a:cubicBezTo>
                  <a:cubicBezTo>
                    <a:pt x="111353" y="1517875"/>
                    <a:pt x="91232" y="1560892"/>
                    <a:pt x="81519" y="1608072"/>
                  </a:cubicBezTo>
                  <a:cubicBezTo>
                    <a:pt x="65561" y="1687862"/>
                    <a:pt x="68336" y="1768346"/>
                    <a:pt x="73193" y="1848831"/>
                  </a:cubicBezTo>
                  <a:cubicBezTo>
                    <a:pt x="80825" y="1964700"/>
                    <a:pt x="96089" y="2079876"/>
                    <a:pt x="116210" y="2194357"/>
                  </a:cubicBezTo>
                  <a:cubicBezTo>
                    <a:pt x="125230" y="2245701"/>
                    <a:pt x="134944" y="2297044"/>
                    <a:pt x="160615" y="2343530"/>
                  </a:cubicBezTo>
                  <a:cubicBezTo>
                    <a:pt x="162697" y="2347000"/>
                    <a:pt x="162697" y="2358794"/>
                    <a:pt x="171717" y="2349081"/>
                  </a:cubicBezTo>
                  <a:cubicBezTo>
                    <a:pt x="180736" y="2393486"/>
                    <a:pt x="209877" y="2420545"/>
                    <a:pt x="250119" y="2436503"/>
                  </a:cubicBezTo>
                  <a:lnTo>
                    <a:pt x="250119" y="2436503"/>
                  </a:lnTo>
                  <a:cubicBezTo>
                    <a:pt x="243181" y="2440666"/>
                    <a:pt x="244568" y="2447605"/>
                    <a:pt x="243875" y="2454543"/>
                  </a:cubicBezTo>
                  <a:cubicBezTo>
                    <a:pt x="242487" y="2485765"/>
                    <a:pt x="242487" y="2517681"/>
                    <a:pt x="238324" y="2548904"/>
                  </a:cubicBezTo>
                  <a:cubicBezTo>
                    <a:pt x="235549" y="2571800"/>
                    <a:pt x="237630" y="2585676"/>
                    <a:pt x="265383" y="2584983"/>
                  </a:cubicBezTo>
                  <a:cubicBezTo>
                    <a:pt x="279954" y="2584289"/>
                    <a:pt x="288973" y="2591227"/>
                    <a:pt x="282035" y="2608573"/>
                  </a:cubicBezTo>
                  <a:cubicBezTo>
                    <a:pt x="277872" y="2618980"/>
                    <a:pt x="276485" y="2631469"/>
                    <a:pt x="273709" y="2642570"/>
                  </a:cubicBezTo>
                  <a:cubicBezTo>
                    <a:pt x="227223" y="2829904"/>
                    <a:pt x="176573" y="3016544"/>
                    <a:pt x="137719" y="3205265"/>
                  </a:cubicBezTo>
                  <a:cubicBezTo>
                    <a:pt x="114823" y="3318359"/>
                    <a:pt x="94702" y="3431453"/>
                    <a:pt x="87069" y="3546629"/>
                  </a:cubicBezTo>
                  <a:cubicBezTo>
                    <a:pt x="78050" y="3675681"/>
                    <a:pt x="91232" y="3803345"/>
                    <a:pt x="114129" y="3930316"/>
                  </a:cubicBezTo>
                  <a:cubicBezTo>
                    <a:pt x="131474" y="4026758"/>
                    <a:pt x="154371" y="4121813"/>
                    <a:pt x="158534" y="4220336"/>
                  </a:cubicBezTo>
                  <a:cubicBezTo>
                    <a:pt x="162697" y="4319554"/>
                    <a:pt x="169635" y="4418771"/>
                    <a:pt x="177267" y="4517989"/>
                  </a:cubicBezTo>
                  <a:cubicBezTo>
                    <a:pt x="184205" y="4608186"/>
                    <a:pt x="243181" y="4706710"/>
                    <a:pt x="288973" y="4745564"/>
                  </a:cubicBezTo>
                  <a:cubicBezTo>
                    <a:pt x="323665" y="4774705"/>
                    <a:pt x="332685" y="4805234"/>
                    <a:pt x="322971" y="4845476"/>
                  </a:cubicBezTo>
                  <a:cubicBezTo>
                    <a:pt x="307013" y="4912083"/>
                    <a:pt x="279954" y="4974528"/>
                    <a:pt x="252894" y="5036972"/>
                  </a:cubicBezTo>
                  <a:cubicBezTo>
                    <a:pt x="243875" y="5057093"/>
                    <a:pt x="231386" y="5071664"/>
                    <a:pt x="213346" y="5083459"/>
                  </a:cubicBezTo>
                  <a:cubicBezTo>
                    <a:pt x="155065" y="5120232"/>
                    <a:pt x="90539" y="5145210"/>
                    <a:pt x="26706" y="5171575"/>
                  </a:cubicBezTo>
                  <a:cubicBezTo>
                    <a:pt x="16993" y="5175738"/>
                    <a:pt x="5198" y="5177126"/>
                    <a:pt x="1035" y="5189615"/>
                  </a:cubicBezTo>
                  <a:cubicBezTo>
                    <a:pt x="-3128" y="5203491"/>
                    <a:pt x="5892" y="5211817"/>
                    <a:pt x="16993" y="5218755"/>
                  </a:cubicBezTo>
                  <a:cubicBezTo>
                    <a:pt x="137719" y="5220837"/>
                    <a:pt x="415944" y="5226387"/>
                    <a:pt x="425658" y="5213205"/>
                  </a:cubicBezTo>
                  <a:cubicBezTo>
                    <a:pt x="450636" y="5175738"/>
                    <a:pt x="472144" y="5138272"/>
                    <a:pt x="506142" y="5113988"/>
                  </a:cubicBezTo>
                  <a:cubicBezTo>
                    <a:pt x="539446" y="5089704"/>
                    <a:pt x="581075" y="5084847"/>
                    <a:pt x="620623" y="5077908"/>
                  </a:cubicBezTo>
                  <a:cubicBezTo>
                    <a:pt x="633112" y="5075827"/>
                    <a:pt x="633112" y="5089009"/>
                    <a:pt x="633112" y="5098029"/>
                  </a:cubicBezTo>
                  <a:cubicBezTo>
                    <a:pt x="635194" y="5125089"/>
                    <a:pt x="631725" y="5185452"/>
                    <a:pt x="634500" y="5212511"/>
                  </a:cubicBezTo>
                  <a:cubicBezTo>
                    <a:pt x="635194" y="5219449"/>
                    <a:pt x="655315" y="5222918"/>
                    <a:pt x="678905" y="5215980"/>
                  </a:cubicBezTo>
                  <a:cubicBezTo>
                    <a:pt x="680987" y="5154923"/>
                    <a:pt x="685149" y="5120232"/>
                    <a:pt x="684456" y="5092479"/>
                  </a:cubicBezTo>
                  <a:cubicBezTo>
                    <a:pt x="683762" y="5077214"/>
                    <a:pt x="698332" y="5070970"/>
                    <a:pt x="708740" y="5061256"/>
                  </a:cubicBezTo>
                  <a:cubicBezTo>
                    <a:pt x="728167" y="5042523"/>
                    <a:pt x="725392" y="5023790"/>
                    <a:pt x="744819" y="5021708"/>
                  </a:cubicBezTo>
                  <a:cubicBezTo>
                    <a:pt x="758695" y="5020321"/>
                    <a:pt x="764246" y="5034891"/>
                    <a:pt x="761471" y="5049461"/>
                  </a:cubicBezTo>
                  <a:cubicBezTo>
                    <a:pt x="754532" y="5086234"/>
                    <a:pt x="763552" y="5136190"/>
                    <a:pt x="762164" y="5172963"/>
                  </a:cubicBezTo>
                  <a:cubicBezTo>
                    <a:pt x="760777" y="5215980"/>
                    <a:pt x="774653" y="5221531"/>
                    <a:pt x="785061" y="5221531"/>
                  </a:cubicBezTo>
                  <a:cubicBezTo>
                    <a:pt x="878728" y="5227081"/>
                    <a:pt x="934234" y="5223612"/>
                    <a:pt x="1077856" y="5213205"/>
                  </a:cubicBezTo>
                  <a:cubicBezTo>
                    <a:pt x="1096590" y="5218062"/>
                    <a:pt x="1229111" y="5041829"/>
                    <a:pt x="1209684" y="4932898"/>
                  </a:cubicBezTo>
                  <a:cubicBezTo>
                    <a:pt x="1197195" y="4862127"/>
                    <a:pt x="1235355" y="4776787"/>
                    <a:pt x="1237437" y="4703935"/>
                  </a:cubicBezTo>
                  <a:cubicBezTo>
                    <a:pt x="1240212" y="4603330"/>
                    <a:pt x="1238825" y="4518682"/>
                    <a:pt x="1243681" y="4418077"/>
                  </a:cubicBezTo>
                  <a:cubicBezTo>
                    <a:pt x="1252701" y="4221724"/>
                    <a:pt x="1240906" y="4026758"/>
                    <a:pt x="1201358" y="3833874"/>
                  </a:cubicBezTo>
                  <a:cubicBezTo>
                    <a:pt x="1186787" y="3762409"/>
                    <a:pt x="1181237" y="3689557"/>
                    <a:pt x="1185400" y="3616012"/>
                  </a:cubicBezTo>
                  <a:cubicBezTo>
                    <a:pt x="1189563" y="3532752"/>
                    <a:pt x="1202746" y="3451574"/>
                    <a:pt x="1215928" y="3369703"/>
                  </a:cubicBezTo>
                  <a:cubicBezTo>
                    <a:pt x="1240212" y="3222611"/>
                    <a:pt x="1266578" y="3075519"/>
                    <a:pt x="1295718" y="2929122"/>
                  </a:cubicBezTo>
                  <a:cubicBezTo>
                    <a:pt x="1310983" y="2852800"/>
                    <a:pt x="1319309" y="2775092"/>
                    <a:pt x="1319309" y="2696689"/>
                  </a:cubicBezTo>
                  <a:cubicBezTo>
                    <a:pt x="1319309" y="2598165"/>
                    <a:pt x="1280454" y="2512824"/>
                    <a:pt x="1222867" y="2435116"/>
                  </a:cubicBezTo>
                  <a:cubicBezTo>
                    <a:pt x="1215928" y="2426096"/>
                    <a:pt x="1208990" y="2416382"/>
                    <a:pt x="1202052" y="2407362"/>
                  </a:cubicBezTo>
                  <a:cubicBezTo>
                    <a:pt x="1217316" y="2417770"/>
                    <a:pt x="1226336" y="2412219"/>
                    <a:pt x="1236049" y="2401812"/>
                  </a:cubicBezTo>
                  <a:cubicBezTo>
                    <a:pt x="1242988" y="2394874"/>
                    <a:pt x="1250620" y="2388629"/>
                    <a:pt x="1258946" y="2382385"/>
                  </a:cubicBezTo>
                  <a:cubicBezTo>
                    <a:pt x="1407425" y="2270678"/>
                    <a:pt x="1561455" y="2166604"/>
                    <a:pt x="1712015" y="2057673"/>
                  </a:cubicBezTo>
                  <a:cubicBezTo>
                    <a:pt x="1759196" y="2023675"/>
                    <a:pt x="1809845" y="1994534"/>
                    <a:pt x="1850087" y="1952211"/>
                  </a:cubicBezTo>
                  <a:cubicBezTo>
                    <a:pt x="1903512" y="1895317"/>
                    <a:pt x="1922246" y="1830791"/>
                    <a:pt x="1895880" y="1755164"/>
                  </a:cubicBezTo>
                  <a:cubicBezTo>
                    <a:pt x="1879228" y="1707290"/>
                    <a:pt x="1859107" y="1660803"/>
                    <a:pt x="1829966" y="1619173"/>
                  </a:cubicBezTo>
                  <a:close/>
                  <a:moveTo>
                    <a:pt x="230692" y="2354632"/>
                  </a:moveTo>
                  <a:cubicBezTo>
                    <a:pt x="230692" y="2354632"/>
                    <a:pt x="230692" y="2354632"/>
                    <a:pt x="230692" y="2354632"/>
                  </a:cubicBezTo>
                  <a:cubicBezTo>
                    <a:pt x="230692" y="2354632"/>
                    <a:pt x="230692" y="2354632"/>
                    <a:pt x="230692" y="2354632"/>
                  </a:cubicBezTo>
                  <a:cubicBezTo>
                    <a:pt x="230692" y="2354632"/>
                    <a:pt x="230692" y="2354632"/>
                    <a:pt x="230692" y="2354632"/>
                  </a:cubicBezTo>
                  <a:close/>
                  <a:moveTo>
                    <a:pt x="270240" y="2303288"/>
                  </a:moveTo>
                  <a:cubicBezTo>
                    <a:pt x="270934" y="2303288"/>
                    <a:pt x="270934" y="2303288"/>
                    <a:pt x="271628" y="2303288"/>
                  </a:cubicBezTo>
                  <a:cubicBezTo>
                    <a:pt x="271628" y="2303288"/>
                    <a:pt x="271628" y="2303982"/>
                    <a:pt x="270934" y="2303982"/>
                  </a:cubicBezTo>
                  <a:cubicBezTo>
                    <a:pt x="270934" y="2303982"/>
                    <a:pt x="270240" y="2303982"/>
                    <a:pt x="270240" y="2303288"/>
                  </a:cubicBezTo>
                  <a:close/>
                  <a:moveTo>
                    <a:pt x="803794" y="4826049"/>
                  </a:moveTo>
                  <a:cubicBezTo>
                    <a:pt x="778816" y="4848945"/>
                    <a:pt x="769797" y="4871841"/>
                    <a:pt x="776735" y="4904451"/>
                  </a:cubicBezTo>
                  <a:cubicBezTo>
                    <a:pt x="780204" y="4920409"/>
                    <a:pt x="747594" y="4968977"/>
                    <a:pt x="747594" y="4991873"/>
                  </a:cubicBezTo>
                  <a:cubicBezTo>
                    <a:pt x="732330" y="4946775"/>
                    <a:pt x="758001" y="4873923"/>
                    <a:pt x="750369" y="4834374"/>
                  </a:cubicBezTo>
                  <a:cubicBezTo>
                    <a:pt x="702495" y="4579046"/>
                    <a:pt x="649764" y="4325798"/>
                    <a:pt x="585238" y="4073938"/>
                  </a:cubicBezTo>
                  <a:cubicBezTo>
                    <a:pt x="569974" y="4013575"/>
                    <a:pt x="550547" y="3953906"/>
                    <a:pt x="544996" y="3892155"/>
                  </a:cubicBezTo>
                  <a:cubicBezTo>
                    <a:pt x="539446" y="3824854"/>
                    <a:pt x="535283" y="3706903"/>
                    <a:pt x="565117" y="3647234"/>
                  </a:cubicBezTo>
                  <a:cubicBezTo>
                    <a:pt x="617848" y="3543854"/>
                    <a:pt x="631031" y="3468226"/>
                    <a:pt x="653233" y="3355826"/>
                  </a:cubicBezTo>
                  <a:cubicBezTo>
                    <a:pt x="655315" y="3345419"/>
                    <a:pt x="683068" y="3115761"/>
                    <a:pt x="685843" y="3104660"/>
                  </a:cubicBezTo>
                  <a:cubicBezTo>
                    <a:pt x="704577" y="3183063"/>
                    <a:pt x="731636" y="3495286"/>
                    <a:pt x="738574" y="3575770"/>
                  </a:cubicBezTo>
                  <a:cubicBezTo>
                    <a:pt x="750369" y="3717310"/>
                    <a:pt x="763552" y="3858158"/>
                    <a:pt x="776735" y="3999005"/>
                  </a:cubicBezTo>
                  <a:cubicBezTo>
                    <a:pt x="786448" y="4103773"/>
                    <a:pt x="794081" y="4208541"/>
                    <a:pt x="807957" y="4313309"/>
                  </a:cubicBezTo>
                  <a:cubicBezTo>
                    <a:pt x="822528" y="4424322"/>
                    <a:pt x="839179" y="4534641"/>
                    <a:pt x="859994" y="4644266"/>
                  </a:cubicBezTo>
                  <a:cubicBezTo>
                    <a:pt x="873871" y="4717118"/>
                    <a:pt x="856525" y="4778174"/>
                    <a:pt x="803794" y="4826049"/>
                  </a:cubicBezTo>
                  <a:close/>
                  <a:moveTo>
                    <a:pt x="1515662" y="1842586"/>
                  </a:moveTo>
                  <a:cubicBezTo>
                    <a:pt x="1413669" y="1896705"/>
                    <a:pt x="1312370" y="1950130"/>
                    <a:pt x="1210378" y="2003554"/>
                  </a:cubicBezTo>
                  <a:cubicBezTo>
                    <a:pt x="1163197" y="2028532"/>
                    <a:pt x="1115323" y="2053510"/>
                    <a:pt x="1063286" y="2081263"/>
                  </a:cubicBezTo>
                  <a:cubicBezTo>
                    <a:pt x="1070224" y="2021594"/>
                    <a:pt x="1090345" y="1972332"/>
                    <a:pt x="1111854" y="1924458"/>
                  </a:cubicBezTo>
                  <a:cubicBezTo>
                    <a:pt x="1171523" y="1791937"/>
                    <a:pt x="1249232" y="1669823"/>
                    <a:pt x="1327635" y="1547709"/>
                  </a:cubicBezTo>
                  <a:cubicBezTo>
                    <a:pt x="1335961" y="1534526"/>
                    <a:pt x="1340124" y="1536608"/>
                    <a:pt x="1347756" y="1548403"/>
                  </a:cubicBezTo>
                  <a:cubicBezTo>
                    <a:pt x="1406731" y="1637213"/>
                    <a:pt x="1465706" y="1726023"/>
                    <a:pt x="1526763" y="1814139"/>
                  </a:cubicBezTo>
                  <a:cubicBezTo>
                    <a:pt x="1539252" y="1832873"/>
                    <a:pt x="1526763" y="1836342"/>
                    <a:pt x="1515662" y="1842586"/>
                  </a:cubicBezTo>
                  <a:close/>
                </a:path>
              </a:pathLst>
            </a:custGeom>
            <a:solidFill>
              <a:srgbClr val="000000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A3BA35F-B9B3-42DE-8153-6C69A1C50026}"/>
                </a:ext>
              </a:extLst>
            </p:cNvPr>
            <p:cNvSpPr/>
            <p:nvPr/>
          </p:nvSpPr>
          <p:spPr>
            <a:xfrm>
              <a:off x="7695937" y="1812094"/>
              <a:ext cx="846471" cy="1068496"/>
            </a:xfrm>
            <a:custGeom>
              <a:avLst/>
              <a:gdLst>
                <a:gd name="connsiteX0" fmla="*/ 849357 w 846470"/>
                <a:gd name="connsiteY0" fmla="*/ 915631 h 1068495"/>
                <a:gd name="connsiteX1" fmla="*/ 845888 w 846470"/>
                <a:gd name="connsiteY1" fmla="*/ 946854 h 1068495"/>
                <a:gd name="connsiteX2" fmla="*/ 827154 w 846470"/>
                <a:gd name="connsiteY2" fmla="*/ 963505 h 1068495"/>
                <a:gd name="connsiteX3" fmla="*/ 685613 w 846470"/>
                <a:gd name="connsiteY3" fmla="*/ 927426 h 1068495"/>
                <a:gd name="connsiteX4" fmla="*/ 659942 w 846470"/>
                <a:gd name="connsiteY4" fmla="*/ 939221 h 1068495"/>
                <a:gd name="connsiteX5" fmla="*/ 625944 w 846470"/>
                <a:gd name="connsiteY5" fmla="*/ 984320 h 1068495"/>
                <a:gd name="connsiteX6" fmla="*/ 514932 w 846470"/>
                <a:gd name="connsiteY6" fmla="*/ 1075212 h 1068495"/>
                <a:gd name="connsiteX7" fmla="*/ 517707 w 846470"/>
                <a:gd name="connsiteY7" fmla="*/ 1044683 h 1068495"/>
                <a:gd name="connsiteX8" fmla="*/ 541991 w 846470"/>
                <a:gd name="connsiteY8" fmla="*/ 878858 h 1068495"/>
                <a:gd name="connsiteX9" fmla="*/ 464282 w 846470"/>
                <a:gd name="connsiteY9" fmla="*/ 1029419 h 1068495"/>
                <a:gd name="connsiteX10" fmla="*/ 458732 w 846470"/>
                <a:gd name="connsiteY10" fmla="*/ 1040520 h 1068495"/>
                <a:gd name="connsiteX11" fmla="*/ 444161 w 846470"/>
                <a:gd name="connsiteY11" fmla="*/ 1055785 h 1068495"/>
                <a:gd name="connsiteX12" fmla="*/ 432366 w 846470"/>
                <a:gd name="connsiteY12" fmla="*/ 1036357 h 1068495"/>
                <a:gd name="connsiteX13" fmla="*/ 406001 w 846470"/>
                <a:gd name="connsiteY13" fmla="*/ 894817 h 1068495"/>
                <a:gd name="connsiteX14" fmla="*/ 361596 w 846470"/>
                <a:gd name="connsiteY14" fmla="*/ 714421 h 1068495"/>
                <a:gd name="connsiteX15" fmla="*/ 278336 w 846470"/>
                <a:gd name="connsiteY15" fmla="*/ 496559 h 1068495"/>
                <a:gd name="connsiteX16" fmla="*/ 90309 w 846470"/>
                <a:gd name="connsiteY16" fmla="*/ 271065 h 1068495"/>
                <a:gd name="connsiteX17" fmla="*/ 70882 w 846470"/>
                <a:gd name="connsiteY17" fmla="*/ 253025 h 1068495"/>
                <a:gd name="connsiteX18" fmla="*/ 8437 w 846470"/>
                <a:gd name="connsiteY18" fmla="*/ 210008 h 1068495"/>
                <a:gd name="connsiteX19" fmla="*/ 20232 w 846470"/>
                <a:gd name="connsiteY19" fmla="*/ 149645 h 1068495"/>
                <a:gd name="connsiteX20" fmla="*/ 376166 w 846470"/>
                <a:gd name="connsiteY20" fmla="*/ 1165 h 1068495"/>
                <a:gd name="connsiteX21" fmla="*/ 549623 w 846470"/>
                <a:gd name="connsiteY21" fmla="*/ 60141 h 1068495"/>
                <a:gd name="connsiteX22" fmla="*/ 659248 w 846470"/>
                <a:gd name="connsiteY22" fmla="*/ 230129 h 1068495"/>
                <a:gd name="connsiteX23" fmla="*/ 781362 w 846470"/>
                <a:gd name="connsiteY23" fmla="*/ 633243 h 1068495"/>
                <a:gd name="connsiteX24" fmla="*/ 834787 w 846470"/>
                <a:gd name="connsiteY24" fmla="*/ 895510 h 1068495"/>
                <a:gd name="connsiteX25" fmla="*/ 849357 w 846470"/>
                <a:gd name="connsiteY25" fmla="*/ 915631 h 1068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46470" h="1068495">
                  <a:moveTo>
                    <a:pt x="849357" y="915631"/>
                  </a:moveTo>
                  <a:cubicBezTo>
                    <a:pt x="829930" y="923264"/>
                    <a:pt x="843806" y="937834"/>
                    <a:pt x="845888" y="946854"/>
                  </a:cubicBezTo>
                  <a:cubicBezTo>
                    <a:pt x="850051" y="966975"/>
                    <a:pt x="844500" y="968362"/>
                    <a:pt x="827154" y="963505"/>
                  </a:cubicBezTo>
                  <a:cubicBezTo>
                    <a:pt x="779974" y="951017"/>
                    <a:pt x="732794" y="939221"/>
                    <a:pt x="685613" y="927426"/>
                  </a:cubicBezTo>
                  <a:cubicBezTo>
                    <a:pt x="673818" y="924651"/>
                    <a:pt x="664105" y="923264"/>
                    <a:pt x="659942" y="939221"/>
                  </a:cubicBezTo>
                  <a:cubicBezTo>
                    <a:pt x="655085" y="958649"/>
                    <a:pt x="639821" y="971832"/>
                    <a:pt x="625944" y="984320"/>
                  </a:cubicBezTo>
                  <a:cubicBezTo>
                    <a:pt x="590559" y="1016236"/>
                    <a:pt x="555868" y="1050234"/>
                    <a:pt x="514932" y="1075212"/>
                  </a:cubicBezTo>
                  <a:cubicBezTo>
                    <a:pt x="507300" y="1064111"/>
                    <a:pt x="514238" y="1054397"/>
                    <a:pt x="517707" y="1044683"/>
                  </a:cubicBezTo>
                  <a:cubicBezTo>
                    <a:pt x="537828" y="991259"/>
                    <a:pt x="549623" y="937140"/>
                    <a:pt x="541991" y="878858"/>
                  </a:cubicBezTo>
                  <a:cubicBezTo>
                    <a:pt x="516319" y="929508"/>
                    <a:pt x="491342" y="980157"/>
                    <a:pt x="464282" y="1029419"/>
                  </a:cubicBezTo>
                  <a:cubicBezTo>
                    <a:pt x="462201" y="1032888"/>
                    <a:pt x="460813" y="1037051"/>
                    <a:pt x="458732" y="1040520"/>
                  </a:cubicBezTo>
                  <a:cubicBezTo>
                    <a:pt x="454569" y="1046765"/>
                    <a:pt x="451793" y="1056479"/>
                    <a:pt x="444161" y="1055785"/>
                  </a:cubicBezTo>
                  <a:cubicBezTo>
                    <a:pt x="434448" y="1054397"/>
                    <a:pt x="433754" y="1043990"/>
                    <a:pt x="432366" y="1036357"/>
                  </a:cubicBezTo>
                  <a:cubicBezTo>
                    <a:pt x="424734" y="989177"/>
                    <a:pt x="418490" y="941303"/>
                    <a:pt x="406001" y="894817"/>
                  </a:cubicBezTo>
                  <a:cubicBezTo>
                    <a:pt x="400450" y="832372"/>
                    <a:pt x="381717" y="773397"/>
                    <a:pt x="361596" y="714421"/>
                  </a:cubicBezTo>
                  <a:cubicBezTo>
                    <a:pt x="335924" y="640875"/>
                    <a:pt x="308865" y="568023"/>
                    <a:pt x="278336" y="496559"/>
                  </a:cubicBezTo>
                  <a:cubicBezTo>
                    <a:pt x="237400" y="400811"/>
                    <a:pt x="172180" y="329346"/>
                    <a:pt x="90309" y="271065"/>
                  </a:cubicBezTo>
                  <a:cubicBezTo>
                    <a:pt x="83370" y="266208"/>
                    <a:pt x="73657" y="263433"/>
                    <a:pt x="70882" y="253025"/>
                  </a:cubicBezTo>
                  <a:cubicBezTo>
                    <a:pt x="39659" y="253719"/>
                    <a:pt x="23007" y="234292"/>
                    <a:pt x="8437" y="210008"/>
                  </a:cubicBezTo>
                  <a:cubicBezTo>
                    <a:pt x="-5440" y="185724"/>
                    <a:pt x="-2664" y="165603"/>
                    <a:pt x="20232" y="149645"/>
                  </a:cubicBezTo>
                  <a:cubicBezTo>
                    <a:pt x="129163" y="76099"/>
                    <a:pt x="242951" y="13654"/>
                    <a:pt x="376166" y="1165"/>
                  </a:cubicBezTo>
                  <a:cubicBezTo>
                    <a:pt x="441386" y="-5079"/>
                    <a:pt x="500361" y="13654"/>
                    <a:pt x="549623" y="60141"/>
                  </a:cubicBezTo>
                  <a:cubicBezTo>
                    <a:pt x="600273" y="108015"/>
                    <a:pt x="632189" y="167684"/>
                    <a:pt x="659248" y="230129"/>
                  </a:cubicBezTo>
                  <a:cubicBezTo>
                    <a:pt x="716142" y="359181"/>
                    <a:pt x="749446" y="495865"/>
                    <a:pt x="781362" y="633243"/>
                  </a:cubicBezTo>
                  <a:cubicBezTo>
                    <a:pt x="801483" y="719972"/>
                    <a:pt x="820216" y="807394"/>
                    <a:pt x="834787" y="895510"/>
                  </a:cubicBezTo>
                  <a:cubicBezTo>
                    <a:pt x="836174" y="905918"/>
                    <a:pt x="843806" y="909387"/>
                    <a:pt x="849357" y="915631"/>
                  </a:cubicBezTo>
                  <a:close/>
                </a:path>
              </a:pathLst>
            </a:custGeom>
            <a:solidFill>
              <a:srgbClr val="663515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7F1A391-4A53-475B-A74E-BFCAE2FC25F5}"/>
                </a:ext>
              </a:extLst>
            </p:cNvPr>
            <p:cNvSpPr/>
            <p:nvPr/>
          </p:nvSpPr>
          <p:spPr>
            <a:xfrm>
              <a:off x="7682420" y="2663893"/>
              <a:ext cx="562001" cy="881162"/>
            </a:xfrm>
            <a:custGeom>
              <a:avLst/>
              <a:gdLst>
                <a:gd name="connsiteX0" fmla="*/ 424374 w 562000"/>
                <a:gd name="connsiteY0" fmla="*/ 38854 h 881162"/>
                <a:gd name="connsiteX1" fmla="*/ 454903 w 562000"/>
                <a:gd name="connsiteY1" fmla="*/ 205373 h 881162"/>
                <a:gd name="connsiteX2" fmla="*/ 561752 w 562000"/>
                <a:gd name="connsiteY2" fmla="*/ 0 h 881162"/>
                <a:gd name="connsiteX3" fmla="*/ 536775 w 562000"/>
                <a:gd name="connsiteY3" fmla="*/ 194966 h 881162"/>
                <a:gd name="connsiteX4" fmla="*/ 527755 w 562000"/>
                <a:gd name="connsiteY4" fmla="*/ 222719 h 881162"/>
                <a:gd name="connsiteX5" fmla="*/ 469473 w 562000"/>
                <a:gd name="connsiteY5" fmla="*/ 308754 h 881162"/>
                <a:gd name="connsiteX6" fmla="*/ 334870 w 562000"/>
                <a:gd name="connsiteY6" fmla="*/ 543268 h 881162"/>
                <a:gd name="connsiteX7" fmla="*/ 205125 w 562000"/>
                <a:gd name="connsiteY7" fmla="*/ 786801 h 881162"/>
                <a:gd name="connsiteX8" fmla="*/ 142680 w 562000"/>
                <a:gd name="connsiteY8" fmla="*/ 881856 h 881162"/>
                <a:gd name="connsiteX9" fmla="*/ 126722 w 562000"/>
                <a:gd name="connsiteY9" fmla="*/ 879774 h 881162"/>
                <a:gd name="connsiteX10" fmla="*/ 7383 w 562000"/>
                <a:gd name="connsiteY10" fmla="*/ 615426 h 881162"/>
                <a:gd name="connsiteX11" fmla="*/ 42075 w 562000"/>
                <a:gd name="connsiteY11" fmla="*/ 430867 h 881162"/>
                <a:gd name="connsiteX12" fmla="*/ 114927 w 562000"/>
                <a:gd name="connsiteY12" fmla="*/ 299040 h 881162"/>
                <a:gd name="connsiteX13" fmla="*/ 123947 w 562000"/>
                <a:gd name="connsiteY13" fmla="*/ 104074 h 881162"/>
                <a:gd name="connsiteX14" fmla="*/ 135742 w 562000"/>
                <a:gd name="connsiteY14" fmla="*/ 63138 h 881162"/>
                <a:gd name="connsiteX15" fmla="*/ 212757 w 562000"/>
                <a:gd name="connsiteY15" fmla="*/ 9714 h 881162"/>
                <a:gd name="connsiteX16" fmla="*/ 212063 w 562000"/>
                <a:gd name="connsiteY16" fmla="*/ 115175 h 881162"/>
                <a:gd name="connsiteX17" fmla="*/ 173208 w 562000"/>
                <a:gd name="connsiteY17" fmla="*/ 202598 h 881162"/>
                <a:gd name="connsiteX18" fmla="*/ 260631 w 562000"/>
                <a:gd name="connsiteY18" fmla="*/ 158193 h 881162"/>
                <a:gd name="connsiteX19" fmla="*/ 286302 w 562000"/>
                <a:gd name="connsiteY19" fmla="*/ 149867 h 881162"/>
                <a:gd name="connsiteX20" fmla="*/ 295322 w 562000"/>
                <a:gd name="connsiteY20" fmla="*/ 178314 h 881162"/>
                <a:gd name="connsiteX21" fmla="*/ 282139 w 562000"/>
                <a:gd name="connsiteY21" fmla="*/ 297652 h 881162"/>
                <a:gd name="connsiteX22" fmla="*/ 338340 w 562000"/>
                <a:gd name="connsiteY22" fmla="*/ 104074 h 881162"/>
                <a:gd name="connsiteX23" fmla="*/ 424374 w 562000"/>
                <a:gd name="connsiteY23" fmla="*/ 38854 h 881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62000" h="881162">
                  <a:moveTo>
                    <a:pt x="424374" y="38854"/>
                  </a:moveTo>
                  <a:cubicBezTo>
                    <a:pt x="440332" y="91585"/>
                    <a:pt x="445189" y="146398"/>
                    <a:pt x="454903" y="205373"/>
                  </a:cubicBezTo>
                  <a:cubicBezTo>
                    <a:pt x="490982" y="136684"/>
                    <a:pt x="524979" y="71464"/>
                    <a:pt x="561752" y="0"/>
                  </a:cubicBezTo>
                  <a:cubicBezTo>
                    <a:pt x="569384" y="71464"/>
                    <a:pt x="561752" y="133909"/>
                    <a:pt x="536775" y="194966"/>
                  </a:cubicBezTo>
                  <a:cubicBezTo>
                    <a:pt x="533305" y="203986"/>
                    <a:pt x="527061" y="212311"/>
                    <a:pt x="527755" y="222719"/>
                  </a:cubicBezTo>
                  <a:cubicBezTo>
                    <a:pt x="503471" y="247697"/>
                    <a:pt x="484044" y="277531"/>
                    <a:pt x="469473" y="308754"/>
                  </a:cubicBezTo>
                  <a:cubicBezTo>
                    <a:pt x="431313" y="390625"/>
                    <a:pt x="388295" y="470416"/>
                    <a:pt x="334870" y="543268"/>
                  </a:cubicBezTo>
                  <a:cubicBezTo>
                    <a:pt x="280058" y="618201"/>
                    <a:pt x="243285" y="702154"/>
                    <a:pt x="205125" y="786801"/>
                  </a:cubicBezTo>
                  <a:cubicBezTo>
                    <a:pt x="189166" y="822187"/>
                    <a:pt x="162801" y="849940"/>
                    <a:pt x="142680" y="881856"/>
                  </a:cubicBezTo>
                  <a:cubicBezTo>
                    <a:pt x="135742" y="892263"/>
                    <a:pt x="131579" y="888100"/>
                    <a:pt x="126722" y="879774"/>
                  </a:cubicBezTo>
                  <a:cubicBezTo>
                    <a:pt x="77460" y="795821"/>
                    <a:pt x="31667" y="710480"/>
                    <a:pt x="7383" y="615426"/>
                  </a:cubicBezTo>
                  <a:cubicBezTo>
                    <a:pt x="-9962" y="548818"/>
                    <a:pt x="3914" y="487761"/>
                    <a:pt x="42075" y="430867"/>
                  </a:cubicBezTo>
                  <a:cubicBezTo>
                    <a:pt x="69828" y="389238"/>
                    <a:pt x="101050" y="348996"/>
                    <a:pt x="114927" y="299040"/>
                  </a:cubicBezTo>
                  <a:cubicBezTo>
                    <a:pt x="132966" y="234514"/>
                    <a:pt x="128803" y="169294"/>
                    <a:pt x="123947" y="104074"/>
                  </a:cubicBezTo>
                  <a:cubicBezTo>
                    <a:pt x="122559" y="88116"/>
                    <a:pt x="123947" y="74240"/>
                    <a:pt x="135742" y="63138"/>
                  </a:cubicBezTo>
                  <a:cubicBezTo>
                    <a:pt x="157250" y="39548"/>
                    <a:pt x="178065" y="13877"/>
                    <a:pt x="212757" y="9714"/>
                  </a:cubicBezTo>
                  <a:cubicBezTo>
                    <a:pt x="228021" y="45099"/>
                    <a:pt x="222470" y="80484"/>
                    <a:pt x="212063" y="115175"/>
                  </a:cubicBezTo>
                  <a:cubicBezTo>
                    <a:pt x="203043" y="144316"/>
                    <a:pt x="191248" y="172763"/>
                    <a:pt x="173208" y="202598"/>
                  </a:cubicBezTo>
                  <a:cubicBezTo>
                    <a:pt x="204431" y="185946"/>
                    <a:pt x="232878" y="172763"/>
                    <a:pt x="260631" y="158193"/>
                  </a:cubicBezTo>
                  <a:cubicBezTo>
                    <a:pt x="268263" y="154030"/>
                    <a:pt x="275895" y="148479"/>
                    <a:pt x="286302" y="149867"/>
                  </a:cubicBezTo>
                  <a:cubicBezTo>
                    <a:pt x="302954" y="154724"/>
                    <a:pt x="298098" y="167213"/>
                    <a:pt x="295322" y="178314"/>
                  </a:cubicBezTo>
                  <a:cubicBezTo>
                    <a:pt x="286302" y="217862"/>
                    <a:pt x="275895" y="256717"/>
                    <a:pt x="282139" y="297652"/>
                  </a:cubicBezTo>
                  <a:cubicBezTo>
                    <a:pt x="307811" y="235208"/>
                    <a:pt x="330707" y="172069"/>
                    <a:pt x="338340" y="104074"/>
                  </a:cubicBezTo>
                  <a:cubicBezTo>
                    <a:pt x="344584" y="49262"/>
                    <a:pt x="370256" y="31222"/>
                    <a:pt x="424374" y="38854"/>
                  </a:cubicBezTo>
                  <a:close/>
                </a:path>
              </a:pathLst>
            </a:custGeom>
            <a:solidFill>
              <a:srgbClr val="FEFEFE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4B8B8A9-38F7-404E-A05F-01AB4C3599B0}"/>
                </a:ext>
              </a:extLst>
            </p:cNvPr>
            <p:cNvSpPr/>
            <p:nvPr/>
          </p:nvSpPr>
          <p:spPr>
            <a:xfrm>
              <a:off x="7715120" y="2065119"/>
              <a:ext cx="388544" cy="915854"/>
            </a:xfrm>
            <a:custGeom>
              <a:avLst/>
              <a:gdLst>
                <a:gd name="connsiteX0" fmla="*/ 391674 w 388543"/>
                <a:gd name="connsiteY0" fmla="*/ 637628 h 915853"/>
                <a:gd name="connsiteX1" fmla="*/ 336862 w 388543"/>
                <a:gd name="connsiteY1" fmla="*/ 650811 h 915853"/>
                <a:gd name="connsiteX2" fmla="*/ 319516 w 388543"/>
                <a:gd name="connsiteY2" fmla="*/ 670932 h 915853"/>
                <a:gd name="connsiteX3" fmla="*/ 303558 w 388543"/>
                <a:gd name="connsiteY3" fmla="*/ 755579 h 915853"/>
                <a:gd name="connsiteX4" fmla="*/ 257072 w 388543"/>
                <a:gd name="connsiteY4" fmla="*/ 895733 h 915853"/>
                <a:gd name="connsiteX5" fmla="*/ 244583 w 388543"/>
                <a:gd name="connsiteY5" fmla="*/ 915854 h 915853"/>
                <a:gd name="connsiteX6" fmla="*/ 245277 w 388543"/>
                <a:gd name="connsiteY6" fmla="*/ 824268 h 915853"/>
                <a:gd name="connsiteX7" fmla="*/ 259153 w 388543"/>
                <a:gd name="connsiteY7" fmla="*/ 766680 h 915853"/>
                <a:gd name="connsiteX8" fmla="*/ 251521 w 388543"/>
                <a:gd name="connsiteY8" fmla="*/ 752110 h 915853"/>
                <a:gd name="connsiteX9" fmla="*/ 276499 w 388543"/>
                <a:gd name="connsiteY9" fmla="*/ 665381 h 915853"/>
                <a:gd name="connsiteX10" fmla="*/ 258459 w 388543"/>
                <a:gd name="connsiteY10" fmla="*/ 539799 h 915853"/>
                <a:gd name="connsiteX11" fmla="*/ 193933 w 388543"/>
                <a:gd name="connsiteY11" fmla="*/ 510658 h 915853"/>
                <a:gd name="connsiteX12" fmla="*/ 170343 w 388543"/>
                <a:gd name="connsiteY12" fmla="*/ 509270 h 915853"/>
                <a:gd name="connsiteX13" fmla="*/ 93328 w 388543"/>
                <a:gd name="connsiteY13" fmla="*/ 457233 h 915853"/>
                <a:gd name="connsiteX14" fmla="*/ 56555 w 388543"/>
                <a:gd name="connsiteY14" fmla="*/ 330956 h 915853"/>
                <a:gd name="connsiteX15" fmla="*/ 28108 w 388543"/>
                <a:gd name="connsiteY15" fmla="*/ 299734 h 915853"/>
                <a:gd name="connsiteX16" fmla="*/ 5906 w 388543"/>
                <a:gd name="connsiteY16" fmla="*/ 262267 h 915853"/>
                <a:gd name="connsiteX17" fmla="*/ 19089 w 388543"/>
                <a:gd name="connsiteY17" fmla="*/ 224800 h 915853"/>
                <a:gd name="connsiteX18" fmla="*/ 13538 w 388543"/>
                <a:gd name="connsiteY18" fmla="*/ 154724 h 915853"/>
                <a:gd name="connsiteX19" fmla="*/ 3131 w 388543"/>
                <a:gd name="connsiteY19" fmla="*/ 58282 h 915853"/>
                <a:gd name="connsiteX20" fmla="*/ 6600 w 388543"/>
                <a:gd name="connsiteY20" fmla="*/ 38854 h 915853"/>
                <a:gd name="connsiteX21" fmla="*/ 51005 w 388543"/>
                <a:gd name="connsiteY21" fmla="*/ 0 h 915853"/>
                <a:gd name="connsiteX22" fmla="*/ 244583 w 388543"/>
                <a:gd name="connsiteY22" fmla="*/ 204679 h 915853"/>
                <a:gd name="connsiteX23" fmla="*/ 388205 w 388543"/>
                <a:gd name="connsiteY23" fmla="*/ 614038 h 915853"/>
                <a:gd name="connsiteX24" fmla="*/ 391674 w 388543"/>
                <a:gd name="connsiteY24" fmla="*/ 637628 h 915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8543" h="915853">
                  <a:moveTo>
                    <a:pt x="391674" y="637628"/>
                  </a:moveTo>
                  <a:cubicBezTo>
                    <a:pt x="374329" y="646648"/>
                    <a:pt x="354901" y="643179"/>
                    <a:pt x="336862" y="650811"/>
                  </a:cubicBezTo>
                  <a:cubicBezTo>
                    <a:pt x="325761" y="655668"/>
                    <a:pt x="321598" y="659831"/>
                    <a:pt x="319516" y="670932"/>
                  </a:cubicBezTo>
                  <a:cubicBezTo>
                    <a:pt x="314659" y="699379"/>
                    <a:pt x="307721" y="727132"/>
                    <a:pt x="303558" y="755579"/>
                  </a:cubicBezTo>
                  <a:cubicBezTo>
                    <a:pt x="296620" y="804841"/>
                    <a:pt x="274417" y="849246"/>
                    <a:pt x="257072" y="895733"/>
                  </a:cubicBezTo>
                  <a:cubicBezTo>
                    <a:pt x="254990" y="900589"/>
                    <a:pt x="251521" y="904752"/>
                    <a:pt x="244583" y="915854"/>
                  </a:cubicBezTo>
                  <a:cubicBezTo>
                    <a:pt x="241114" y="880468"/>
                    <a:pt x="238338" y="852021"/>
                    <a:pt x="245277" y="824268"/>
                  </a:cubicBezTo>
                  <a:cubicBezTo>
                    <a:pt x="250133" y="804841"/>
                    <a:pt x="250133" y="784720"/>
                    <a:pt x="259153" y="766680"/>
                  </a:cubicBezTo>
                  <a:cubicBezTo>
                    <a:pt x="262622" y="759742"/>
                    <a:pt x="260541" y="753498"/>
                    <a:pt x="251521" y="752110"/>
                  </a:cubicBezTo>
                  <a:cubicBezTo>
                    <a:pt x="265398" y="725051"/>
                    <a:pt x="272336" y="695216"/>
                    <a:pt x="276499" y="665381"/>
                  </a:cubicBezTo>
                  <a:cubicBezTo>
                    <a:pt x="282743" y="621670"/>
                    <a:pt x="277887" y="579347"/>
                    <a:pt x="258459" y="539799"/>
                  </a:cubicBezTo>
                  <a:cubicBezTo>
                    <a:pt x="242501" y="508576"/>
                    <a:pt x="228625" y="503026"/>
                    <a:pt x="193933" y="510658"/>
                  </a:cubicBezTo>
                  <a:cubicBezTo>
                    <a:pt x="185607" y="512739"/>
                    <a:pt x="177975" y="515515"/>
                    <a:pt x="170343" y="509270"/>
                  </a:cubicBezTo>
                  <a:cubicBezTo>
                    <a:pt x="123163" y="509964"/>
                    <a:pt x="110674" y="501638"/>
                    <a:pt x="93328" y="457233"/>
                  </a:cubicBezTo>
                  <a:cubicBezTo>
                    <a:pt x="78064" y="416297"/>
                    <a:pt x="66269" y="373974"/>
                    <a:pt x="56555" y="330956"/>
                  </a:cubicBezTo>
                  <a:cubicBezTo>
                    <a:pt x="53086" y="313610"/>
                    <a:pt x="46842" y="303203"/>
                    <a:pt x="28108" y="299734"/>
                  </a:cubicBezTo>
                  <a:cubicBezTo>
                    <a:pt x="7293" y="296265"/>
                    <a:pt x="-2420" y="284470"/>
                    <a:pt x="5906" y="262267"/>
                  </a:cubicBezTo>
                  <a:cubicBezTo>
                    <a:pt x="10763" y="249778"/>
                    <a:pt x="14232" y="237289"/>
                    <a:pt x="19089" y="224800"/>
                  </a:cubicBezTo>
                  <a:cubicBezTo>
                    <a:pt x="29496" y="200516"/>
                    <a:pt x="33659" y="180395"/>
                    <a:pt x="13538" y="154724"/>
                  </a:cubicBezTo>
                  <a:cubicBezTo>
                    <a:pt x="-7277" y="127664"/>
                    <a:pt x="1743" y="90892"/>
                    <a:pt x="3131" y="58282"/>
                  </a:cubicBezTo>
                  <a:cubicBezTo>
                    <a:pt x="3131" y="52037"/>
                    <a:pt x="5212" y="45099"/>
                    <a:pt x="6600" y="38854"/>
                  </a:cubicBezTo>
                  <a:cubicBezTo>
                    <a:pt x="11456" y="5551"/>
                    <a:pt x="17701" y="0"/>
                    <a:pt x="51005" y="0"/>
                  </a:cubicBezTo>
                  <a:cubicBezTo>
                    <a:pt x="134958" y="49262"/>
                    <a:pt x="203647" y="115869"/>
                    <a:pt x="244583" y="204679"/>
                  </a:cubicBezTo>
                  <a:cubicBezTo>
                    <a:pt x="306333" y="335813"/>
                    <a:pt x="358371" y="471110"/>
                    <a:pt x="388205" y="614038"/>
                  </a:cubicBezTo>
                  <a:cubicBezTo>
                    <a:pt x="390981" y="621670"/>
                    <a:pt x="390981" y="629996"/>
                    <a:pt x="391674" y="637628"/>
                  </a:cubicBezTo>
                  <a:close/>
                </a:path>
              </a:pathLst>
            </a:custGeom>
            <a:solidFill>
              <a:srgbClr val="FCC791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194A4A6-B0FB-4E3E-9E22-DBA0742A34A4}"/>
                </a:ext>
              </a:extLst>
            </p:cNvPr>
            <p:cNvSpPr/>
            <p:nvPr/>
          </p:nvSpPr>
          <p:spPr>
            <a:xfrm>
              <a:off x="7841751" y="2565970"/>
              <a:ext cx="159581" cy="312223"/>
            </a:xfrm>
            <a:custGeom>
              <a:avLst/>
              <a:gdLst>
                <a:gd name="connsiteX0" fmla="*/ 45099 w 159580"/>
                <a:gd name="connsiteY0" fmla="*/ 8419 h 312222"/>
                <a:gd name="connsiteX1" fmla="*/ 61751 w 159580"/>
                <a:gd name="connsiteY1" fmla="*/ 4950 h 312222"/>
                <a:gd name="connsiteX2" fmla="*/ 144316 w 159580"/>
                <a:gd name="connsiteY2" fmla="*/ 45886 h 312222"/>
                <a:gd name="connsiteX3" fmla="*/ 142929 w 159580"/>
                <a:gd name="connsiteY3" fmla="*/ 234607 h 312222"/>
                <a:gd name="connsiteX4" fmla="*/ 126277 w 159580"/>
                <a:gd name="connsiteY4" fmla="*/ 251259 h 312222"/>
                <a:gd name="connsiteX5" fmla="*/ 0 w 159580"/>
                <a:gd name="connsiteY5" fmla="*/ 314398 h 312222"/>
                <a:gd name="connsiteX6" fmla="*/ 54812 w 159580"/>
                <a:gd name="connsiteY6" fmla="*/ 107637 h 312222"/>
                <a:gd name="connsiteX7" fmla="*/ 32610 w 159580"/>
                <a:gd name="connsiteY7" fmla="*/ 43805 h 312222"/>
                <a:gd name="connsiteX8" fmla="*/ 45099 w 159580"/>
                <a:gd name="connsiteY8" fmla="*/ 8419 h 312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580" h="312222">
                  <a:moveTo>
                    <a:pt x="45099" y="8419"/>
                  </a:moveTo>
                  <a:cubicBezTo>
                    <a:pt x="50649" y="7032"/>
                    <a:pt x="56200" y="6338"/>
                    <a:pt x="61751" y="4950"/>
                  </a:cubicBezTo>
                  <a:cubicBezTo>
                    <a:pt x="109625" y="-6845"/>
                    <a:pt x="126277" y="787"/>
                    <a:pt x="144316" y="45886"/>
                  </a:cubicBezTo>
                  <a:cubicBezTo>
                    <a:pt x="169294" y="109024"/>
                    <a:pt x="161662" y="172163"/>
                    <a:pt x="142929" y="234607"/>
                  </a:cubicBezTo>
                  <a:cubicBezTo>
                    <a:pt x="140153" y="244321"/>
                    <a:pt x="131134" y="245015"/>
                    <a:pt x="126277" y="251259"/>
                  </a:cubicBezTo>
                  <a:cubicBezTo>
                    <a:pt x="86035" y="271380"/>
                    <a:pt x="45793" y="291501"/>
                    <a:pt x="0" y="314398"/>
                  </a:cubicBezTo>
                  <a:cubicBezTo>
                    <a:pt x="37467" y="246402"/>
                    <a:pt x="69383" y="182570"/>
                    <a:pt x="54812" y="107637"/>
                  </a:cubicBezTo>
                  <a:cubicBezTo>
                    <a:pt x="50649" y="85434"/>
                    <a:pt x="45099" y="62538"/>
                    <a:pt x="32610" y="43805"/>
                  </a:cubicBezTo>
                  <a:cubicBezTo>
                    <a:pt x="20121" y="25071"/>
                    <a:pt x="20815" y="13276"/>
                    <a:pt x="45099" y="8419"/>
                  </a:cubicBezTo>
                  <a:close/>
                </a:path>
              </a:pathLst>
            </a:custGeom>
            <a:solidFill>
              <a:srgbClr val="653515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16F928D-F596-45ED-B710-6EAC3786A868}"/>
                </a:ext>
              </a:extLst>
            </p:cNvPr>
            <p:cNvSpPr/>
            <p:nvPr/>
          </p:nvSpPr>
          <p:spPr>
            <a:xfrm>
              <a:off x="7517089" y="3909052"/>
              <a:ext cx="131827" cy="333038"/>
            </a:xfrm>
            <a:custGeom>
              <a:avLst/>
              <a:gdLst>
                <a:gd name="connsiteX0" fmla="*/ 2033 w 131827"/>
                <a:gd name="connsiteY0" fmla="*/ 250041 h 333037"/>
                <a:gd name="connsiteX1" fmla="*/ 9665 w 131827"/>
                <a:gd name="connsiteY1" fmla="*/ 189679 h 333037"/>
                <a:gd name="connsiteX2" fmla="*/ 43662 w 131827"/>
                <a:gd name="connsiteY2" fmla="*/ 110582 h 333037"/>
                <a:gd name="connsiteX3" fmla="*/ 64477 w 131827"/>
                <a:gd name="connsiteY3" fmla="*/ 96012 h 333037"/>
                <a:gd name="connsiteX4" fmla="*/ 83904 w 131827"/>
                <a:gd name="connsiteY4" fmla="*/ 64789 h 333037"/>
                <a:gd name="connsiteX5" fmla="*/ 77660 w 131827"/>
                <a:gd name="connsiteY5" fmla="*/ 30792 h 333037"/>
                <a:gd name="connsiteX6" fmla="*/ 89455 w 131827"/>
                <a:gd name="connsiteY6" fmla="*/ 3732 h 333037"/>
                <a:gd name="connsiteX7" fmla="*/ 132472 w 131827"/>
                <a:gd name="connsiteY7" fmla="*/ 7202 h 333037"/>
                <a:gd name="connsiteX8" fmla="*/ 124840 w 131827"/>
                <a:gd name="connsiteY8" fmla="*/ 63402 h 333037"/>
                <a:gd name="connsiteX9" fmla="*/ 104719 w 131827"/>
                <a:gd name="connsiteY9" fmla="*/ 73115 h 333037"/>
                <a:gd name="connsiteX10" fmla="*/ 110270 w 131827"/>
                <a:gd name="connsiteY10" fmla="*/ 121683 h 333037"/>
                <a:gd name="connsiteX11" fmla="*/ 115127 w 131827"/>
                <a:gd name="connsiteY11" fmla="*/ 137641 h 333037"/>
                <a:gd name="connsiteX12" fmla="*/ 131779 w 131827"/>
                <a:gd name="connsiteY12" fmla="*/ 177883 h 333037"/>
                <a:gd name="connsiteX13" fmla="*/ 101250 w 131827"/>
                <a:gd name="connsiteY13" fmla="*/ 204249 h 333037"/>
                <a:gd name="connsiteX14" fmla="*/ 117902 w 131827"/>
                <a:gd name="connsiteY14" fmla="*/ 269469 h 333037"/>
                <a:gd name="connsiteX15" fmla="*/ 61702 w 131827"/>
                <a:gd name="connsiteY15" fmla="*/ 254898 h 333037"/>
                <a:gd name="connsiteX16" fmla="*/ 95006 w 131827"/>
                <a:gd name="connsiteY16" fmla="*/ 318037 h 333037"/>
                <a:gd name="connsiteX17" fmla="*/ 81129 w 131827"/>
                <a:gd name="connsiteY17" fmla="*/ 336770 h 333037"/>
                <a:gd name="connsiteX18" fmla="*/ 2033 w 131827"/>
                <a:gd name="connsiteY18" fmla="*/ 250041 h 33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1827" h="333037">
                  <a:moveTo>
                    <a:pt x="2033" y="250041"/>
                  </a:moveTo>
                  <a:cubicBezTo>
                    <a:pt x="-2130" y="229227"/>
                    <a:pt x="-49" y="208412"/>
                    <a:pt x="9665" y="189679"/>
                  </a:cubicBezTo>
                  <a:cubicBezTo>
                    <a:pt x="22848" y="164007"/>
                    <a:pt x="38806" y="139723"/>
                    <a:pt x="43662" y="110582"/>
                  </a:cubicBezTo>
                  <a:cubicBezTo>
                    <a:pt x="45050" y="100175"/>
                    <a:pt x="54070" y="96706"/>
                    <a:pt x="64477" y="96012"/>
                  </a:cubicBezTo>
                  <a:cubicBezTo>
                    <a:pt x="85292" y="94624"/>
                    <a:pt x="88067" y="82135"/>
                    <a:pt x="83904" y="64789"/>
                  </a:cubicBezTo>
                  <a:cubicBezTo>
                    <a:pt x="81129" y="53688"/>
                    <a:pt x="79048" y="41893"/>
                    <a:pt x="77660" y="30792"/>
                  </a:cubicBezTo>
                  <a:cubicBezTo>
                    <a:pt x="76272" y="19691"/>
                    <a:pt x="75579" y="7895"/>
                    <a:pt x="89455" y="3732"/>
                  </a:cubicBezTo>
                  <a:cubicBezTo>
                    <a:pt x="104026" y="-430"/>
                    <a:pt x="119290" y="-3206"/>
                    <a:pt x="132472" y="7202"/>
                  </a:cubicBezTo>
                  <a:cubicBezTo>
                    <a:pt x="142880" y="15528"/>
                    <a:pt x="136635" y="55770"/>
                    <a:pt x="124840" y="63402"/>
                  </a:cubicBezTo>
                  <a:cubicBezTo>
                    <a:pt x="119290" y="66871"/>
                    <a:pt x="113045" y="69646"/>
                    <a:pt x="104719" y="73115"/>
                  </a:cubicBezTo>
                  <a:cubicBezTo>
                    <a:pt x="124840" y="87686"/>
                    <a:pt x="129003" y="103644"/>
                    <a:pt x="110270" y="121683"/>
                  </a:cubicBezTo>
                  <a:cubicBezTo>
                    <a:pt x="102638" y="128621"/>
                    <a:pt x="111658" y="133478"/>
                    <a:pt x="115127" y="137641"/>
                  </a:cubicBezTo>
                  <a:cubicBezTo>
                    <a:pt x="124147" y="149436"/>
                    <a:pt x="132472" y="161925"/>
                    <a:pt x="131779" y="177883"/>
                  </a:cubicBezTo>
                  <a:cubicBezTo>
                    <a:pt x="131085" y="196617"/>
                    <a:pt x="126922" y="211187"/>
                    <a:pt x="101250" y="204249"/>
                  </a:cubicBezTo>
                  <a:cubicBezTo>
                    <a:pt x="114433" y="225757"/>
                    <a:pt x="142880" y="243797"/>
                    <a:pt x="117902" y="269469"/>
                  </a:cubicBezTo>
                  <a:cubicBezTo>
                    <a:pt x="97781" y="290284"/>
                    <a:pt x="82517" y="268775"/>
                    <a:pt x="61702" y="254898"/>
                  </a:cubicBezTo>
                  <a:cubicBezTo>
                    <a:pt x="74885" y="279182"/>
                    <a:pt x="85986" y="297916"/>
                    <a:pt x="95006" y="318037"/>
                  </a:cubicBezTo>
                  <a:cubicBezTo>
                    <a:pt x="99863" y="329138"/>
                    <a:pt x="102638" y="343015"/>
                    <a:pt x="81129" y="336770"/>
                  </a:cubicBezTo>
                  <a:cubicBezTo>
                    <a:pt x="40193" y="321506"/>
                    <a:pt x="11053" y="294447"/>
                    <a:pt x="2033" y="250041"/>
                  </a:cubicBezTo>
                  <a:close/>
                </a:path>
              </a:pathLst>
            </a:custGeom>
            <a:solidFill>
              <a:srgbClr val="FBC792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D9A5A11-9D68-4E6C-89DB-DB36805B3ECA}"/>
                </a:ext>
              </a:extLst>
            </p:cNvPr>
            <p:cNvSpPr/>
            <p:nvPr/>
          </p:nvSpPr>
          <p:spPr>
            <a:xfrm>
              <a:off x="8031111" y="3840625"/>
              <a:ext cx="444050" cy="367729"/>
            </a:xfrm>
            <a:custGeom>
              <a:avLst/>
              <a:gdLst>
                <a:gd name="connsiteX0" fmla="*/ 161023 w 444050"/>
                <a:gd name="connsiteY0" fmla="*/ 74935 h 367729"/>
                <a:gd name="connsiteX1" fmla="*/ 82621 w 444050"/>
                <a:gd name="connsiteY1" fmla="*/ 92281 h 367729"/>
                <a:gd name="connsiteX2" fmla="*/ 49317 w 444050"/>
                <a:gd name="connsiteY2" fmla="*/ 108932 h 367729"/>
                <a:gd name="connsiteX3" fmla="*/ 18095 w 444050"/>
                <a:gd name="connsiteY3" fmla="*/ 100606 h 367729"/>
                <a:gd name="connsiteX4" fmla="*/ 20176 w 444050"/>
                <a:gd name="connsiteY4" fmla="*/ 72853 h 367729"/>
                <a:gd name="connsiteX5" fmla="*/ 156167 w 444050"/>
                <a:gd name="connsiteY5" fmla="*/ 695 h 367729"/>
                <a:gd name="connsiteX6" fmla="*/ 315053 w 444050"/>
                <a:gd name="connsiteY6" fmla="*/ 30530 h 367729"/>
                <a:gd name="connsiteX7" fmla="*/ 371253 w 444050"/>
                <a:gd name="connsiteY7" fmla="*/ 94362 h 367729"/>
                <a:gd name="connsiteX8" fmla="*/ 437861 w 444050"/>
                <a:gd name="connsiteY8" fmla="*/ 256024 h 367729"/>
                <a:gd name="connsiteX9" fmla="*/ 448962 w 444050"/>
                <a:gd name="connsiteY9" fmla="*/ 274064 h 367729"/>
                <a:gd name="connsiteX10" fmla="*/ 426760 w 444050"/>
                <a:gd name="connsiteY10" fmla="*/ 278920 h 367729"/>
                <a:gd name="connsiteX11" fmla="*/ 307421 w 444050"/>
                <a:gd name="connsiteY11" fmla="*/ 281696 h 367729"/>
                <a:gd name="connsiteX12" fmla="*/ 156860 w 444050"/>
                <a:gd name="connsiteY12" fmla="*/ 330264 h 367729"/>
                <a:gd name="connsiteX13" fmla="*/ 95804 w 444050"/>
                <a:gd name="connsiteY13" fmla="*/ 362874 h 367729"/>
                <a:gd name="connsiteX14" fmla="*/ 64581 w 444050"/>
                <a:gd name="connsiteY14" fmla="*/ 361486 h 367729"/>
                <a:gd name="connsiteX15" fmla="*/ 76376 w 444050"/>
                <a:gd name="connsiteY15" fmla="*/ 334427 h 367729"/>
                <a:gd name="connsiteX16" fmla="*/ 140902 w 444050"/>
                <a:gd name="connsiteY16" fmla="*/ 271982 h 367729"/>
                <a:gd name="connsiteX17" fmla="*/ 197796 w 444050"/>
                <a:gd name="connsiteY17" fmla="*/ 215088 h 367729"/>
                <a:gd name="connsiteX18" fmla="*/ 167962 w 444050"/>
                <a:gd name="connsiteY18" fmla="*/ 216476 h 367729"/>
                <a:gd name="connsiteX19" fmla="*/ 62500 w 444050"/>
                <a:gd name="connsiteY19" fmla="*/ 253943 h 367729"/>
                <a:gd name="connsiteX20" fmla="*/ 11850 w 444050"/>
                <a:gd name="connsiteY20" fmla="*/ 255330 h 367729"/>
                <a:gd name="connsiteX21" fmla="*/ 7687 w 444050"/>
                <a:gd name="connsiteY21" fmla="*/ 183866 h 367729"/>
                <a:gd name="connsiteX22" fmla="*/ 46542 w 444050"/>
                <a:gd name="connsiteY22" fmla="*/ 139461 h 367729"/>
                <a:gd name="connsiteX23" fmla="*/ 147147 w 444050"/>
                <a:gd name="connsiteY23" fmla="*/ 86730 h 367729"/>
                <a:gd name="connsiteX24" fmla="*/ 161023 w 444050"/>
                <a:gd name="connsiteY24" fmla="*/ 74935 h 36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050" h="367729">
                  <a:moveTo>
                    <a:pt x="161023" y="74935"/>
                  </a:moveTo>
                  <a:cubicBezTo>
                    <a:pt x="132576" y="74241"/>
                    <a:pt x="106905" y="78404"/>
                    <a:pt x="82621" y="92281"/>
                  </a:cubicBezTo>
                  <a:cubicBezTo>
                    <a:pt x="71520" y="98525"/>
                    <a:pt x="61112" y="104769"/>
                    <a:pt x="49317" y="108932"/>
                  </a:cubicBezTo>
                  <a:cubicBezTo>
                    <a:pt x="37522" y="113095"/>
                    <a:pt x="25727" y="111014"/>
                    <a:pt x="18095" y="100606"/>
                  </a:cubicBezTo>
                  <a:cubicBezTo>
                    <a:pt x="10463" y="90893"/>
                    <a:pt x="15319" y="81873"/>
                    <a:pt x="20176" y="72853"/>
                  </a:cubicBezTo>
                  <a:cubicBezTo>
                    <a:pt x="42379" y="31224"/>
                    <a:pt x="110374" y="-5549"/>
                    <a:pt x="156167" y="695"/>
                  </a:cubicBezTo>
                  <a:cubicBezTo>
                    <a:pt x="209591" y="7633"/>
                    <a:pt x="262322" y="16653"/>
                    <a:pt x="315053" y="30530"/>
                  </a:cubicBezTo>
                  <a:cubicBezTo>
                    <a:pt x="355989" y="40937"/>
                    <a:pt x="361540" y="54120"/>
                    <a:pt x="371253" y="94362"/>
                  </a:cubicBezTo>
                  <a:cubicBezTo>
                    <a:pt x="385130" y="151256"/>
                    <a:pt x="399007" y="208844"/>
                    <a:pt x="437861" y="256024"/>
                  </a:cubicBezTo>
                  <a:cubicBezTo>
                    <a:pt x="442718" y="261575"/>
                    <a:pt x="451738" y="267125"/>
                    <a:pt x="448962" y="274064"/>
                  </a:cubicBezTo>
                  <a:cubicBezTo>
                    <a:pt x="445493" y="283083"/>
                    <a:pt x="434392" y="278920"/>
                    <a:pt x="426760" y="278920"/>
                  </a:cubicBezTo>
                  <a:cubicBezTo>
                    <a:pt x="387211" y="280308"/>
                    <a:pt x="346969" y="282390"/>
                    <a:pt x="307421" y="281696"/>
                  </a:cubicBezTo>
                  <a:cubicBezTo>
                    <a:pt x="251221" y="279614"/>
                    <a:pt x="201265" y="296266"/>
                    <a:pt x="156860" y="330264"/>
                  </a:cubicBezTo>
                  <a:cubicBezTo>
                    <a:pt x="138127" y="344140"/>
                    <a:pt x="118700" y="356629"/>
                    <a:pt x="95804" y="362874"/>
                  </a:cubicBezTo>
                  <a:cubicBezTo>
                    <a:pt x="85396" y="365649"/>
                    <a:pt x="72213" y="374669"/>
                    <a:pt x="64581" y="361486"/>
                  </a:cubicBezTo>
                  <a:cubicBezTo>
                    <a:pt x="58337" y="350385"/>
                    <a:pt x="68744" y="341365"/>
                    <a:pt x="76376" y="334427"/>
                  </a:cubicBezTo>
                  <a:cubicBezTo>
                    <a:pt x="97885" y="313612"/>
                    <a:pt x="118700" y="292797"/>
                    <a:pt x="140902" y="271982"/>
                  </a:cubicBezTo>
                  <a:cubicBezTo>
                    <a:pt x="159636" y="253943"/>
                    <a:pt x="180451" y="237291"/>
                    <a:pt x="197796" y="215088"/>
                  </a:cubicBezTo>
                  <a:cubicBezTo>
                    <a:pt x="185307" y="207456"/>
                    <a:pt x="176288" y="213701"/>
                    <a:pt x="167962" y="216476"/>
                  </a:cubicBezTo>
                  <a:cubicBezTo>
                    <a:pt x="132576" y="228271"/>
                    <a:pt x="97885" y="242147"/>
                    <a:pt x="62500" y="253943"/>
                  </a:cubicBezTo>
                  <a:cubicBezTo>
                    <a:pt x="45848" y="259493"/>
                    <a:pt x="23645" y="272676"/>
                    <a:pt x="11850" y="255330"/>
                  </a:cubicBezTo>
                  <a:cubicBezTo>
                    <a:pt x="-2026" y="235209"/>
                    <a:pt x="-4108" y="208150"/>
                    <a:pt x="7687" y="183866"/>
                  </a:cubicBezTo>
                  <a:cubicBezTo>
                    <a:pt x="16013" y="165826"/>
                    <a:pt x="31277" y="151950"/>
                    <a:pt x="46542" y="139461"/>
                  </a:cubicBezTo>
                  <a:cubicBezTo>
                    <a:pt x="76376" y="114483"/>
                    <a:pt x="109680" y="97137"/>
                    <a:pt x="147147" y="86730"/>
                  </a:cubicBezTo>
                  <a:cubicBezTo>
                    <a:pt x="151310" y="83955"/>
                    <a:pt x="158248" y="84648"/>
                    <a:pt x="161023" y="74935"/>
                  </a:cubicBezTo>
                  <a:close/>
                </a:path>
              </a:pathLst>
            </a:custGeom>
            <a:solidFill>
              <a:srgbClr val="FCC792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A1E27F-9076-4DF8-A8A7-CD559C25DB7F}"/>
              </a:ext>
            </a:extLst>
          </p:cNvPr>
          <p:cNvGrpSpPr/>
          <p:nvPr/>
        </p:nvGrpSpPr>
        <p:grpSpPr>
          <a:xfrm>
            <a:off x="-476174" y="1867862"/>
            <a:ext cx="5472000" cy="1152128"/>
            <a:chOff x="-568416" y="1916832"/>
            <a:chExt cx="4104456" cy="1152128"/>
          </a:xfrm>
        </p:grpSpPr>
        <p:sp>
          <p:nvSpPr>
            <p:cNvPr id="12" name="Right Arrow 8">
              <a:extLst>
                <a:ext uri="{FF2B5EF4-FFF2-40B4-BE49-F238E27FC236}">
                  <a16:creationId xmlns:a16="http://schemas.microsoft.com/office/drawing/2014/main" id="{AD64E655-BE2E-4769-BF7F-A6D4CDF601B1}"/>
                </a:ext>
              </a:extLst>
            </p:cNvPr>
            <p:cNvSpPr/>
            <p:nvPr/>
          </p:nvSpPr>
          <p:spPr>
            <a:xfrm>
              <a:off x="-568416" y="1916832"/>
              <a:ext cx="4104456" cy="1152128"/>
            </a:xfrm>
            <a:prstGeom prst="rightArrow">
              <a:avLst>
                <a:gd name="adj1" fmla="val 68188"/>
                <a:gd name="adj2" fmla="val 50000"/>
              </a:avLst>
            </a:prstGeom>
            <a:gradFill flip="none" rotWithShape="1">
              <a:gsLst>
                <a:gs pos="46000">
                  <a:schemeClr val="accent4"/>
                </a:gs>
                <a:gs pos="94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177CFB-2F66-48D4-BA1B-34F24DA12A71}"/>
                </a:ext>
              </a:extLst>
            </p:cNvPr>
            <p:cNvSpPr txBox="1"/>
            <p:nvPr/>
          </p:nvSpPr>
          <p:spPr>
            <a:xfrm>
              <a:off x="633925" y="2214555"/>
              <a:ext cx="2326398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r"/>
              <a:r>
                <a:rPr lang="en-US" altLang="ko-KR" sz="3600" b="1" dirty="0">
                  <a:solidFill>
                    <a:schemeClr val="bg1"/>
                  </a:solidFill>
                </a:rPr>
                <a:t>CONTENTS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7C8A7C6-C610-4157-90D5-40EA5767A49E}"/>
              </a:ext>
            </a:extLst>
          </p:cNvPr>
          <p:cNvGrpSpPr/>
          <p:nvPr/>
        </p:nvGrpSpPr>
        <p:grpSpPr>
          <a:xfrm>
            <a:off x="1027441" y="3252293"/>
            <a:ext cx="3968385" cy="2764802"/>
            <a:chOff x="386469" y="3252293"/>
            <a:chExt cx="3968385" cy="276480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DEB3721-3A68-4ECD-B37B-72378364922C}"/>
                </a:ext>
              </a:extLst>
            </p:cNvPr>
            <p:cNvGrpSpPr/>
            <p:nvPr/>
          </p:nvGrpSpPr>
          <p:grpSpPr>
            <a:xfrm>
              <a:off x="995058" y="3252293"/>
              <a:ext cx="3359796" cy="2764802"/>
              <a:chOff x="1395848" y="3256486"/>
              <a:chExt cx="2952327" cy="276480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5DDF7F-7B79-48D2-9CDC-A7D8AD75CC39}"/>
                  </a:ext>
                </a:extLst>
              </p:cNvPr>
              <p:cNvSpPr txBox="1"/>
              <p:nvPr/>
            </p:nvSpPr>
            <p:spPr>
              <a:xfrm>
                <a:off x="1395848" y="3510825"/>
                <a:ext cx="295232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  Presentation that is beautifully designed. I hope and I believe that this Template will your Time, Money and Reputation. Easy to change colors, photos and Text.</a:t>
                </a:r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You can simply impress your audience. 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A2FCFFF-C5B9-477D-B0D0-2B97D90B6AA2}"/>
                  </a:ext>
                </a:extLst>
              </p:cNvPr>
              <p:cNvSpPr txBox="1"/>
              <p:nvPr/>
            </p:nvSpPr>
            <p:spPr>
              <a:xfrm>
                <a:off x="1395848" y="3256486"/>
                <a:ext cx="29523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Add Contents Title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7251AE2-EFC9-498B-85D4-C262F0785F5C}"/>
                  </a:ext>
                </a:extLst>
              </p:cNvPr>
              <p:cNvSpPr txBox="1"/>
              <p:nvPr/>
            </p:nvSpPr>
            <p:spPr>
              <a:xfrm>
                <a:off x="1395848" y="5190291"/>
                <a:ext cx="29523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9" indent="-171459">
                  <a:buFont typeface="Wingdings" pitchFamily="2" charset="2"/>
                  <a:buChar char="v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</a:t>
                </a:r>
              </a:p>
              <a:p>
                <a:pPr marL="171459" indent="-171459">
                  <a:buFont typeface="Wingdings" pitchFamily="2" charset="2"/>
                  <a:buChar char="v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</a:t>
                </a:r>
              </a:p>
              <a:p>
                <a:pPr marL="171459" indent="-171459">
                  <a:buFont typeface="Wingdings" pitchFamily="2" charset="2"/>
                  <a:buChar char="v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</a:t>
                </a:r>
              </a:p>
              <a:p>
                <a:pPr marL="171459" indent="-171459">
                  <a:buFont typeface="Wingdings" pitchFamily="2" charset="2"/>
                  <a:buChar char="v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B2876C-DAA7-461F-8935-0366926C4227}"/>
                  </a:ext>
                </a:extLst>
              </p:cNvPr>
              <p:cNvSpPr txBox="1"/>
              <p:nvPr/>
            </p:nvSpPr>
            <p:spPr>
              <a:xfrm>
                <a:off x="1395848" y="4921423"/>
                <a:ext cx="29523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4"/>
                    </a:solidFill>
                  </a:rPr>
                  <a:t>Add Contents Title</a:t>
                </a:r>
                <a:endParaRPr lang="ko-KR" altLang="en-US" sz="1400" b="1" dirty="0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27" name="Rounded Rectangle 27">
              <a:extLst>
                <a:ext uri="{FF2B5EF4-FFF2-40B4-BE49-F238E27FC236}">
                  <a16:creationId xmlns:a16="http://schemas.microsoft.com/office/drawing/2014/main" id="{DC133AA1-02AF-4CAD-B30D-93BB59103663}"/>
                </a:ext>
              </a:extLst>
            </p:cNvPr>
            <p:cNvSpPr/>
            <p:nvPr/>
          </p:nvSpPr>
          <p:spPr>
            <a:xfrm>
              <a:off x="386469" y="3312857"/>
              <a:ext cx="504529" cy="387547"/>
            </a:xfrm>
            <a:custGeom>
              <a:avLst/>
              <a:gdLst/>
              <a:ahLst/>
              <a:cxnLst/>
              <a:rect l="l" t="t" r="r" b="b"/>
              <a:pathLst>
                <a:path w="3186824" h="2447912">
                  <a:moveTo>
                    <a:pt x="1917737" y="1021643"/>
                  </a:moveTo>
                  <a:cubicBezTo>
                    <a:pt x="2188548" y="1021643"/>
                    <a:pt x="2408083" y="1241178"/>
                    <a:pt x="2408083" y="1511989"/>
                  </a:cubicBezTo>
                  <a:cubicBezTo>
                    <a:pt x="2408083" y="1782800"/>
                    <a:pt x="2188548" y="2002335"/>
                    <a:pt x="1917737" y="2002335"/>
                  </a:cubicBezTo>
                  <a:cubicBezTo>
                    <a:pt x="1646926" y="2002335"/>
                    <a:pt x="1427391" y="1782800"/>
                    <a:pt x="1427391" y="1511989"/>
                  </a:cubicBezTo>
                  <a:cubicBezTo>
                    <a:pt x="1427391" y="1241178"/>
                    <a:pt x="1646926" y="1021643"/>
                    <a:pt x="1917737" y="1021643"/>
                  </a:cubicBezTo>
                  <a:close/>
                  <a:moveTo>
                    <a:pt x="1917737" y="827913"/>
                  </a:moveTo>
                  <a:cubicBezTo>
                    <a:pt x="1539932" y="827913"/>
                    <a:pt x="1233661" y="1134184"/>
                    <a:pt x="1233661" y="1511989"/>
                  </a:cubicBezTo>
                  <a:cubicBezTo>
                    <a:pt x="1233661" y="1889794"/>
                    <a:pt x="1539932" y="2196065"/>
                    <a:pt x="1917737" y="2196065"/>
                  </a:cubicBezTo>
                  <a:cubicBezTo>
                    <a:pt x="2295542" y="2196065"/>
                    <a:pt x="2601813" y="1889794"/>
                    <a:pt x="2601813" y="1511989"/>
                  </a:cubicBezTo>
                  <a:cubicBezTo>
                    <a:pt x="2601813" y="1134184"/>
                    <a:pt x="2295542" y="827913"/>
                    <a:pt x="1917737" y="827913"/>
                  </a:cubicBezTo>
                  <a:close/>
                  <a:moveTo>
                    <a:pt x="1112286" y="675885"/>
                  </a:moveTo>
                  <a:lnTo>
                    <a:pt x="1112286" y="830188"/>
                  </a:lnTo>
                  <a:lnTo>
                    <a:pt x="1328310" y="830188"/>
                  </a:lnTo>
                  <a:lnTo>
                    <a:pt x="1328310" y="675885"/>
                  </a:lnTo>
                  <a:close/>
                  <a:moveTo>
                    <a:pt x="2586084" y="626422"/>
                  </a:moveTo>
                  <a:lnTo>
                    <a:pt x="2586084" y="830188"/>
                  </a:lnTo>
                  <a:lnTo>
                    <a:pt x="3001340" y="830188"/>
                  </a:lnTo>
                  <a:lnTo>
                    <a:pt x="3001340" y="626422"/>
                  </a:lnTo>
                  <a:close/>
                  <a:moveTo>
                    <a:pt x="1593701" y="108218"/>
                  </a:moveTo>
                  <a:lnTo>
                    <a:pt x="1593701" y="432905"/>
                  </a:lnTo>
                  <a:lnTo>
                    <a:pt x="2241773" y="432905"/>
                  </a:lnTo>
                  <a:lnTo>
                    <a:pt x="2241773" y="108218"/>
                  </a:lnTo>
                  <a:close/>
                  <a:moveTo>
                    <a:pt x="1452512" y="0"/>
                  </a:moveTo>
                  <a:lnTo>
                    <a:pt x="2382963" y="0"/>
                  </a:lnTo>
                  <a:cubicBezTo>
                    <a:pt x="2433311" y="0"/>
                    <a:pt x="2474127" y="40816"/>
                    <a:pt x="2474127" y="91164"/>
                  </a:cubicBezTo>
                  <a:lnTo>
                    <a:pt x="2474127" y="432905"/>
                  </a:lnTo>
                  <a:lnTo>
                    <a:pt x="2933014" y="432905"/>
                  </a:lnTo>
                  <a:cubicBezTo>
                    <a:pt x="3073189" y="432905"/>
                    <a:pt x="3186824" y="546540"/>
                    <a:pt x="3186824" y="686715"/>
                  </a:cubicBezTo>
                  <a:lnTo>
                    <a:pt x="3186824" y="2194102"/>
                  </a:lnTo>
                  <a:cubicBezTo>
                    <a:pt x="3186824" y="2334277"/>
                    <a:pt x="3073189" y="2447912"/>
                    <a:pt x="2933014" y="2447912"/>
                  </a:cubicBezTo>
                  <a:lnTo>
                    <a:pt x="253810" y="2447912"/>
                  </a:lnTo>
                  <a:cubicBezTo>
                    <a:pt x="113635" y="2447912"/>
                    <a:pt x="0" y="2334277"/>
                    <a:pt x="0" y="2194102"/>
                  </a:cubicBezTo>
                  <a:lnTo>
                    <a:pt x="0" y="686715"/>
                  </a:lnTo>
                  <a:cubicBezTo>
                    <a:pt x="0" y="546540"/>
                    <a:pt x="113635" y="432905"/>
                    <a:pt x="253810" y="432905"/>
                  </a:cubicBezTo>
                  <a:lnTo>
                    <a:pt x="307082" y="432905"/>
                  </a:lnTo>
                  <a:lnTo>
                    <a:pt x="307082" y="313169"/>
                  </a:lnTo>
                  <a:cubicBezTo>
                    <a:pt x="307082" y="287995"/>
                    <a:pt x="327490" y="267587"/>
                    <a:pt x="352664" y="267587"/>
                  </a:cubicBezTo>
                  <a:lnTo>
                    <a:pt x="817888" y="267587"/>
                  </a:lnTo>
                  <a:cubicBezTo>
                    <a:pt x="843062" y="267587"/>
                    <a:pt x="863470" y="287995"/>
                    <a:pt x="863470" y="313169"/>
                  </a:cubicBezTo>
                  <a:lnTo>
                    <a:pt x="863470" y="432905"/>
                  </a:lnTo>
                  <a:lnTo>
                    <a:pt x="1361348" y="432905"/>
                  </a:lnTo>
                  <a:lnTo>
                    <a:pt x="1361348" y="91164"/>
                  </a:lnTo>
                  <a:cubicBezTo>
                    <a:pt x="1361348" y="40816"/>
                    <a:pt x="1402164" y="0"/>
                    <a:pt x="1452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FD9B31B-379F-4242-99E8-108045B0AD62}"/>
              </a:ext>
            </a:extLst>
          </p:cNvPr>
          <p:cNvGrpSpPr/>
          <p:nvPr/>
        </p:nvGrpSpPr>
        <p:grpSpPr>
          <a:xfrm>
            <a:off x="7196175" y="1867862"/>
            <a:ext cx="5472000" cy="1152128"/>
            <a:chOff x="4694684" y="1960632"/>
            <a:chExt cx="4104456" cy="1152128"/>
          </a:xfrm>
        </p:grpSpPr>
        <p:sp>
          <p:nvSpPr>
            <p:cNvPr id="15" name="Right Arrow 11">
              <a:extLst>
                <a:ext uri="{FF2B5EF4-FFF2-40B4-BE49-F238E27FC236}">
                  <a16:creationId xmlns:a16="http://schemas.microsoft.com/office/drawing/2014/main" id="{BAB37CD9-AA95-4130-8937-8C2DA40359F0}"/>
                </a:ext>
              </a:extLst>
            </p:cNvPr>
            <p:cNvSpPr/>
            <p:nvPr/>
          </p:nvSpPr>
          <p:spPr>
            <a:xfrm rot="10800000">
              <a:off x="4694684" y="1960632"/>
              <a:ext cx="4104456" cy="1152128"/>
            </a:xfrm>
            <a:prstGeom prst="rightArrow">
              <a:avLst>
                <a:gd name="adj1" fmla="val 68188"/>
                <a:gd name="adj2" fmla="val 50000"/>
              </a:avLst>
            </a:prstGeom>
            <a:gradFill flip="none" rotWithShape="1">
              <a:gsLst>
                <a:gs pos="46000">
                  <a:schemeClr val="accent2"/>
                </a:gs>
                <a:gs pos="94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F978DD-7528-4168-9370-C77F99C91A31}"/>
                </a:ext>
              </a:extLst>
            </p:cNvPr>
            <p:cNvSpPr txBox="1"/>
            <p:nvPr/>
          </p:nvSpPr>
          <p:spPr>
            <a:xfrm>
              <a:off x="5272684" y="2258355"/>
              <a:ext cx="2327159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CONTENTS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4D737C-B84D-4931-950D-46BC44FF1AF2}"/>
              </a:ext>
            </a:extLst>
          </p:cNvPr>
          <p:cNvGrpSpPr/>
          <p:nvPr/>
        </p:nvGrpSpPr>
        <p:grpSpPr>
          <a:xfrm>
            <a:off x="7196175" y="3252293"/>
            <a:ext cx="4072447" cy="2764802"/>
            <a:chOff x="7386463" y="3252293"/>
            <a:chExt cx="4072447" cy="276480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AA64E77-CEE9-4696-833D-F01B317EAA4F}"/>
                </a:ext>
              </a:extLst>
            </p:cNvPr>
            <p:cNvGrpSpPr/>
            <p:nvPr/>
          </p:nvGrpSpPr>
          <p:grpSpPr>
            <a:xfrm>
              <a:off x="7386463" y="3252293"/>
              <a:ext cx="3359796" cy="2764802"/>
              <a:chOff x="1395848" y="3256486"/>
              <a:chExt cx="2952327" cy="2764802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DCED41-2F4E-4595-93D4-10B2FCB5B407}"/>
                  </a:ext>
                </a:extLst>
              </p:cNvPr>
              <p:cNvSpPr txBox="1"/>
              <p:nvPr/>
            </p:nvSpPr>
            <p:spPr>
              <a:xfrm>
                <a:off x="1395848" y="3510825"/>
                <a:ext cx="295232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  Presentation that is beautifully designed. I hope and I believe that this Template will your Time, Money and Reputation. Easy to change colors, photos and Text.</a:t>
                </a:r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You can simply impress your audience. 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5FDBC9F-0004-476E-81CA-4671D6FE4978}"/>
                  </a:ext>
                </a:extLst>
              </p:cNvPr>
              <p:cNvSpPr txBox="1"/>
              <p:nvPr/>
            </p:nvSpPr>
            <p:spPr>
              <a:xfrm>
                <a:off x="1395848" y="3256486"/>
                <a:ext cx="29523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Add Contents Title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436F85B-0FC7-4346-82CF-BC767367F0A6}"/>
                  </a:ext>
                </a:extLst>
              </p:cNvPr>
              <p:cNvSpPr txBox="1"/>
              <p:nvPr/>
            </p:nvSpPr>
            <p:spPr>
              <a:xfrm>
                <a:off x="1395848" y="5190291"/>
                <a:ext cx="29523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9" indent="-171459" algn="r">
                  <a:buFont typeface="Wingdings" pitchFamily="2" charset="2"/>
                  <a:buChar char="v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</a:t>
                </a:r>
              </a:p>
              <a:p>
                <a:pPr marL="171459" indent="-171459" algn="r">
                  <a:buFont typeface="Wingdings" pitchFamily="2" charset="2"/>
                  <a:buChar char="v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</a:t>
                </a:r>
              </a:p>
              <a:p>
                <a:pPr marL="171459" indent="-171459" algn="r">
                  <a:buFont typeface="Wingdings" pitchFamily="2" charset="2"/>
                  <a:buChar char="v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</a:t>
                </a:r>
              </a:p>
              <a:p>
                <a:pPr marL="171459" indent="-171459" algn="r">
                  <a:buFont typeface="Wingdings" pitchFamily="2" charset="2"/>
                  <a:buChar char="v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C446A1-C3EA-4966-A2C8-968D1B95EBE1}"/>
                  </a:ext>
                </a:extLst>
              </p:cNvPr>
              <p:cNvSpPr txBox="1"/>
              <p:nvPr/>
            </p:nvSpPr>
            <p:spPr>
              <a:xfrm>
                <a:off x="1395848" y="4921423"/>
                <a:ext cx="29523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accent2"/>
                    </a:solidFill>
                  </a:rPr>
                  <a:t>Add Contents Title</a:t>
                </a:r>
                <a:endParaRPr lang="ko-KR" altLang="en-US" sz="1400" b="1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8" name="Rounded Rectangle 7">
              <a:extLst>
                <a:ext uri="{FF2B5EF4-FFF2-40B4-BE49-F238E27FC236}">
                  <a16:creationId xmlns:a16="http://schemas.microsoft.com/office/drawing/2014/main" id="{B4BC9737-07BA-428C-9554-690647302237}"/>
                </a:ext>
              </a:extLst>
            </p:cNvPr>
            <p:cNvSpPr/>
            <p:nvPr/>
          </p:nvSpPr>
          <p:spPr>
            <a:xfrm>
              <a:off x="10954381" y="3288930"/>
              <a:ext cx="504529" cy="435402"/>
            </a:xfrm>
            <a:custGeom>
              <a:avLst/>
              <a:gdLst/>
              <a:ahLst/>
              <a:cxnLst/>
              <a:rect l="l" t="t" r="r" b="b"/>
              <a:pathLst>
                <a:path w="3240006" h="2796091">
                  <a:moveTo>
                    <a:pt x="686867" y="612319"/>
                  </a:moveTo>
                  <a:cubicBezTo>
                    <a:pt x="611281" y="612319"/>
                    <a:pt x="550007" y="673593"/>
                    <a:pt x="550007" y="749179"/>
                  </a:cubicBezTo>
                  <a:cubicBezTo>
                    <a:pt x="550007" y="824765"/>
                    <a:pt x="611281" y="886039"/>
                    <a:pt x="686867" y="886039"/>
                  </a:cubicBezTo>
                  <a:cubicBezTo>
                    <a:pt x="762453" y="886039"/>
                    <a:pt x="823727" y="824765"/>
                    <a:pt x="823727" y="749179"/>
                  </a:cubicBezTo>
                  <a:cubicBezTo>
                    <a:pt x="823727" y="673593"/>
                    <a:pt x="762453" y="612319"/>
                    <a:pt x="686867" y="612319"/>
                  </a:cubicBezTo>
                  <a:close/>
                  <a:moveTo>
                    <a:pt x="1587500" y="281447"/>
                  </a:moveTo>
                  <a:cubicBezTo>
                    <a:pt x="1432061" y="281447"/>
                    <a:pt x="1306053" y="407455"/>
                    <a:pt x="1306053" y="562894"/>
                  </a:cubicBezTo>
                  <a:cubicBezTo>
                    <a:pt x="1306053" y="718333"/>
                    <a:pt x="1432061" y="844341"/>
                    <a:pt x="1587500" y="844341"/>
                  </a:cubicBezTo>
                  <a:cubicBezTo>
                    <a:pt x="1742939" y="844341"/>
                    <a:pt x="1868947" y="718333"/>
                    <a:pt x="1868947" y="562894"/>
                  </a:cubicBezTo>
                  <a:cubicBezTo>
                    <a:pt x="1868947" y="407455"/>
                    <a:pt x="1742939" y="281447"/>
                    <a:pt x="1587500" y="281447"/>
                  </a:cubicBezTo>
                  <a:close/>
                  <a:moveTo>
                    <a:pt x="1587500" y="0"/>
                  </a:moveTo>
                  <a:cubicBezTo>
                    <a:pt x="1898378" y="0"/>
                    <a:pt x="2150394" y="252016"/>
                    <a:pt x="2150394" y="562894"/>
                  </a:cubicBezTo>
                  <a:cubicBezTo>
                    <a:pt x="2150394" y="786167"/>
                    <a:pt x="2020401" y="979078"/>
                    <a:pt x="1831095" y="1068260"/>
                  </a:cubicBezTo>
                  <a:lnTo>
                    <a:pt x="2215710" y="1068260"/>
                  </a:lnTo>
                  <a:cubicBezTo>
                    <a:pt x="2374756" y="1068260"/>
                    <a:pt x="2503688" y="1197192"/>
                    <a:pt x="2503688" y="1356238"/>
                  </a:cubicBezTo>
                  <a:lnTo>
                    <a:pt x="2503688" y="1474975"/>
                  </a:lnTo>
                  <a:lnTo>
                    <a:pt x="2656086" y="1474975"/>
                  </a:lnTo>
                  <a:cubicBezTo>
                    <a:pt x="2692420" y="1474975"/>
                    <a:pt x="2722815" y="1500405"/>
                    <a:pt x="2728975" y="1534767"/>
                  </a:cubicBezTo>
                  <a:lnTo>
                    <a:pt x="3240006" y="1109804"/>
                  </a:lnTo>
                  <a:lnTo>
                    <a:pt x="3240006" y="2754548"/>
                  </a:lnTo>
                  <a:lnTo>
                    <a:pt x="2728975" y="2329585"/>
                  </a:lnTo>
                  <a:cubicBezTo>
                    <a:pt x="2722815" y="2363946"/>
                    <a:pt x="2692420" y="2389375"/>
                    <a:pt x="2656086" y="2389375"/>
                  </a:cubicBezTo>
                  <a:lnTo>
                    <a:pt x="2503688" y="2389375"/>
                  </a:lnTo>
                  <a:lnTo>
                    <a:pt x="2503688" y="2508113"/>
                  </a:lnTo>
                  <a:cubicBezTo>
                    <a:pt x="2503688" y="2667159"/>
                    <a:pt x="2374756" y="2796091"/>
                    <a:pt x="2215710" y="2796091"/>
                  </a:cubicBezTo>
                  <a:lnTo>
                    <a:pt x="287978" y="2796091"/>
                  </a:lnTo>
                  <a:cubicBezTo>
                    <a:pt x="128932" y="2796091"/>
                    <a:pt x="0" y="2667159"/>
                    <a:pt x="0" y="2508113"/>
                  </a:cubicBezTo>
                  <a:lnTo>
                    <a:pt x="0" y="1356238"/>
                  </a:lnTo>
                  <a:cubicBezTo>
                    <a:pt x="0" y="1197192"/>
                    <a:pt x="128932" y="1068260"/>
                    <a:pt x="287978" y="1068260"/>
                  </a:cubicBezTo>
                  <a:lnTo>
                    <a:pt x="544513" y="1068260"/>
                  </a:lnTo>
                  <a:cubicBezTo>
                    <a:pt x="422089" y="1014226"/>
                    <a:pt x="336949" y="891645"/>
                    <a:pt x="336949" y="749179"/>
                  </a:cubicBezTo>
                  <a:cubicBezTo>
                    <a:pt x="336949" y="555925"/>
                    <a:pt x="493613" y="399261"/>
                    <a:pt x="686867" y="399261"/>
                  </a:cubicBezTo>
                  <a:cubicBezTo>
                    <a:pt x="880121" y="399261"/>
                    <a:pt x="1036785" y="555925"/>
                    <a:pt x="1036785" y="749179"/>
                  </a:cubicBezTo>
                  <a:cubicBezTo>
                    <a:pt x="1036785" y="891645"/>
                    <a:pt x="951645" y="1014226"/>
                    <a:pt x="829222" y="1068260"/>
                  </a:cubicBezTo>
                  <a:lnTo>
                    <a:pt x="1343906" y="1068260"/>
                  </a:lnTo>
                  <a:cubicBezTo>
                    <a:pt x="1154600" y="979078"/>
                    <a:pt x="1024606" y="786167"/>
                    <a:pt x="1024606" y="562894"/>
                  </a:cubicBezTo>
                  <a:cubicBezTo>
                    <a:pt x="1024606" y="252016"/>
                    <a:pt x="1276622" y="0"/>
                    <a:pt x="1587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58">
            <a:extLst>
              <a:ext uri="{FF2B5EF4-FFF2-40B4-BE49-F238E27FC236}">
                <a16:creationId xmlns:a16="http://schemas.microsoft.com/office/drawing/2014/main" id="{0C49D89B-24AA-4710-9FD1-862F4A18C01F}"/>
              </a:ext>
            </a:extLst>
          </p:cNvPr>
          <p:cNvSpPr/>
          <p:nvPr/>
        </p:nvSpPr>
        <p:spPr>
          <a:xfrm rot="10800000">
            <a:off x="9595313" y="1568404"/>
            <a:ext cx="557156" cy="4068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ed Rectangle 60">
            <a:extLst>
              <a:ext uri="{FF2B5EF4-FFF2-40B4-BE49-F238E27FC236}">
                <a16:creationId xmlns:a16="http://schemas.microsoft.com/office/drawing/2014/main" id="{30B7FEC6-698D-424A-BCA0-DA4B7679D76E}"/>
              </a:ext>
            </a:extLst>
          </p:cNvPr>
          <p:cNvSpPr/>
          <p:nvPr/>
        </p:nvSpPr>
        <p:spPr>
          <a:xfrm rot="10800000">
            <a:off x="6308692" y="1568404"/>
            <a:ext cx="557156" cy="4068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61">
            <a:extLst>
              <a:ext uri="{FF2B5EF4-FFF2-40B4-BE49-F238E27FC236}">
                <a16:creationId xmlns:a16="http://schemas.microsoft.com/office/drawing/2014/main" id="{A6679626-DB8E-43C2-B2F2-37C8ADEA35AB}"/>
              </a:ext>
            </a:extLst>
          </p:cNvPr>
          <p:cNvSpPr/>
          <p:nvPr/>
        </p:nvSpPr>
        <p:spPr>
          <a:xfrm rot="10800000">
            <a:off x="7404232" y="1568404"/>
            <a:ext cx="557156" cy="4068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ed Rectangle 62">
            <a:extLst>
              <a:ext uri="{FF2B5EF4-FFF2-40B4-BE49-F238E27FC236}">
                <a16:creationId xmlns:a16="http://schemas.microsoft.com/office/drawing/2014/main" id="{67071627-048D-4A28-840B-31083E80CFC0}"/>
              </a:ext>
            </a:extLst>
          </p:cNvPr>
          <p:cNvSpPr/>
          <p:nvPr/>
        </p:nvSpPr>
        <p:spPr>
          <a:xfrm rot="10800000">
            <a:off x="8499772" y="1568404"/>
            <a:ext cx="557156" cy="4068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ounded Rectangle 63">
            <a:extLst>
              <a:ext uri="{FF2B5EF4-FFF2-40B4-BE49-F238E27FC236}">
                <a16:creationId xmlns:a16="http://schemas.microsoft.com/office/drawing/2014/main" id="{73BD8662-141D-46C2-9093-9F4370CEF25F}"/>
              </a:ext>
            </a:extLst>
          </p:cNvPr>
          <p:cNvSpPr/>
          <p:nvPr/>
        </p:nvSpPr>
        <p:spPr>
          <a:xfrm rot="10800000">
            <a:off x="10690854" y="1568404"/>
            <a:ext cx="557156" cy="4068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D212897-CB1B-4CF0-8D5B-BF47248E33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525264"/>
              </p:ext>
            </p:extLst>
          </p:nvPr>
        </p:nvGraphicFramePr>
        <p:xfrm>
          <a:off x="5902412" y="1925573"/>
          <a:ext cx="5754130" cy="3526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39FE435F-126A-4F54-A96B-F9ADF0BD5F8F}"/>
              </a:ext>
            </a:extLst>
          </p:cNvPr>
          <p:cNvSpPr/>
          <p:nvPr/>
        </p:nvSpPr>
        <p:spPr>
          <a:xfrm>
            <a:off x="7437078" y="3392088"/>
            <a:ext cx="492846" cy="4928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9136A5-98EB-4A0A-8EB6-83D13CFE53F2}"/>
              </a:ext>
            </a:extLst>
          </p:cNvPr>
          <p:cNvSpPr/>
          <p:nvPr/>
        </p:nvSpPr>
        <p:spPr>
          <a:xfrm>
            <a:off x="8532716" y="2900932"/>
            <a:ext cx="492846" cy="4928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5925F7-A3DA-4721-9D45-63868648A3A6}"/>
              </a:ext>
            </a:extLst>
          </p:cNvPr>
          <p:cNvSpPr/>
          <p:nvPr/>
        </p:nvSpPr>
        <p:spPr>
          <a:xfrm>
            <a:off x="9628354" y="2255692"/>
            <a:ext cx="492846" cy="4928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48A10C-9D85-42A8-8B4C-4E5572E98B02}"/>
              </a:ext>
            </a:extLst>
          </p:cNvPr>
          <p:cNvSpPr/>
          <p:nvPr/>
        </p:nvSpPr>
        <p:spPr>
          <a:xfrm>
            <a:off x="6341440" y="3877840"/>
            <a:ext cx="492846" cy="4928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C807B7-2F81-4023-98AF-2AA3E575EF16}"/>
              </a:ext>
            </a:extLst>
          </p:cNvPr>
          <p:cNvSpPr/>
          <p:nvPr/>
        </p:nvSpPr>
        <p:spPr>
          <a:xfrm>
            <a:off x="6466669" y="5205306"/>
            <a:ext cx="241200" cy="2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53441B-04F4-4CF3-BCD0-15775C4AD5D1}"/>
              </a:ext>
            </a:extLst>
          </p:cNvPr>
          <p:cNvSpPr/>
          <p:nvPr/>
        </p:nvSpPr>
        <p:spPr>
          <a:xfrm>
            <a:off x="7562210" y="5205306"/>
            <a:ext cx="241200" cy="24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CCB6F7-DB66-45D0-976A-5B862F9B0545}"/>
              </a:ext>
            </a:extLst>
          </p:cNvPr>
          <p:cNvSpPr/>
          <p:nvPr/>
        </p:nvSpPr>
        <p:spPr>
          <a:xfrm>
            <a:off x="8657751" y="5205306"/>
            <a:ext cx="241200" cy="241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3213BB2-14D6-471C-BF83-80756AB263DD}"/>
              </a:ext>
            </a:extLst>
          </p:cNvPr>
          <p:cNvSpPr/>
          <p:nvPr/>
        </p:nvSpPr>
        <p:spPr>
          <a:xfrm>
            <a:off x="9753292" y="5205306"/>
            <a:ext cx="241200" cy="241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D2110D-6E3A-42AE-8534-E4707628B62D}"/>
              </a:ext>
            </a:extLst>
          </p:cNvPr>
          <p:cNvSpPr txBox="1"/>
          <p:nvPr/>
        </p:nvSpPr>
        <p:spPr>
          <a:xfrm>
            <a:off x="6330957" y="3985764"/>
            <a:ext cx="5138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30%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3AFF79-5F73-4F62-A017-5357DA491FE9}"/>
              </a:ext>
            </a:extLst>
          </p:cNvPr>
          <p:cNvSpPr txBox="1"/>
          <p:nvPr/>
        </p:nvSpPr>
        <p:spPr>
          <a:xfrm>
            <a:off x="7426595" y="3500014"/>
            <a:ext cx="5138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45%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FFFD62-9384-40E3-B149-44919AD08C65}"/>
              </a:ext>
            </a:extLst>
          </p:cNvPr>
          <p:cNvSpPr txBox="1"/>
          <p:nvPr/>
        </p:nvSpPr>
        <p:spPr>
          <a:xfrm>
            <a:off x="8522233" y="3008857"/>
            <a:ext cx="5138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60%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6F0994-2C44-4CFD-9B51-39B4C01C4B99}"/>
              </a:ext>
            </a:extLst>
          </p:cNvPr>
          <p:cNvSpPr txBox="1"/>
          <p:nvPr/>
        </p:nvSpPr>
        <p:spPr>
          <a:xfrm>
            <a:off x="9617871" y="2363617"/>
            <a:ext cx="5138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80%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ADA525-5D3C-4DAE-BD08-42D8BA69D82B}"/>
              </a:ext>
            </a:extLst>
          </p:cNvPr>
          <p:cNvSpPr txBox="1"/>
          <p:nvPr/>
        </p:nvSpPr>
        <p:spPr>
          <a:xfrm>
            <a:off x="6194231" y="5639965"/>
            <a:ext cx="78607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64F30B-98CA-437A-BAAE-308DB9C2119E}"/>
              </a:ext>
            </a:extLst>
          </p:cNvPr>
          <p:cNvSpPr txBox="1"/>
          <p:nvPr/>
        </p:nvSpPr>
        <p:spPr>
          <a:xfrm>
            <a:off x="7289772" y="5639965"/>
            <a:ext cx="78607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F7C2D7-CC5E-43FC-83CC-AFC1211D6C7B}"/>
              </a:ext>
            </a:extLst>
          </p:cNvPr>
          <p:cNvSpPr txBox="1"/>
          <p:nvPr/>
        </p:nvSpPr>
        <p:spPr>
          <a:xfrm>
            <a:off x="8385313" y="5639965"/>
            <a:ext cx="78607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E5FD5D-DF64-4A96-95C5-7C838E9E703F}"/>
              </a:ext>
            </a:extLst>
          </p:cNvPr>
          <p:cNvSpPr txBox="1"/>
          <p:nvPr/>
        </p:nvSpPr>
        <p:spPr>
          <a:xfrm>
            <a:off x="9480854" y="5639965"/>
            <a:ext cx="78607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73C626C-C5C8-4D1F-A0DB-87F35BDE8E32}"/>
              </a:ext>
            </a:extLst>
          </p:cNvPr>
          <p:cNvSpPr/>
          <p:nvPr/>
        </p:nvSpPr>
        <p:spPr>
          <a:xfrm>
            <a:off x="10848832" y="5205306"/>
            <a:ext cx="241200" cy="241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5189258-1547-49ED-92E5-0C3C06FA7AAB}"/>
              </a:ext>
            </a:extLst>
          </p:cNvPr>
          <p:cNvSpPr/>
          <p:nvPr/>
        </p:nvSpPr>
        <p:spPr>
          <a:xfrm>
            <a:off x="10723992" y="1929632"/>
            <a:ext cx="492846" cy="4928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18339B-12A2-4447-87E6-140D20084F68}"/>
              </a:ext>
            </a:extLst>
          </p:cNvPr>
          <p:cNvSpPr txBox="1"/>
          <p:nvPr/>
        </p:nvSpPr>
        <p:spPr>
          <a:xfrm>
            <a:off x="10713509" y="2037557"/>
            <a:ext cx="5138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90%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A93292-1333-4E2D-B236-845F4BABA86A}"/>
              </a:ext>
            </a:extLst>
          </p:cNvPr>
          <p:cNvSpPr txBox="1"/>
          <p:nvPr/>
        </p:nvSpPr>
        <p:spPr>
          <a:xfrm>
            <a:off x="10576394" y="5639965"/>
            <a:ext cx="78607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A41508E-DFE0-4537-B033-722245A51970}"/>
              </a:ext>
            </a:extLst>
          </p:cNvPr>
          <p:cNvGrpSpPr/>
          <p:nvPr/>
        </p:nvGrpSpPr>
        <p:grpSpPr>
          <a:xfrm>
            <a:off x="940743" y="1606472"/>
            <a:ext cx="207464" cy="206152"/>
            <a:chOff x="2411760" y="3708613"/>
            <a:chExt cx="206152" cy="20615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A00A826-3E76-469C-B57E-5B5E082937AA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Chevron 91">
              <a:extLst>
                <a:ext uri="{FF2B5EF4-FFF2-40B4-BE49-F238E27FC236}">
                  <a16:creationId xmlns:a16="http://schemas.microsoft.com/office/drawing/2014/main" id="{BA7DB6E8-4E9A-44A6-9343-A02679850E59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그룹 4">
            <a:extLst>
              <a:ext uri="{FF2B5EF4-FFF2-40B4-BE49-F238E27FC236}">
                <a16:creationId xmlns:a16="http://schemas.microsoft.com/office/drawing/2014/main" id="{09F4D59F-9794-4B8B-8503-3BE33DCDA362}"/>
              </a:ext>
            </a:extLst>
          </p:cNvPr>
          <p:cNvGrpSpPr/>
          <p:nvPr/>
        </p:nvGrpSpPr>
        <p:grpSpPr>
          <a:xfrm>
            <a:off x="1201729" y="1553850"/>
            <a:ext cx="4738195" cy="754955"/>
            <a:chOff x="1201728" y="1756072"/>
            <a:chExt cx="4738195" cy="75495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9F350FA-DEF2-414A-B9C8-06BE5046291B}"/>
                </a:ext>
              </a:extLst>
            </p:cNvPr>
            <p:cNvSpPr txBox="1"/>
            <p:nvPr/>
          </p:nvSpPr>
          <p:spPr>
            <a:xfrm>
              <a:off x="1201728" y="1756072"/>
              <a:ext cx="473819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A9C458-6CDF-464E-B3BC-D1A8E2E8F871}"/>
                </a:ext>
              </a:extLst>
            </p:cNvPr>
            <p:cNvSpPr txBox="1"/>
            <p:nvPr/>
          </p:nvSpPr>
          <p:spPr>
            <a:xfrm>
              <a:off x="1201728" y="2049362"/>
              <a:ext cx="4738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ACCBFC5-753C-44EA-ACC3-F19E84D524E4}"/>
              </a:ext>
            </a:extLst>
          </p:cNvPr>
          <p:cNvGrpSpPr/>
          <p:nvPr/>
        </p:nvGrpSpPr>
        <p:grpSpPr>
          <a:xfrm>
            <a:off x="940743" y="2496847"/>
            <a:ext cx="207464" cy="206152"/>
            <a:chOff x="2411760" y="3708613"/>
            <a:chExt cx="206152" cy="20615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250FE9C-7648-429C-B208-3976305FEEFB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Chevron 98">
              <a:extLst>
                <a:ext uri="{FF2B5EF4-FFF2-40B4-BE49-F238E27FC236}">
                  <a16:creationId xmlns:a16="http://schemas.microsoft.com/office/drawing/2014/main" id="{E5B1AA32-F144-4558-BBD0-FAEE30C75064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8" name="그룹 5">
            <a:extLst>
              <a:ext uri="{FF2B5EF4-FFF2-40B4-BE49-F238E27FC236}">
                <a16:creationId xmlns:a16="http://schemas.microsoft.com/office/drawing/2014/main" id="{043857A3-1CFE-4D85-91E6-4375FAA92E8C}"/>
              </a:ext>
            </a:extLst>
          </p:cNvPr>
          <p:cNvGrpSpPr/>
          <p:nvPr/>
        </p:nvGrpSpPr>
        <p:grpSpPr>
          <a:xfrm>
            <a:off x="1201729" y="2444226"/>
            <a:ext cx="4738195" cy="754955"/>
            <a:chOff x="1201728" y="2646447"/>
            <a:chExt cx="4738195" cy="75495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64996C8-D97D-441E-B936-00BC118C3ACC}"/>
                </a:ext>
              </a:extLst>
            </p:cNvPr>
            <p:cNvSpPr txBox="1"/>
            <p:nvPr/>
          </p:nvSpPr>
          <p:spPr>
            <a:xfrm>
              <a:off x="1201728" y="2646447"/>
              <a:ext cx="473819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E46B47E-7A94-4745-9527-1C828958550E}"/>
                </a:ext>
              </a:extLst>
            </p:cNvPr>
            <p:cNvSpPr txBox="1"/>
            <p:nvPr/>
          </p:nvSpPr>
          <p:spPr>
            <a:xfrm>
              <a:off x="1201728" y="2939737"/>
              <a:ext cx="4738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4519-7AAB-43CE-9DA4-79B289A3EB5F}"/>
              </a:ext>
            </a:extLst>
          </p:cNvPr>
          <p:cNvGrpSpPr/>
          <p:nvPr/>
        </p:nvGrpSpPr>
        <p:grpSpPr>
          <a:xfrm>
            <a:off x="940743" y="3387222"/>
            <a:ext cx="207464" cy="206152"/>
            <a:chOff x="2411760" y="3708613"/>
            <a:chExt cx="206152" cy="20615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D9463B6-44CC-46BC-ADE5-AAF762606FCF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Chevron 105">
              <a:extLst>
                <a:ext uri="{FF2B5EF4-FFF2-40B4-BE49-F238E27FC236}">
                  <a16:creationId xmlns:a16="http://schemas.microsoft.com/office/drawing/2014/main" id="{601230DC-D5E2-4758-9A4D-6F1C1F1E43E8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4" name="그룹 6">
            <a:extLst>
              <a:ext uri="{FF2B5EF4-FFF2-40B4-BE49-F238E27FC236}">
                <a16:creationId xmlns:a16="http://schemas.microsoft.com/office/drawing/2014/main" id="{2AB22E07-9DDF-4D4A-B30C-3F28B9093903}"/>
              </a:ext>
            </a:extLst>
          </p:cNvPr>
          <p:cNvGrpSpPr/>
          <p:nvPr/>
        </p:nvGrpSpPr>
        <p:grpSpPr>
          <a:xfrm>
            <a:off x="1201729" y="3334600"/>
            <a:ext cx="4738195" cy="754955"/>
            <a:chOff x="1201728" y="3536822"/>
            <a:chExt cx="4738195" cy="75495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C53223-8F41-4276-905B-B78C2F17F484}"/>
                </a:ext>
              </a:extLst>
            </p:cNvPr>
            <p:cNvSpPr txBox="1"/>
            <p:nvPr/>
          </p:nvSpPr>
          <p:spPr>
            <a:xfrm>
              <a:off x="1201728" y="3536822"/>
              <a:ext cx="473819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7A90BDA-6E2D-4452-847F-D1325B2F5B75}"/>
                </a:ext>
              </a:extLst>
            </p:cNvPr>
            <p:cNvSpPr txBox="1"/>
            <p:nvPr/>
          </p:nvSpPr>
          <p:spPr>
            <a:xfrm>
              <a:off x="1201728" y="3830112"/>
              <a:ext cx="4738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39EFAB9-E1D2-46CF-8884-28C8634E1572}"/>
              </a:ext>
            </a:extLst>
          </p:cNvPr>
          <p:cNvGrpSpPr/>
          <p:nvPr/>
        </p:nvGrpSpPr>
        <p:grpSpPr>
          <a:xfrm>
            <a:off x="940743" y="4277597"/>
            <a:ext cx="207464" cy="206152"/>
            <a:chOff x="2411760" y="3708613"/>
            <a:chExt cx="206152" cy="20615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447B1FF-80E6-447B-ABFD-865227C83732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Chevron 112">
              <a:extLst>
                <a:ext uri="{FF2B5EF4-FFF2-40B4-BE49-F238E27FC236}">
                  <a16:creationId xmlns:a16="http://schemas.microsoft.com/office/drawing/2014/main" id="{547A68B6-BCEE-4E96-8FDE-4996C9C720C8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0" name="그룹 7">
            <a:extLst>
              <a:ext uri="{FF2B5EF4-FFF2-40B4-BE49-F238E27FC236}">
                <a16:creationId xmlns:a16="http://schemas.microsoft.com/office/drawing/2014/main" id="{94FAD4EB-8F9C-40C9-8188-6A52005F9747}"/>
              </a:ext>
            </a:extLst>
          </p:cNvPr>
          <p:cNvGrpSpPr/>
          <p:nvPr/>
        </p:nvGrpSpPr>
        <p:grpSpPr>
          <a:xfrm>
            <a:off x="1201729" y="4224975"/>
            <a:ext cx="4738195" cy="754955"/>
            <a:chOff x="1201728" y="4427197"/>
            <a:chExt cx="4738195" cy="75495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F2AE174-F3DE-4C1B-B704-8F869022F0DC}"/>
                </a:ext>
              </a:extLst>
            </p:cNvPr>
            <p:cNvSpPr txBox="1"/>
            <p:nvPr/>
          </p:nvSpPr>
          <p:spPr>
            <a:xfrm>
              <a:off x="1201728" y="4427197"/>
              <a:ext cx="473819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FDC9AC-B26D-477D-9AA4-756472062B76}"/>
                </a:ext>
              </a:extLst>
            </p:cNvPr>
            <p:cNvSpPr txBox="1"/>
            <p:nvPr/>
          </p:nvSpPr>
          <p:spPr>
            <a:xfrm>
              <a:off x="1201728" y="4720487"/>
              <a:ext cx="4738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67B7774-BA64-4DF6-AC34-72BE6ECB11F1}"/>
              </a:ext>
            </a:extLst>
          </p:cNvPr>
          <p:cNvGrpSpPr/>
          <p:nvPr/>
        </p:nvGrpSpPr>
        <p:grpSpPr>
          <a:xfrm>
            <a:off x="940743" y="5167972"/>
            <a:ext cx="207464" cy="206152"/>
            <a:chOff x="2411760" y="3708613"/>
            <a:chExt cx="206152" cy="206152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45BD25F-F496-4693-B603-F03E1BAD593D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Chevron 119">
              <a:extLst>
                <a:ext uri="{FF2B5EF4-FFF2-40B4-BE49-F238E27FC236}">
                  <a16:creationId xmlns:a16="http://schemas.microsoft.com/office/drawing/2014/main" id="{36F14F59-B16D-461E-98C9-ACBB43D00C0F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6" name="그룹 8">
            <a:extLst>
              <a:ext uri="{FF2B5EF4-FFF2-40B4-BE49-F238E27FC236}">
                <a16:creationId xmlns:a16="http://schemas.microsoft.com/office/drawing/2014/main" id="{1FE54291-8641-4429-A108-3F916F9A0C61}"/>
              </a:ext>
            </a:extLst>
          </p:cNvPr>
          <p:cNvGrpSpPr/>
          <p:nvPr/>
        </p:nvGrpSpPr>
        <p:grpSpPr>
          <a:xfrm>
            <a:off x="1201729" y="5115350"/>
            <a:ext cx="4738195" cy="754955"/>
            <a:chOff x="1201728" y="5317572"/>
            <a:chExt cx="4738195" cy="75495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2BF4F5E-D8D6-4AE0-889A-B887E652E543}"/>
                </a:ext>
              </a:extLst>
            </p:cNvPr>
            <p:cNvSpPr txBox="1"/>
            <p:nvPr/>
          </p:nvSpPr>
          <p:spPr>
            <a:xfrm>
              <a:off x="1201728" y="5317572"/>
              <a:ext cx="473819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852FBE9-A4A0-499D-89E0-8F856435CE7D}"/>
                </a:ext>
              </a:extLst>
            </p:cNvPr>
            <p:cNvSpPr txBox="1"/>
            <p:nvPr/>
          </p:nvSpPr>
          <p:spPr>
            <a:xfrm>
              <a:off x="1201728" y="5610862"/>
              <a:ext cx="4738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EC22944-AF4A-445E-903C-3B1DD0CB6BB5}"/>
              </a:ext>
            </a:extLst>
          </p:cNvPr>
          <p:cNvSpPr txBox="1"/>
          <p:nvPr/>
        </p:nvSpPr>
        <p:spPr>
          <a:xfrm>
            <a:off x="7867976" y="6309320"/>
            <a:ext cx="2052000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42FFCA-0B31-433C-A008-07F1950CC36A}"/>
              </a:ext>
            </a:extLst>
          </p:cNvPr>
          <p:cNvSpPr txBox="1"/>
          <p:nvPr/>
        </p:nvSpPr>
        <p:spPr>
          <a:xfrm>
            <a:off x="3417571" y="3329910"/>
            <a:ext cx="23860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CBB612-2BD4-4B9C-A1B1-03ADAF8EFC12}"/>
              </a:ext>
            </a:extLst>
          </p:cNvPr>
          <p:cNvSpPr txBox="1"/>
          <p:nvPr/>
        </p:nvSpPr>
        <p:spPr>
          <a:xfrm>
            <a:off x="3417571" y="1886897"/>
            <a:ext cx="2353647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0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Layout</a:t>
            </a:r>
          </a:p>
          <a:p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</a:t>
            </a:r>
            <a:r>
              <a:rPr lang="en-GB" altLang="ko-KR" sz="2000" dirty="0">
                <a:solidFill>
                  <a:schemeClr val="accent2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</a:t>
            </a:r>
          </a:p>
          <a:p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9157F-3A8E-49BF-A97D-BC9C919CFEDE}"/>
              </a:ext>
            </a:extLst>
          </p:cNvPr>
          <p:cNvSpPr txBox="1"/>
          <p:nvPr/>
        </p:nvSpPr>
        <p:spPr>
          <a:xfrm>
            <a:off x="942863" y="353841"/>
            <a:ext cx="4384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PowerPoint Presentation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AC3450-4D56-435B-B093-87ECB4CF1C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C56F5BB-0B6F-4D4A-AD73-DE1DB9900F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354288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Chevron 2">
            <a:extLst>
              <a:ext uri="{FF2B5EF4-FFF2-40B4-BE49-F238E27FC236}">
                <a16:creationId xmlns:a16="http://schemas.microsoft.com/office/drawing/2014/main" id="{5E7528C6-92BF-4EA8-BEEA-11DA12C53FA5}"/>
              </a:ext>
            </a:extLst>
          </p:cNvPr>
          <p:cNvSpPr/>
          <p:nvPr/>
        </p:nvSpPr>
        <p:spPr>
          <a:xfrm>
            <a:off x="1863502" y="3429000"/>
            <a:ext cx="720080" cy="1027536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Chevron 16">
            <a:extLst>
              <a:ext uri="{FF2B5EF4-FFF2-40B4-BE49-F238E27FC236}">
                <a16:creationId xmlns:a16="http://schemas.microsoft.com/office/drawing/2014/main" id="{EF5A2EA9-D44A-4162-87B6-1541A71AE809}"/>
              </a:ext>
            </a:extLst>
          </p:cNvPr>
          <p:cNvSpPr/>
          <p:nvPr/>
        </p:nvSpPr>
        <p:spPr>
          <a:xfrm>
            <a:off x="3370961" y="3429000"/>
            <a:ext cx="720080" cy="102753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Chevron 17">
            <a:extLst>
              <a:ext uri="{FF2B5EF4-FFF2-40B4-BE49-F238E27FC236}">
                <a16:creationId xmlns:a16="http://schemas.microsoft.com/office/drawing/2014/main" id="{CA0E37D7-298F-4AED-ABB9-93E5533466C3}"/>
              </a:ext>
            </a:extLst>
          </p:cNvPr>
          <p:cNvSpPr/>
          <p:nvPr/>
        </p:nvSpPr>
        <p:spPr>
          <a:xfrm>
            <a:off x="4969633" y="3429000"/>
            <a:ext cx="720080" cy="1027536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Chevron 18">
            <a:extLst>
              <a:ext uri="{FF2B5EF4-FFF2-40B4-BE49-F238E27FC236}">
                <a16:creationId xmlns:a16="http://schemas.microsoft.com/office/drawing/2014/main" id="{F9B67D02-74CF-4693-9227-E13912BBA0F3}"/>
              </a:ext>
            </a:extLst>
          </p:cNvPr>
          <p:cNvSpPr/>
          <p:nvPr/>
        </p:nvSpPr>
        <p:spPr>
          <a:xfrm>
            <a:off x="6477048" y="3429000"/>
            <a:ext cx="720080" cy="102753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C72AD6-2B6E-4B7F-B088-8B92C985B98C}"/>
              </a:ext>
            </a:extLst>
          </p:cNvPr>
          <p:cNvGrpSpPr/>
          <p:nvPr/>
        </p:nvGrpSpPr>
        <p:grpSpPr>
          <a:xfrm>
            <a:off x="488080" y="4514797"/>
            <a:ext cx="1663418" cy="1477328"/>
            <a:chOff x="2725123" y="4283314"/>
            <a:chExt cx="1292073" cy="147732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7D216C-00D7-4886-A8DF-4781BFEED2F4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422C8C-D89B-4F17-B3BF-B78781268AC0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A943BA-BCAB-40EE-9C40-4B48320D756B}"/>
              </a:ext>
            </a:extLst>
          </p:cNvPr>
          <p:cNvGrpSpPr/>
          <p:nvPr/>
        </p:nvGrpSpPr>
        <p:grpSpPr>
          <a:xfrm>
            <a:off x="3568970" y="4514797"/>
            <a:ext cx="1663418" cy="1477328"/>
            <a:chOff x="2725123" y="4283314"/>
            <a:chExt cx="1292073" cy="147732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B48B38-994E-4C36-A7EE-9228A2A5497E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715DA8-6D0B-49D2-9CCC-E6C6CB93B620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FB0F8F-1130-4139-A61E-42F4B3514F0A}"/>
              </a:ext>
            </a:extLst>
          </p:cNvPr>
          <p:cNvGrpSpPr/>
          <p:nvPr/>
        </p:nvGrpSpPr>
        <p:grpSpPr>
          <a:xfrm>
            <a:off x="2028526" y="1870407"/>
            <a:ext cx="1663418" cy="1477328"/>
            <a:chOff x="2725123" y="4283314"/>
            <a:chExt cx="1292073" cy="147732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9E15CF-D97A-49AF-8395-CA3AA24999AC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09FF32-4C8D-4269-B97D-4BA9001F5F9B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7F1F2A-B9A5-4CB5-B1BF-4F75BBDB09F2}"/>
              </a:ext>
            </a:extLst>
          </p:cNvPr>
          <p:cNvGrpSpPr/>
          <p:nvPr/>
        </p:nvGrpSpPr>
        <p:grpSpPr>
          <a:xfrm>
            <a:off x="5109416" y="1870407"/>
            <a:ext cx="1663418" cy="1477328"/>
            <a:chOff x="2725123" y="4283314"/>
            <a:chExt cx="1292073" cy="147732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1A7FC6-3D9A-4BFD-9D1C-1A866D92DFF6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75EE80-4244-4242-83B9-9257D6923A42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9" name="Chevron 17">
            <a:extLst>
              <a:ext uri="{FF2B5EF4-FFF2-40B4-BE49-F238E27FC236}">
                <a16:creationId xmlns:a16="http://schemas.microsoft.com/office/drawing/2014/main" id="{C74FCB22-7C70-4FC7-A817-E8302651316D}"/>
              </a:ext>
            </a:extLst>
          </p:cNvPr>
          <p:cNvSpPr/>
          <p:nvPr/>
        </p:nvSpPr>
        <p:spPr>
          <a:xfrm>
            <a:off x="7990002" y="3429000"/>
            <a:ext cx="720080" cy="1027536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20" name="Group 22">
            <a:extLst>
              <a:ext uri="{FF2B5EF4-FFF2-40B4-BE49-F238E27FC236}">
                <a16:creationId xmlns:a16="http://schemas.microsoft.com/office/drawing/2014/main" id="{E32A7AAB-C408-4C13-9B2B-0211866ABD17}"/>
              </a:ext>
            </a:extLst>
          </p:cNvPr>
          <p:cNvGrpSpPr/>
          <p:nvPr/>
        </p:nvGrpSpPr>
        <p:grpSpPr>
          <a:xfrm>
            <a:off x="6649858" y="4514797"/>
            <a:ext cx="1663418" cy="1477328"/>
            <a:chOff x="2725123" y="4283314"/>
            <a:chExt cx="1292073" cy="147732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C560A0-A01C-4878-B40A-FD6C12A8A4DC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24F85AE-CABB-4953-A3BE-8B3E2D8348B4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sp>
        <p:nvSpPr>
          <p:cNvPr id="23" name="Rectangle 130">
            <a:extLst>
              <a:ext uri="{FF2B5EF4-FFF2-40B4-BE49-F238E27FC236}">
                <a16:creationId xmlns:a16="http://schemas.microsoft.com/office/drawing/2014/main" id="{B93B6D24-EB95-42A7-B4C3-404CF697AB82}"/>
              </a:ext>
            </a:extLst>
          </p:cNvPr>
          <p:cNvSpPr/>
          <p:nvPr/>
        </p:nvSpPr>
        <p:spPr>
          <a:xfrm>
            <a:off x="6010003" y="3779229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Round Same Side Corner Rectangle 11">
            <a:extLst>
              <a:ext uri="{FF2B5EF4-FFF2-40B4-BE49-F238E27FC236}">
                <a16:creationId xmlns:a16="http://schemas.microsoft.com/office/drawing/2014/main" id="{4E80A89E-9E56-435B-8672-8F82B31D9ED8}"/>
              </a:ext>
            </a:extLst>
          </p:cNvPr>
          <p:cNvSpPr>
            <a:spLocks noChangeAspect="1"/>
          </p:cNvSpPr>
          <p:nvPr/>
        </p:nvSpPr>
        <p:spPr>
          <a:xfrm rot="9900000">
            <a:off x="7551686" y="3824744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ectangle 36">
            <a:extLst>
              <a:ext uri="{FF2B5EF4-FFF2-40B4-BE49-F238E27FC236}">
                <a16:creationId xmlns:a16="http://schemas.microsoft.com/office/drawing/2014/main" id="{AAAEC604-81F8-4275-96F1-127C5B11F031}"/>
              </a:ext>
            </a:extLst>
          </p:cNvPr>
          <p:cNvSpPr/>
          <p:nvPr/>
        </p:nvSpPr>
        <p:spPr>
          <a:xfrm>
            <a:off x="2857452" y="3808006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7">
            <a:extLst>
              <a:ext uri="{FF2B5EF4-FFF2-40B4-BE49-F238E27FC236}">
                <a16:creationId xmlns:a16="http://schemas.microsoft.com/office/drawing/2014/main" id="{6DF221BA-E244-4841-9DAA-29DF0208FCE1}"/>
              </a:ext>
            </a:extLst>
          </p:cNvPr>
          <p:cNvSpPr/>
          <p:nvPr/>
        </p:nvSpPr>
        <p:spPr>
          <a:xfrm>
            <a:off x="1493382" y="3786716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 Same Side Corner Rectangle 36">
            <a:extLst>
              <a:ext uri="{FF2B5EF4-FFF2-40B4-BE49-F238E27FC236}">
                <a16:creationId xmlns:a16="http://schemas.microsoft.com/office/drawing/2014/main" id="{98AADC98-DA93-4B6F-AB5C-7C114A2C2B10}"/>
              </a:ext>
            </a:extLst>
          </p:cNvPr>
          <p:cNvSpPr>
            <a:spLocks noChangeAspect="1"/>
          </p:cNvSpPr>
          <p:nvPr/>
        </p:nvSpPr>
        <p:spPr>
          <a:xfrm>
            <a:off x="4482420" y="3786716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8" name="Group 35">
            <a:extLst>
              <a:ext uri="{FF2B5EF4-FFF2-40B4-BE49-F238E27FC236}">
                <a16:creationId xmlns:a16="http://schemas.microsoft.com/office/drawing/2014/main" id="{4CE51158-DEB3-4152-B708-84B42A2DE4EC}"/>
              </a:ext>
            </a:extLst>
          </p:cNvPr>
          <p:cNvGrpSpPr/>
          <p:nvPr/>
        </p:nvGrpSpPr>
        <p:grpSpPr>
          <a:xfrm flipH="1">
            <a:off x="8974063" y="1063756"/>
            <a:ext cx="2562178" cy="5366326"/>
            <a:chOff x="851030" y="1340768"/>
            <a:chExt cx="2426195" cy="5081516"/>
          </a:xfrm>
          <a:solidFill>
            <a:schemeClr val="accent1"/>
          </a:solidFill>
        </p:grpSpPr>
        <p:grpSp>
          <p:nvGrpSpPr>
            <p:cNvPr id="29" name="Group 31">
              <a:extLst>
                <a:ext uri="{FF2B5EF4-FFF2-40B4-BE49-F238E27FC236}">
                  <a16:creationId xmlns:a16="http://schemas.microsoft.com/office/drawing/2014/main" id="{BB8F3ADB-C9B7-4238-B208-D93A7C98764C}"/>
                </a:ext>
              </a:extLst>
            </p:cNvPr>
            <p:cNvGrpSpPr/>
            <p:nvPr/>
          </p:nvGrpSpPr>
          <p:grpSpPr>
            <a:xfrm>
              <a:off x="851030" y="1340768"/>
              <a:ext cx="2426195" cy="5081516"/>
              <a:chOff x="3009901" y="1512649"/>
              <a:chExt cx="2426195" cy="5081516"/>
            </a:xfrm>
            <a:grpFill/>
          </p:grpSpPr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A5995D55-2B57-4544-BDBE-0FC774947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9901" y="1671638"/>
                <a:ext cx="2426195" cy="4922527"/>
              </a:xfrm>
              <a:custGeom>
                <a:avLst/>
                <a:gdLst>
                  <a:gd name="T0" fmla="*/ 1787 w 1867"/>
                  <a:gd name="T1" fmla="*/ 46 h 3789"/>
                  <a:gd name="T2" fmla="*/ 1799 w 1867"/>
                  <a:gd name="T3" fmla="*/ 220 h 3789"/>
                  <a:gd name="T4" fmla="*/ 1827 w 1867"/>
                  <a:gd name="T5" fmla="*/ 371 h 3789"/>
                  <a:gd name="T6" fmla="*/ 1796 w 1867"/>
                  <a:gd name="T7" fmla="*/ 616 h 3789"/>
                  <a:gd name="T8" fmla="*/ 1687 w 1867"/>
                  <a:gd name="T9" fmla="*/ 819 h 3789"/>
                  <a:gd name="T10" fmla="*/ 1281 w 1867"/>
                  <a:gd name="T11" fmla="*/ 859 h 3789"/>
                  <a:gd name="T12" fmla="*/ 1365 w 1867"/>
                  <a:gd name="T13" fmla="*/ 1428 h 3789"/>
                  <a:gd name="T14" fmla="*/ 1428 w 1867"/>
                  <a:gd name="T15" fmla="*/ 1718 h 3789"/>
                  <a:gd name="T16" fmla="*/ 1310 w 1867"/>
                  <a:gd name="T17" fmla="*/ 1679 h 3789"/>
                  <a:gd name="T18" fmla="*/ 1227 w 1867"/>
                  <a:gd name="T19" fmla="*/ 1948 h 3789"/>
                  <a:gd name="T20" fmla="*/ 1199 w 1867"/>
                  <a:gd name="T21" fmla="*/ 2111 h 3789"/>
                  <a:gd name="T22" fmla="*/ 1152 w 1867"/>
                  <a:gd name="T23" fmla="*/ 2430 h 3789"/>
                  <a:gd name="T24" fmla="*/ 1095 w 1867"/>
                  <a:gd name="T25" fmla="*/ 3030 h 3789"/>
                  <a:gd name="T26" fmla="*/ 1120 w 1867"/>
                  <a:gd name="T27" fmla="*/ 3266 h 3789"/>
                  <a:gd name="T28" fmla="*/ 1207 w 1867"/>
                  <a:gd name="T29" fmla="*/ 3412 h 3789"/>
                  <a:gd name="T30" fmla="*/ 1371 w 1867"/>
                  <a:gd name="T31" fmla="*/ 3529 h 3789"/>
                  <a:gd name="T32" fmla="*/ 1274 w 1867"/>
                  <a:gd name="T33" fmla="*/ 3622 h 3789"/>
                  <a:gd name="T34" fmla="*/ 979 w 1867"/>
                  <a:gd name="T35" fmla="*/ 3503 h 3789"/>
                  <a:gd name="T36" fmla="*/ 856 w 1867"/>
                  <a:gd name="T37" fmla="*/ 3412 h 3789"/>
                  <a:gd name="T38" fmla="*/ 847 w 1867"/>
                  <a:gd name="T39" fmla="*/ 3221 h 3789"/>
                  <a:gd name="T40" fmla="*/ 860 w 1867"/>
                  <a:gd name="T41" fmla="*/ 3025 h 3789"/>
                  <a:gd name="T42" fmla="*/ 869 w 1867"/>
                  <a:gd name="T43" fmla="*/ 2597 h 3789"/>
                  <a:gd name="T44" fmla="*/ 871 w 1867"/>
                  <a:gd name="T45" fmla="*/ 2204 h 3789"/>
                  <a:gd name="T46" fmla="*/ 816 w 1867"/>
                  <a:gd name="T47" fmla="*/ 2256 h 3789"/>
                  <a:gd name="T48" fmla="*/ 672 w 1867"/>
                  <a:gd name="T49" fmla="*/ 2624 h 3789"/>
                  <a:gd name="T50" fmla="*/ 636 w 1867"/>
                  <a:gd name="T51" fmla="*/ 2709 h 3789"/>
                  <a:gd name="T52" fmla="*/ 580 w 1867"/>
                  <a:gd name="T53" fmla="*/ 2944 h 3789"/>
                  <a:gd name="T54" fmla="*/ 549 w 1867"/>
                  <a:gd name="T55" fmla="*/ 3219 h 3789"/>
                  <a:gd name="T56" fmla="*/ 560 w 1867"/>
                  <a:gd name="T57" fmla="*/ 3480 h 3789"/>
                  <a:gd name="T58" fmla="*/ 563 w 1867"/>
                  <a:gd name="T59" fmla="*/ 3786 h 3789"/>
                  <a:gd name="T60" fmla="*/ 343 w 1867"/>
                  <a:gd name="T61" fmla="*/ 3605 h 3789"/>
                  <a:gd name="T62" fmla="*/ 322 w 1867"/>
                  <a:gd name="T63" fmla="*/ 3392 h 3789"/>
                  <a:gd name="T64" fmla="*/ 422 w 1867"/>
                  <a:gd name="T65" fmla="*/ 2492 h 3789"/>
                  <a:gd name="T66" fmla="*/ 483 w 1867"/>
                  <a:gd name="T67" fmla="*/ 1917 h 3789"/>
                  <a:gd name="T68" fmla="*/ 479 w 1867"/>
                  <a:gd name="T69" fmla="*/ 1887 h 3789"/>
                  <a:gd name="T70" fmla="*/ 454 w 1867"/>
                  <a:gd name="T71" fmla="*/ 1443 h 3789"/>
                  <a:gd name="T72" fmla="*/ 432 w 1867"/>
                  <a:gd name="T73" fmla="*/ 1057 h 3789"/>
                  <a:gd name="T74" fmla="*/ 391 w 1867"/>
                  <a:gd name="T75" fmla="*/ 1184 h 3789"/>
                  <a:gd name="T76" fmla="*/ 223 w 1867"/>
                  <a:gd name="T77" fmla="*/ 1285 h 3789"/>
                  <a:gd name="T78" fmla="*/ 89 w 1867"/>
                  <a:gd name="T79" fmla="*/ 1149 h 3789"/>
                  <a:gd name="T80" fmla="*/ 44 w 1867"/>
                  <a:gd name="T81" fmla="*/ 832 h 3789"/>
                  <a:gd name="T82" fmla="*/ 77 w 1867"/>
                  <a:gd name="T83" fmla="*/ 584 h 3789"/>
                  <a:gd name="T84" fmla="*/ 203 w 1867"/>
                  <a:gd name="T85" fmla="*/ 642 h 3789"/>
                  <a:gd name="T86" fmla="*/ 171 w 1867"/>
                  <a:gd name="T87" fmla="*/ 782 h 3789"/>
                  <a:gd name="T88" fmla="*/ 211 w 1867"/>
                  <a:gd name="T89" fmla="*/ 879 h 3789"/>
                  <a:gd name="T90" fmla="*/ 248 w 1867"/>
                  <a:gd name="T91" fmla="*/ 709 h 3789"/>
                  <a:gd name="T92" fmla="*/ 273 w 1867"/>
                  <a:gd name="T93" fmla="*/ 611 h 3789"/>
                  <a:gd name="T94" fmla="*/ 504 w 1867"/>
                  <a:gd name="T95" fmla="*/ 505 h 3789"/>
                  <a:gd name="T96" fmla="*/ 615 w 1867"/>
                  <a:gd name="T97" fmla="*/ 462 h 3789"/>
                  <a:gd name="T98" fmla="*/ 788 w 1867"/>
                  <a:gd name="T99" fmla="*/ 963 h 3789"/>
                  <a:gd name="T100" fmla="*/ 962 w 1867"/>
                  <a:gd name="T101" fmla="*/ 1459 h 3789"/>
                  <a:gd name="T102" fmla="*/ 1113 w 1867"/>
                  <a:gd name="T103" fmla="*/ 1442 h 3789"/>
                  <a:gd name="T104" fmla="*/ 1143 w 1867"/>
                  <a:gd name="T105" fmla="*/ 1153 h 3789"/>
                  <a:gd name="T106" fmla="*/ 886 w 1867"/>
                  <a:gd name="T107" fmla="*/ 428 h 3789"/>
                  <a:gd name="T108" fmla="*/ 1059 w 1867"/>
                  <a:gd name="T109" fmla="*/ 485 h 3789"/>
                  <a:gd name="T110" fmla="*/ 1217 w 1867"/>
                  <a:gd name="T111" fmla="*/ 546 h 3789"/>
                  <a:gd name="T112" fmla="*/ 1314 w 1867"/>
                  <a:gd name="T113" fmla="*/ 597 h 3789"/>
                  <a:gd name="T114" fmla="*/ 1501 w 1867"/>
                  <a:gd name="T115" fmla="*/ 624 h 3789"/>
                  <a:gd name="T116" fmla="*/ 1595 w 1867"/>
                  <a:gd name="T117" fmla="*/ 560 h 3789"/>
                  <a:gd name="T118" fmla="*/ 1647 w 1867"/>
                  <a:gd name="T119" fmla="*/ 373 h 3789"/>
                  <a:gd name="T120" fmla="*/ 1681 w 1867"/>
                  <a:gd name="T121" fmla="*/ 239 h 3789"/>
                  <a:gd name="T122" fmla="*/ 1613 w 1867"/>
                  <a:gd name="T123" fmla="*/ 23 h 3789"/>
                  <a:gd name="connsiteX0" fmla="*/ 8779 w 10000"/>
                  <a:gd name="connsiteY0" fmla="*/ 0 h 10000"/>
                  <a:gd name="connsiteX1" fmla="*/ 8875 w 10000"/>
                  <a:gd name="connsiteY1" fmla="*/ 0 h 10000"/>
                  <a:gd name="connsiteX2" fmla="*/ 8993 w 10000"/>
                  <a:gd name="connsiteY2" fmla="*/ 3 h 10000"/>
                  <a:gd name="connsiteX3" fmla="*/ 9111 w 10000"/>
                  <a:gd name="connsiteY3" fmla="*/ 11 h 10000"/>
                  <a:gd name="connsiteX4" fmla="*/ 9239 w 10000"/>
                  <a:gd name="connsiteY4" fmla="*/ 24 h 10000"/>
                  <a:gd name="connsiteX5" fmla="*/ 9347 w 10000"/>
                  <a:gd name="connsiteY5" fmla="*/ 37 h 10000"/>
                  <a:gd name="connsiteX6" fmla="*/ 9448 w 10000"/>
                  <a:gd name="connsiteY6" fmla="*/ 58 h 10000"/>
                  <a:gd name="connsiteX7" fmla="*/ 9513 w 10000"/>
                  <a:gd name="connsiteY7" fmla="*/ 79 h 10000"/>
                  <a:gd name="connsiteX8" fmla="*/ 9555 w 10000"/>
                  <a:gd name="connsiteY8" fmla="*/ 106 h 10000"/>
                  <a:gd name="connsiteX9" fmla="*/ 9572 w 10000"/>
                  <a:gd name="connsiteY9" fmla="*/ 121 h 10000"/>
                  <a:gd name="connsiteX10" fmla="*/ 9577 w 10000"/>
                  <a:gd name="connsiteY10" fmla="*/ 156 h 10000"/>
                  <a:gd name="connsiteX11" fmla="*/ 9593 w 10000"/>
                  <a:gd name="connsiteY11" fmla="*/ 201 h 10000"/>
                  <a:gd name="connsiteX12" fmla="*/ 9604 w 10000"/>
                  <a:gd name="connsiteY12" fmla="*/ 248 h 10000"/>
                  <a:gd name="connsiteX13" fmla="*/ 9620 w 10000"/>
                  <a:gd name="connsiteY13" fmla="*/ 304 h 10000"/>
                  <a:gd name="connsiteX14" fmla="*/ 9625 w 10000"/>
                  <a:gd name="connsiteY14" fmla="*/ 351 h 10000"/>
                  <a:gd name="connsiteX15" fmla="*/ 9636 w 10000"/>
                  <a:gd name="connsiteY15" fmla="*/ 396 h 10000"/>
                  <a:gd name="connsiteX16" fmla="*/ 9636 w 10000"/>
                  <a:gd name="connsiteY16" fmla="*/ 428 h 10000"/>
                  <a:gd name="connsiteX17" fmla="*/ 9598 w 10000"/>
                  <a:gd name="connsiteY17" fmla="*/ 499 h 10000"/>
                  <a:gd name="connsiteX18" fmla="*/ 9614 w 10000"/>
                  <a:gd name="connsiteY18" fmla="*/ 533 h 10000"/>
                  <a:gd name="connsiteX19" fmla="*/ 9636 w 10000"/>
                  <a:gd name="connsiteY19" fmla="*/ 581 h 10000"/>
                  <a:gd name="connsiteX20" fmla="*/ 9663 w 10000"/>
                  <a:gd name="connsiteY20" fmla="*/ 628 h 10000"/>
                  <a:gd name="connsiteX21" fmla="*/ 9684 w 10000"/>
                  <a:gd name="connsiteY21" fmla="*/ 670 h 10000"/>
                  <a:gd name="connsiteX22" fmla="*/ 9695 w 10000"/>
                  <a:gd name="connsiteY22" fmla="*/ 718 h 10000"/>
                  <a:gd name="connsiteX23" fmla="*/ 9695 w 10000"/>
                  <a:gd name="connsiteY23" fmla="*/ 768 h 10000"/>
                  <a:gd name="connsiteX24" fmla="*/ 9689 w 10000"/>
                  <a:gd name="connsiteY24" fmla="*/ 816 h 10000"/>
                  <a:gd name="connsiteX25" fmla="*/ 9684 w 10000"/>
                  <a:gd name="connsiteY25" fmla="*/ 860 h 10000"/>
                  <a:gd name="connsiteX26" fmla="*/ 9684 w 10000"/>
                  <a:gd name="connsiteY26" fmla="*/ 903 h 10000"/>
                  <a:gd name="connsiteX27" fmla="*/ 9700 w 10000"/>
                  <a:gd name="connsiteY27" fmla="*/ 932 h 10000"/>
                  <a:gd name="connsiteX28" fmla="*/ 9738 w 10000"/>
                  <a:gd name="connsiteY28" fmla="*/ 955 h 10000"/>
                  <a:gd name="connsiteX29" fmla="*/ 9786 w 10000"/>
                  <a:gd name="connsiteY29" fmla="*/ 979 h 10000"/>
                  <a:gd name="connsiteX30" fmla="*/ 9839 w 10000"/>
                  <a:gd name="connsiteY30" fmla="*/ 1000 h 10000"/>
                  <a:gd name="connsiteX31" fmla="*/ 9888 w 10000"/>
                  <a:gd name="connsiteY31" fmla="*/ 1019 h 10000"/>
                  <a:gd name="connsiteX32" fmla="*/ 9936 w 10000"/>
                  <a:gd name="connsiteY32" fmla="*/ 1037 h 10000"/>
                  <a:gd name="connsiteX33" fmla="*/ 9979 w 10000"/>
                  <a:gd name="connsiteY33" fmla="*/ 1066 h 10000"/>
                  <a:gd name="connsiteX34" fmla="*/ 10000 w 10000"/>
                  <a:gd name="connsiteY34" fmla="*/ 1106 h 10000"/>
                  <a:gd name="connsiteX35" fmla="*/ 9898 w 10000"/>
                  <a:gd name="connsiteY35" fmla="*/ 1198 h 10000"/>
                  <a:gd name="connsiteX36" fmla="*/ 9818 w 10000"/>
                  <a:gd name="connsiteY36" fmla="*/ 1301 h 10000"/>
                  <a:gd name="connsiteX37" fmla="*/ 9754 w 10000"/>
                  <a:gd name="connsiteY37" fmla="*/ 1407 h 10000"/>
                  <a:gd name="connsiteX38" fmla="*/ 9689 w 10000"/>
                  <a:gd name="connsiteY38" fmla="*/ 1518 h 10000"/>
                  <a:gd name="connsiteX39" fmla="*/ 9620 w 10000"/>
                  <a:gd name="connsiteY39" fmla="*/ 1626 h 10000"/>
                  <a:gd name="connsiteX40" fmla="*/ 9545 w 10000"/>
                  <a:gd name="connsiteY40" fmla="*/ 1731 h 10000"/>
                  <a:gd name="connsiteX41" fmla="*/ 9507 w 10000"/>
                  <a:gd name="connsiteY41" fmla="*/ 1787 h 10000"/>
                  <a:gd name="connsiteX42" fmla="*/ 9475 w 10000"/>
                  <a:gd name="connsiteY42" fmla="*/ 1847 h 10000"/>
                  <a:gd name="connsiteX43" fmla="*/ 9454 w 10000"/>
                  <a:gd name="connsiteY43" fmla="*/ 1908 h 10000"/>
                  <a:gd name="connsiteX44" fmla="*/ 9416 w 10000"/>
                  <a:gd name="connsiteY44" fmla="*/ 1974 h 10000"/>
                  <a:gd name="connsiteX45" fmla="*/ 9379 w 10000"/>
                  <a:gd name="connsiteY45" fmla="*/ 2035 h 10000"/>
                  <a:gd name="connsiteX46" fmla="*/ 9314 w 10000"/>
                  <a:gd name="connsiteY46" fmla="*/ 2088 h 10000"/>
                  <a:gd name="connsiteX47" fmla="*/ 9239 w 10000"/>
                  <a:gd name="connsiteY47" fmla="*/ 2122 h 10000"/>
                  <a:gd name="connsiteX48" fmla="*/ 9143 w 10000"/>
                  <a:gd name="connsiteY48" fmla="*/ 2146 h 10000"/>
                  <a:gd name="connsiteX49" fmla="*/ 9036 w 10000"/>
                  <a:gd name="connsiteY49" fmla="*/ 2162 h 10000"/>
                  <a:gd name="connsiteX50" fmla="*/ 8918 w 10000"/>
                  <a:gd name="connsiteY50" fmla="*/ 2175 h 10000"/>
                  <a:gd name="connsiteX51" fmla="*/ 8795 w 10000"/>
                  <a:gd name="connsiteY51" fmla="*/ 2185 h 10000"/>
                  <a:gd name="connsiteX52" fmla="*/ 8677 w 10000"/>
                  <a:gd name="connsiteY52" fmla="*/ 2201 h 10000"/>
                  <a:gd name="connsiteX53" fmla="*/ 8468 w 10000"/>
                  <a:gd name="connsiteY53" fmla="*/ 2220 h 10000"/>
                  <a:gd name="connsiteX54" fmla="*/ 8232 w 10000"/>
                  <a:gd name="connsiteY54" fmla="*/ 2241 h 10000"/>
                  <a:gd name="connsiteX55" fmla="*/ 7975 w 10000"/>
                  <a:gd name="connsiteY55" fmla="*/ 2251 h 10000"/>
                  <a:gd name="connsiteX56" fmla="*/ 7702 w 10000"/>
                  <a:gd name="connsiteY56" fmla="*/ 2262 h 10000"/>
                  <a:gd name="connsiteX57" fmla="*/ 7429 w 10000"/>
                  <a:gd name="connsiteY57" fmla="*/ 2264 h 10000"/>
                  <a:gd name="connsiteX58" fmla="*/ 7145 w 10000"/>
                  <a:gd name="connsiteY58" fmla="*/ 2267 h 10000"/>
                  <a:gd name="connsiteX59" fmla="*/ 6861 w 10000"/>
                  <a:gd name="connsiteY59" fmla="*/ 2267 h 10000"/>
                  <a:gd name="connsiteX60" fmla="*/ 6867 w 10000"/>
                  <a:gd name="connsiteY60" fmla="*/ 2449 h 10000"/>
                  <a:gd name="connsiteX61" fmla="*/ 6893 w 10000"/>
                  <a:gd name="connsiteY61" fmla="*/ 2637 h 10000"/>
                  <a:gd name="connsiteX62" fmla="*/ 6936 w 10000"/>
                  <a:gd name="connsiteY62" fmla="*/ 2821 h 10000"/>
                  <a:gd name="connsiteX63" fmla="*/ 6990 w 10000"/>
                  <a:gd name="connsiteY63" fmla="*/ 2996 h 10000"/>
                  <a:gd name="connsiteX64" fmla="*/ 7059 w 10000"/>
                  <a:gd name="connsiteY64" fmla="*/ 3159 h 10000"/>
                  <a:gd name="connsiteX65" fmla="*/ 7129 w 10000"/>
                  <a:gd name="connsiteY65" fmla="*/ 3304 h 10000"/>
                  <a:gd name="connsiteX66" fmla="*/ 7177 w 10000"/>
                  <a:gd name="connsiteY66" fmla="*/ 3423 h 10000"/>
                  <a:gd name="connsiteX67" fmla="*/ 7225 w 10000"/>
                  <a:gd name="connsiteY67" fmla="*/ 3537 h 10000"/>
                  <a:gd name="connsiteX68" fmla="*/ 7263 w 10000"/>
                  <a:gd name="connsiteY68" fmla="*/ 3653 h 10000"/>
                  <a:gd name="connsiteX69" fmla="*/ 7311 w 10000"/>
                  <a:gd name="connsiteY69" fmla="*/ 3769 h 10000"/>
                  <a:gd name="connsiteX70" fmla="*/ 7370 w 10000"/>
                  <a:gd name="connsiteY70" fmla="*/ 3885 h 10000"/>
                  <a:gd name="connsiteX71" fmla="*/ 7450 w 10000"/>
                  <a:gd name="connsiteY71" fmla="*/ 3980 h 10000"/>
                  <a:gd name="connsiteX72" fmla="*/ 7531 w 10000"/>
                  <a:gd name="connsiteY72" fmla="*/ 4075 h 10000"/>
                  <a:gd name="connsiteX73" fmla="*/ 7622 w 10000"/>
                  <a:gd name="connsiteY73" fmla="*/ 4170 h 10000"/>
                  <a:gd name="connsiteX74" fmla="*/ 7702 w 10000"/>
                  <a:gd name="connsiteY74" fmla="*/ 4262 h 10000"/>
                  <a:gd name="connsiteX75" fmla="*/ 7766 w 10000"/>
                  <a:gd name="connsiteY75" fmla="*/ 4355 h 10000"/>
                  <a:gd name="connsiteX76" fmla="*/ 7793 w 10000"/>
                  <a:gd name="connsiteY76" fmla="*/ 4447 h 10000"/>
                  <a:gd name="connsiteX77" fmla="*/ 7745 w 10000"/>
                  <a:gd name="connsiteY77" fmla="*/ 4476 h 10000"/>
                  <a:gd name="connsiteX78" fmla="*/ 7697 w 10000"/>
                  <a:gd name="connsiteY78" fmla="*/ 4503 h 10000"/>
                  <a:gd name="connsiteX79" fmla="*/ 7649 w 10000"/>
                  <a:gd name="connsiteY79" fmla="*/ 4534 h 10000"/>
                  <a:gd name="connsiteX80" fmla="*/ 7606 w 10000"/>
                  <a:gd name="connsiteY80" fmla="*/ 4558 h 10000"/>
                  <a:gd name="connsiteX81" fmla="*/ 7568 w 10000"/>
                  <a:gd name="connsiteY81" fmla="*/ 4571 h 10000"/>
                  <a:gd name="connsiteX82" fmla="*/ 7488 w 10000"/>
                  <a:gd name="connsiteY82" fmla="*/ 4582 h 10000"/>
                  <a:gd name="connsiteX83" fmla="*/ 7413 w 10000"/>
                  <a:gd name="connsiteY83" fmla="*/ 4603 h 10000"/>
                  <a:gd name="connsiteX84" fmla="*/ 7322 w 10000"/>
                  <a:gd name="connsiteY84" fmla="*/ 4629 h 10000"/>
                  <a:gd name="connsiteX85" fmla="*/ 7242 w 10000"/>
                  <a:gd name="connsiteY85" fmla="*/ 4663 h 10000"/>
                  <a:gd name="connsiteX86" fmla="*/ 7172 w 10000"/>
                  <a:gd name="connsiteY86" fmla="*/ 4698 h 10000"/>
                  <a:gd name="connsiteX87" fmla="*/ 7108 w 10000"/>
                  <a:gd name="connsiteY87" fmla="*/ 4727 h 10000"/>
                  <a:gd name="connsiteX88" fmla="*/ 7054 w 10000"/>
                  <a:gd name="connsiteY88" fmla="*/ 4719 h 10000"/>
                  <a:gd name="connsiteX89" fmla="*/ 7017 w 10000"/>
                  <a:gd name="connsiteY89" fmla="*/ 4431 h 10000"/>
                  <a:gd name="connsiteX90" fmla="*/ 6947 w 10000"/>
                  <a:gd name="connsiteY90" fmla="*/ 4431 h 10000"/>
                  <a:gd name="connsiteX91" fmla="*/ 6893 w 10000"/>
                  <a:gd name="connsiteY91" fmla="*/ 4434 h 10000"/>
                  <a:gd name="connsiteX92" fmla="*/ 6840 w 10000"/>
                  <a:gd name="connsiteY92" fmla="*/ 4434 h 10000"/>
                  <a:gd name="connsiteX93" fmla="*/ 6770 w 10000"/>
                  <a:gd name="connsiteY93" fmla="*/ 4437 h 10000"/>
                  <a:gd name="connsiteX94" fmla="*/ 6663 w 10000"/>
                  <a:gd name="connsiteY94" fmla="*/ 4442 h 10000"/>
                  <a:gd name="connsiteX95" fmla="*/ 6652 w 10000"/>
                  <a:gd name="connsiteY95" fmla="*/ 4587 h 10000"/>
                  <a:gd name="connsiteX96" fmla="*/ 6642 w 10000"/>
                  <a:gd name="connsiteY96" fmla="*/ 4737 h 10000"/>
                  <a:gd name="connsiteX97" fmla="*/ 6636 w 10000"/>
                  <a:gd name="connsiteY97" fmla="*/ 4885 h 10000"/>
                  <a:gd name="connsiteX98" fmla="*/ 6615 w 10000"/>
                  <a:gd name="connsiteY98" fmla="*/ 5033 h 10000"/>
                  <a:gd name="connsiteX99" fmla="*/ 6572 w 10000"/>
                  <a:gd name="connsiteY99" fmla="*/ 5141 h 10000"/>
                  <a:gd name="connsiteX100" fmla="*/ 6524 w 10000"/>
                  <a:gd name="connsiteY100" fmla="*/ 5252 h 10000"/>
                  <a:gd name="connsiteX101" fmla="*/ 6476 w 10000"/>
                  <a:gd name="connsiteY101" fmla="*/ 5352 h 10000"/>
                  <a:gd name="connsiteX102" fmla="*/ 6449 w 10000"/>
                  <a:gd name="connsiteY102" fmla="*/ 5455 h 10000"/>
                  <a:gd name="connsiteX103" fmla="*/ 6454 w 10000"/>
                  <a:gd name="connsiteY103" fmla="*/ 5550 h 10000"/>
                  <a:gd name="connsiteX104" fmla="*/ 6443 w 10000"/>
                  <a:gd name="connsiteY104" fmla="*/ 5556 h 10000"/>
                  <a:gd name="connsiteX105" fmla="*/ 6427 w 10000"/>
                  <a:gd name="connsiteY105" fmla="*/ 5556 h 10000"/>
                  <a:gd name="connsiteX106" fmla="*/ 6427 w 10000"/>
                  <a:gd name="connsiteY106" fmla="*/ 5556 h 10000"/>
                  <a:gd name="connsiteX107" fmla="*/ 6422 w 10000"/>
                  <a:gd name="connsiteY107" fmla="*/ 5558 h 10000"/>
                  <a:gd name="connsiteX108" fmla="*/ 6422 w 10000"/>
                  <a:gd name="connsiteY108" fmla="*/ 5566 h 10000"/>
                  <a:gd name="connsiteX109" fmla="*/ 6422 w 10000"/>
                  <a:gd name="connsiteY109" fmla="*/ 5571 h 10000"/>
                  <a:gd name="connsiteX110" fmla="*/ 6422 w 10000"/>
                  <a:gd name="connsiteY110" fmla="*/ 5582 h 10000"/>
                  <a:gd name="connsiteX111" fmla="*/ 6422 w 10000"/>
                  <a:gd name="connsiteY111" fmla="*/ 5595 h 10000"/>
                  <a:gd name="connsiteX112" fmla="*/ 6347 w 10000"/>
                  <a:gd name="connsiteY112" fmla="*/ 5682 h 10000"/>
                  <a:gd name="connsiteX113" fmla="*/ 6288 w 10000"/>
                  <a:gd name="connsiteY113" fmla="*/ 5775 h 10000"/>
                  <a:gd name="connsiteX114" fmla="*/ 6261 w 10000"/>
                  <a:gd name="connsiteY114" fmla="*/ 5872 h 10000"/>
                  <a:gd name="connsiteX115" fmla="*/ 6251 w 10000"/>
                  <a:gd name="connsiteY115" fmla="*/ 5978 h 10000"/>
                  <a:gd name="connsiteX116" fmla="*/ 6235 w 10000"/>
                  <a:gd name="connsiteY116" fmla="*/ 6083 h 10000"/>
                  <a:gd name="connsiteX117" fmla="*/ 6229 w 10000"/>
                  <a:gd name="connsiteY117" fmla="*/ 6194 h 10000"/>
                  <a:gd name="connsiteX118" fmla="*/ 6208 w 10000"/>
                  <a:gd name="connsiteY118" fmla="*/ 6302 h 10000"/>
                  <a:gd name="connsiteX119" fmla="*/ 6170 w 10000"/>
                  <a:gd name="connsiteY119" fmla="*/ 6413 h 10000"/>
                  <a:gd name="connsiteX120" fmla="*/ 5978 w 10000"/>
                  <a:gd name="connsiteY120" fmla="*/ 7213 h 10000"/>
                  <a:gd name="connsiteX121" fmla="*/ 5951 w 10000"/>
                  <a:gd name="connsiteY121" fmla="*/ 7300 h 10000"/>
                  <a:gd name="connsiteX122" fmla="*/ 5935 w 10000"/>
                  <a:gd name="connsiteY122" fmla="*/ 7398 h 10000"/>
                  <a:gd name="connsiteX123" fmla="*/ 5929 w 10000"/>
                  <a:gd name="connsiteY123" fmla="*/ 7487 h 10000"/>
                  <a:gd name="connsiteX124" fmla="*/ 5929 w 10000"/>
                  <a:gd name="connsiteY124" fmla="*/ 7585 h 10000"/>
                  <a:gd name="connsiteX125" fmla="*/ 5929 w 10000"/>
                  <a:gd name="connsiteY125" fmla="*/ 7672 h 10000"/>
                  <a:gd name="connsiteX126" fmla="*/ 5913 w 10000"/>
                  <a:gd name="connsiteY126" fmla="*/ 7754 h 10000"/>
                  <a:gd name="connsiteX127" fmla="*/ 5897 w 10000"/>
                  <a:gd name="connsiteY127" fmla="*/ 7831 h 10000"/>
                  <a:gd name="connsiteX128" fmla="*/ 5865 w 10000"/>
                  <a:gd name="connsiteY128" fmla="*/ 7915 h 10000"/>
                  <a:gd name="connsiteX129" fmla="*/ 5865 w 10000"/>
                  <a:gd name="connsiteY129" fmla="*/ 7997 h 10000"/>
                  <a:gd name="connsiteX130" fmla="*/ 5886 w 10000"/>
                  <a:gd name="connsiteY130" fmla="*/ 8073 h 10000"/>
                  <a:gd name="connsiteX131" fmla="*/ 5924 w 10000"/>
                  <a:gd name="connsiteY131" fmla="*/ 8147 h 10000"/>
                  <a:gd name="connsiteX132" fmla="*/ 5972 w 10000"/>
                  <a:gd name="connsiteY132" fmla="*/ 8216 h 10000"/>
                  <a:gd name="connsiteX133" fmla="*/ 6020 w 10000"/>
                  <a:gd name="connsiteY133" fmla="*/ 8282 h 10000"/>
                  <a:gd name="connsiteX134" fmla="*/ 6069 w 10000"/>
                  <a:gd name="connsiteY134" fmla="*/ 8343 h 10000"/>
                  <a:gd name="connsiteX135" fmla="*/ 6138 w 10000"/>
                  <a:gd name="connsiteY135" fmla="*/ 8551 h 10000"/>
                  <a:gd name="connsiteX136" fmla="*/ 6111 w 10000"/>
                  <a:gd name="connsiteY136" fmla="*/ 8572 h 10000"/>
                  <a:gd name="connsiteX137" fmla="*/ 6069 w 10000"/>
                  <a:gd name="connsiteY137" fmla="*/ 8585 h 10000"/>
                  <a:gd name="connsiteX138" fmla="*/ 6031 w 10000"/>
                  <a:gd name="connsiteY138" fmla="*/ 8599 h 10000"/>
                  <a:gd name="connsiteX139" fmla="*/ 5999 w 10000"/>
                  <a:gd name="connsiteY139" fmla="*/ 8620 h 10000"/>
                  <a:gd name="connsiteX140" fmla="*/ 6069 w 10000"/>
                  <a:gd name="connsiteY140" fmla="*/ 8630 h 10000"/>
                  <a:gd name="connsiteX141" fmla="*/ 6117 w 10000"/>
                  <a:gd name="connsiteY141" fmla="*/ 8643 h 10000"/>
                  <a:gd name="connsiteX142" fmla="*/ 6160 w 10000"/>
                  <a:gd name="connsiteY142" fmla="*/ 8670 h 10000"/>
                  <a:gd name="connsiteX143" fmla="*/ 6138 w 10000"/>
                  <a:gd name="connsiteY143" fmla="*/ 8720 h 10000"/>
                  <a:gd name="connsiteX144" fmla="*/ 6144 w 10000"/>
                  <a:gd name="connsiteY144" fmla="*/ 8770 h 10000"/>
                  <a:gd name="connsiteX145" fmla="*/ 6181 w 10000"/>
                  <a:gd name="connsiteY145" fmla="*/ 8826 h 10000"/>
                  <a:gd name="connsiteX146" fmla="*/ 6235 w 10000"/>
                  <a:gd name="connsiteY146" fmla="*/ 8873 h 10000"/>
                  <a:gd name="connsiteX147" fmla="*/ 6288 w 10000"/>
                  <a:gd name="connsiteY147" fmla="*/ 8918 h 10000"/>
                  <a:gd name="connsiteX148" fmla="*/ 6352 w 10000"/>
                  <a:gd name="connsiteY148" fmla="*/ 8952 h 10000"/>
                  <a:gd name="connsiteX149" fmla="*/ 6465 w 10000"/>
                  <a:gd name="connsiteY149" fmla="*/ 9005 h 10000"/>
                  <a:gd name="connsiteX150" fmla="*/ 6583 w 10000"/>
                  <a:gd name="connsiteY150" fmla="*/ 9063 h 10000"/>
                  <a:gd name="connsiteX151" fmla="*/ 6706 w 10000"/>
                  <a:gd name="connsiteY151" fmla="*/ 9116 h 10000"/>
                  <a:gd name="connsiteX152" fmla="*/ 6781 w 10000"/>
                  <a:gd name="connsiteY152" fmla="*/ 9140 h 10000"/>
                  <a:gd name="connsiteX153" fmla="*/ 6867 w 10000"/>
                  <a:gd name="connsiteY153" fmla="*/ 9161 h 10000"/>
                  <a:gd name="connsiteX154" fmla="*/ 6958 w 10000"/>
                  <a:gd name="connsiteY154" fmla="*/ 9179 h 10000"/>
                  <a:gd name="connsiteX155" fmla="*/ 7043 w 10000"/>
                  <a:gd name="connsiteY155" fmla="*/ 9200 h 10000"/>
                  <a:gd name="connsiteX156" fmla="*/ 7134 w 10000"/>
                  <a:gd name="connsiteY156" fmla="*/ 9224 h 10000"/>
                  <a:gd name="connsiteX157" fmla="*/ 7220 w 10000"/>
                  <a:gd name="connsiteY157" fmla="*/ 9248 h 10000"/>
                  <a:gd name="connsiteX158" fmla="*/ 7290 w 10000"/>
                  <a:gd name="connsiteY158" fmla="*/ 9279 h 10000"/>
                  <a:gd name="connsiteX159" fmla="*/ 7343 w 10000"/>
                  <a:gd name="connsiteY159" fmla="*/ 9314 h 10000"/>
                  <a:gd name="connsiteX160" fmla="*/ 7386 w 10000"/>
                  <a:gd name="connsiteY160" fmla="*/ 9359 h 10000"/>
                  <a:gd name="connsiteX161" fmla="*/ 7408 w 10000"/>
                  <a:gd name="connsiteY161" fmla="*/ 9409 h 10000"/>
                  <a:gd name="connsiteX162" fmla="*/ 7381 w 10000"/>
                  <a:gd name="connsiteY162" fmla="*/ 9433 h 10000"/>
                  <a:gd name="connsiteX163" fmla="*/ 7359 w 10000"/>
                  <a:gd name="connsiteY163" fmla="*/ 9464 h 10000"/>
                  <a:gd name="connsiteX164" fmla="*/ 7333 w 10000"/>
                  <a:gd name="connsiteY164" fmla="*/ 9493 h 10000"/>
                  <a:gd name="connsiteX165" fmla="*/ 7284 w 10000"/>
                  <a:gd name="connsiteY165" fmla="*/ 9522 h 10000"/>
                  <a:gd name="connsiteX166" fmla="*/ 7193 w 10000"/>
                  <a:gd name="connsiteY166" fmla="*/ 9546 h 10000"/>
                  <a:gd name="connsiteX167" fmla="*/ 7081 w 10000"/>
                  <a:gd name="connsiteY167" fmla="*/ 9559 h 10000"/>
                  <a:gd name="connsiteX168" fmla="*/ 6958 w 10000"/>
                  <a:gd name="connsiteY168" fmla="*/ 9562 h 10000"/>
                  <a:gd name="connsiteX169" fmla="*/ 6824 w 10000"/>
                  <a:gd name="connsiteY169" fmla="*/ 9559 h 10000"/>
                  <a:gd name="connsiteX170" fmla="*/ 6690 w 10000"/>
                  <a:gd name="connsiteY170" fmla="*/ 9551 h 10000"/>
                  <a:gd name="connsiteX171" fmla="*/ 6567 w 10000"/>
                  <a:gd name="connsiteY171" fmla="*/ 9546 h 10000"/>
                  <a:gd name="connsiteX172" fmla="*/ 6454 w 10000"/>
                  <a:gd name="connsiteY172" fmla="*/ 9538 h 10000"/>
                  <a:gd name="connsiteX173" fmla="*/ 6261 w 10000"/>
                  <a:gd name="connsiteY173" fmla="*/ 9525 h 10000"/>
                  <a:gd name="connsiteX174" fmla="*/ 6074 w 10000"/>
                  <a:gd name="connsiteY174" fmla="*/ 9493 h 10000"/>
                  <a:gd name="connsiteX175" fmla="*/ 5903 w 10000"/>
                  <a:gd name="connsiteY175" fmla="*/ 9454 h 10000"/>
                  <a:gd name="connsiteX176" fmla="*/ 5726 w 10000"/>
                  <a:gd name="connsiteY176" fmla="*/ 9401 h 10000"/>
                  <a:gd name="connsiteX177" fmla="*/ 5560 w 10000"/>
                  <a:gd name="connsiteY177" fmla="*/ 9351 h 10000"/>
                  <a:gd name="connsiteX178" fmla="*/ 5404 w 10000"/>
                  <a:gd name="connsiteY178" fmla="*/ 9295 h 10000"/>
                  <a:gd name="connsiteX179" fmla="*/ 5244 w 10000"/>
                  <a:gd name="connsiteY179" fmla="*/ 9245 h 10000"/>
                  <a:gd name="connsiteX180" fmla="*/ 5083 w 10000"/>
                  <a:gd name="connsiteY180" fmla="*/ 9250 h 10000"/>
                  <a:gd name="connsiteX181" fmla="*/ 5019 w 10000"/>
                  <a:gd name="connsiteY181" fmla="*/ 9245 h 10000"/>
                  <a:gd name="connsiteX182" fmla="*/ 4944 w 10000"/>
                  <a:gd name="connsiteY182" fmla="*/ 9227 h 10000"/>
                  <a:gd name="connsiteX183" fmla="*/ 4853 w 10000"/>
                  <a:gd name="connsiteY183" fmla="*/ 9211 h 10000"/>
                  <a:gd name="connsiteX184" fmla="*/ 4762 w 10000"/>
                  <a:gd name="connsiteY184" fmla="*/ 9187 h 10000"/>
                  <a:gd name="connsiteX185" fmla="*/ 4681 w 10000"/>
                  <a:gd name="connsiteY185" fmla="*/ 9163 h 10000"/>
                  <a:gd name="connsiteX186" fmla="*/ 4617 w 10000"/>
                  <a:gd name="connsiteY186" fmla="*/ 9134 h 10000"/>
                  <a:gd name="connsiteX187" fmla="*/ 4585 w 10000"/>
                  <a:gd name="connsiteY187" fmla="*/ 9105 h 10000"/>
                  <a:gd name="connsiteX188" fmla="*/ 4574 w 10000"/>
                  <a:gd name="connsiteY188" fmla="*/ 9060 h 10000"/>
                  <a:gd name="connsiteX189" fmla="*/ 4585 w 10000"/>
                  <a:gd name="connsiteY189" fmla="*/ 9005 h 10000"/>
                  <a:gd name="connsiteX190" fmla="*/ 4606 w 10000"/>
                  <a:gd name="connsiteY190" fmla="*/ 8947 h 10000"/>
                  <a:gd name="connsiteX191" fmla="*/ 4638 w 10000"/>
                  <a:gd name="connsiteY191" fmla="*/ 8884 h 10000"/>
                  <a:gd name="connsiteX192" fmla="*/ 4681 w 10000"/>
                  <a:gd name="connsiteY192" fmla="*/ 8820 h 10000"/>
                  <a:gd name="connsiteX193" fmla="*/ 4724 w 10000"/>
                  <a:gd name="connsiteY193" fmla="*/ 8757 h 10000"/>
                  <a:gd name="connsiteX194" fmla="*/ 4756 w 10000"/>
                  <a:gd name="connsiteY194" fmla="*/ 8699 h 10000"/>
                  <a:gd name="connsiteX195" fmla="*/ 4783 w 10000"/>
                  <a:gd name="connsiteY195" fmla="*/ 8646 h 10000"/>
                  <a:gd name="connsiteX196" fmla="*/ 4799 w 10000"/>
                  <a:gd name="connsiteY196" fmla="*/ 8604 h 10000"/>
                  <a:gd name="connsiteX197" fmla="*/ 4676 w 10000"/>
                  <a:gd name="connsiteY197" fmla="*/ 8572 h 10000"/>
                  <a:gd name="connsiteX198" fmla="*/ 4590 w 10000"/>
                  <a:gd name="connsiteY198" fmla="*/ 8538 h 10000"/>
                  <a:gd name="connsiteX199" fmla="*/ 4537 w 10000"/>
                  <a:gd name="connsiteY199" fmla="*/ 8501 h 10000"/>
                  <a:gd name="connsiteX200" fmla="*/ 4499 w 10000"/>
                  <a:gd name="connsiteY200" fmla="*/ 8459 h 10000"/>
                  <a:gd name="connsiteX201" fmla="*/ 4488 w 10000"/>
                  <a:gd name="connsiteY201" fmla="*/ 8414 h 10000"/>
                  <a:gd name="connsiteX202" fmla="*/ 4494 w 10000"/>
                  <a:gd name="connsiteY202" fmla="*/ 8366 h 10000"/>
                  <a:gd name="connsiteX203" fmla="*/ 4510 w 10000"/>
                  <a:gd name="connsiteY203" fmla="*/ 8316 h 10000"/>
                  <a:gd name="connsiteX204" fmla="*/ 4537 w 10000"/>
                  <a:gd name="connsiteY204" fmla="*/ 8263 h 10000"/>
                  <a:gd name="connsiteX205" fmla="*/ 4563 w 10000"/>
                  <a:gd name="connsiteY205" fmla="*/ 8211 h 10000"/>
                  <a:gd name="connsiteX206" fmla="*/ 4585 w 10000"/>
                  <a:gd name="connsiteY206" fmla="*/ 8155 h 10000"/>
                  <a:gd name="connsiteX207" fmla="*/ 4606 w 10000"/>
                  <a:gd name="connsiteY207" fmla="*/ 8097 h 10000"/>
                  <a:gd name="connsiteX208" fmla="*/ 4612 w 10000"/>
                  <a:gd name="connsiteY208" fmla="*/ 8042 h 10000"/>
                  <a:gd name="connsiteX209" fmla="*/ 4606 w 10000"/>
                  <a:gd name="connsiteY209" fmla="*/ 7984 h 10000"/>
                  <a:gd name="connsiteX210" fmla="*/ 4590 w 10000"/>
                  <a:gd name="connsiteY210" fmla="*/ 7920 h 10000"/>
                  <a:gd name="connsiteX211" fmla="*/ 4585 w 10000"/>
                  <a:gd name="connsiteY211" fmla="*/ 7838 h 10000"/>
                  <a:gd name="connsiteX212" fmla="*/ 4585 w 10000"/>
                  <a:gd name="connsiteY212" fmla="*/ 7746 h 10000"/>
                  <a:gd name="connsiteX213" fmla="*/ 4590 w 10000"/>
                  <a:gd name="connsiteY213" fmla="*/ 7646 h 10000"/>
                  <a:gd name="connsiteX214" fmla="*/ 4606 w 10000"/>
                  <a:gd name="connsiteY214" fmla="*/ 7551 h 10000"/>
                  <a:gd name="connsiteX215" fmla="*/ 4628 w 10000"/>
                  <a:gd name="connsiteY215" fmla="*/ 7464 h 10000"/>
                  <a:gd name="connsiteX216" fmla="*/ 4644 w 10000"/>
                  <a:gd name="connsiteY216" fmla="*/ 7324 h 10000"/>
                  <a:gd name="connsiteX217" fmla="*/ 4660 w 10000"/>
                  <a:gd name="connsiteY217" fmla="*/ 7173 h 10000"/>
                  <a:gd name="connsiteX218" fmla="*/ 4660 w 10000"/>
                  <a:gd name="connsiteY218" fmla="*/ 7018 h 10000"/>
                  <a:gd name="connsiteX219" fmla="*/ 4655 w 10000"/>
                  <a:gd name="connsiteY219" fmla="*/ 6854 h 10000"/>
                  <a:gd name="connsiteX220" fmla="*/ 4638 w 10000"/>
                  <a:gd name="connsiteY220" fmla="*/ 6693 h 10000"/>
                  <a:gd name="connsiteX221" fmla="*/ 4633 w 10000"/>
                  <a:gd name="connsiteY221" fmla="*/ 6540 h 10000"/>
                  <a:gd name="connsiteX222" fmla="*/ 4628 w 10000"/>
                  <a:gd name="connsiteY222" fmla="*/ 6395 h 10000"/>
                  <a:gd name="connsiteX223" fmla="*/ 4628 w 10000"/>
                  <a:gd name="connsiteY223" fmla="*/ 6310 h 10000"/>
                  <a:gd name="connsiteX224" fmla="*/ 4633 w 10000"/>
                  <a:gd name="connsiteY224" fmla="*/ 6226 h 10000"/>
                  <a:gd name="connsiteX225" fmla="*/ 4644 w 10000"/>
                  <a:gd name="connsiteY225" fmla="*/ 6139 h 10000"/>
                  <a:gd name="connsiteX226" fmla="*/ 4660 w 10000"/>
                  <a:gd name="connsiteY226" fmla="*/ 6054 h 10000"/>
                  <a:gd name="connsiteX227" fmla="*/ 4676 w 10000"/>
                  <a:gd name="connsiteY227" fmla="*/ 5967 h 10000"/>
                  <a:gd name="connsiteX228" fmla="*/ 4676 w 10000"/>
                  <a:gd name="connsiteY228" fmla="*/ 5891 h 10000"/>
                  <a:gd name="connsiteX229" fmla="*/ 4665 w 10000"/>
                  <a:gd name="connsiteY229" fmla="*/ 5817 h 10000"/>
                  <a:gd name="connsiteX230" fmla="*/ 4638 w 10000"/>
                  <a:gd name="connsiteY230" fmla="*/ 5751 h 10000"/>
                  <a:gd name="connsiteX231" fmla="*/ 4585 w 10000"/>
                  <a:gd name="connsiteY231" fmla="*/ 5693 h 10000"/>
                  <a:gd name="connsiteX232" fmla="*/ 4585 w 10000"/>
                  <a:gd name="connsiteY232" fmla="*/ 5709 h 10000"/>
                  <a:gd name="connsiteX233" fmla="*/ 4547 w 10000"/>
                  <a:gd name="connsiteY233" fmla="*/ 5740 h 10000"/>
                  <a:gd name="connsiteX234" fmla="*/ 4510 w 10000"/>
                  <a:gd name="connsiteY234" fmla="*/ 5785 h 10000"/>
                  <a:gd name="connsiteX235" fmla="*/ 4488 w 10000"/>
                  <a:gd name="connsiteY235" fmla="*/ 5827 h 10000"/>
                  <a:gd name="connsiteX236" fmla="*/ 4478 w 10000"/>
                  <a:gd name="connsiteY236" fmla="*/ 5872 h 10000"/>
                  <a:gd name="connsiteX237" fmla="*/ 4446 w 10000"/>
                  <a:gd name="connsiteY237" fmla="*/ 5885 h 10000"/>
                  <a:gd name="connsiteX238" fmla="*/ 4408 w 10000"/>
                  <a:gd name="connsiteY238" fmla="*/ 5914 h 10000"/>
                  <a:gd name="connsiteX239" fmla="*/ 4371 w 10000"/>
                  <a:gd name="connsiteY239" fmla="*/ 5954 h 10000"/>
                  <a:gd name="connsiteX240" fmla="*/ 4328 w 10000"/>
                  <a:gd name="connsiteY240" fmla="*/ 6002 h 10000"/>
                  <a:gd name="connsiteX241" fmla="*/ 4280 w 10000"/>
                  <a:gd name="connsiteY241" fmla="*/ 6057 h 10000"/>
                  <a:gd name="connsiteX242" fmla="*/ 4237 w 10000"/>
                  <a:gd name="connsiteY242" fmla="*/ 6112 h 10000"/>
                  <a:gd name="connsiteX243" fmla="*/ 4205 w 10000"/>
                  <a:gd name="connsiteY243" fmla="*/ 6165 h 10000"/>
                  <a:gd name="connsiteX244" fmla="*/ 4162 w 10000"/>
                  <a:gd name="connsiteY244" fmla="*/ 6215 h 10000"/>
                  <a:gd name="connsiteX245" fmla="*/ 4044 w 10000"/>
                  <a:gd name="connsiteY245" fmla="*/ 6358 h 10000"/>
                  <a:gd name="connsiteX246" fmla="*/ 3910 w 10000"/>
                  <a:gd name="connsiteY246" fmla="*/ 6500 h 10000"/>
                  <a:gd name="connsiteX247" fmla="*/ 3787 w 10000"/>
                  <a:gd name="connsiteY247" fmla="*/ 6646 h 10000"/>
                  <a:gd name="connsiteX248" fmla="*/ 3680 w 10000"/>
                  <a:gd name="connsiteY248" fmla="*/ 6788 h 10000"/>
                  <a:gd name="connsiteX249" fmla="*/ 3599 w 10000"/>
                  <a:gd name="connsiteY249" fmla="*/ 6925 h 10000"/>
                  <a:gd name="connsiteX250" fmla="*/ 3599 w 10000"/>
                  <a:gd name="connsiteY250" fmla="*/ 6928 h 10000"/>
                  <a:gd name="connsiteX251" fmla="*/ 3599 w 10000"/>
                  <a:gd name="connsiteY251" fmla="*/ 6931 h 10000"/>
                  <a:gd name="connsiteX252" fmla="*/ 3605 w 10000"/>
                  <a:gd name="connsiteY252" fmla="*/ 6936 h 10000"/>
                  <a:gd name="connsiteX253" fmla="*/ 3605 w 10000"/>
                  <a:gd name="connsiteY253" fmla="*/ 6941 h 10000"/>
                  <a:gd name="connsiteX254" fmla="*/ 3621 w 10000"/>
                  <a:gd name="connsiteY254" fmla="*/ 6952 h 10000"/>
                  <a:gd name="connsiteX255" fmla="*/ 3562 w 10000"/>
                  <a:gd name="connsiteY255" fmla="*/ 6941 h 10000"/>
                  <a:gd name="connsiteX256" fmla="*/ 3535 w 10000"/>
                  <a:gd name="connsiteY256" fmla="*/ 6997 h 10000"/>
                  <a:gd name="connsiteX257" fmla="*/ 3492 w 10000"/>
                  <a:gd name="connsiteY257" fmla="*/ 7052 h 10000"/>
                  <a:gd name="connsiteX258" fmla="*/ 3455 w 10000"/>
                  <a:gd name="connsiteY258" fmla="*/ 7102 h 10000"/>
                  <a:gd name="connsiteX259" fmla="*/ 3407 w 10000"/>
                  <a:gd name="connsiteY259" fmla="*/ 7150 h 10000"/>
                  <a:gd name="connsiteX260" fmla="*/ 3369 w 10000"/>
                  <a:gd name="connsiteY260" fmla="*/ 7184 h 10000"/>
                  <a:gd name="connsiteX261" fmla="*/ 3348 w 10000"/>
                  <a:gd name="connsiteY261" fmla="*/ 7226 h 10000"/>
                  <a:gd name="connsiteX262" fmla="*/ 3348 w 10000"/>
                  <a:gd name="connsiteY262" fmla="*/ 7266 h 10000"/>
                  <a:gd name="connsiteX263" fmla="*/ 3348 w 10000"/>
                  <a:gd name="connsiteY263" fmla="*/ 7308 h 10000"/>
                  <a:gd name="connsiteX264" fmla="*/ 3358 w 10000"/>
                  <a:gd name="connsiteY264" fmla="*/ 7345 h 10000"/>
                  <a:gd name="connsiteX265" fmla="*/ 3348 w 10000"/>
                  <a:gd name="connsiteY265" fmla="*/ 7377 h 10000"/>
                  <a:gd name="connsiteX266" fmla="*/ 3294 w 10000"/>
                  <a:gd name="connsiteY266" fmla="*/ 7474 h 10000"/>
                  <a:gd name="connsiteX267" fmla="*/ 3224 w 10000"/>
                  <a:gd name="connsiteY267" fmla="*/ 7575 h 10000"/>
                  <a:gd name="connsiteX268" fmla="*/ 3160 w 10000"/>
                  <a:gd name="connsiteY268" fmla="*/ 7672 h 10000"/>
                  <a:gd name="connsiteX269" fmla="*/ 3107 w 10000"/>
                  <a:gd name="connsiteY269" fmla="*/ 7770 h 10000"/>
                  <a:gd name="connsiteX270" fmla="*/ 3064 w 10000"/>
                  <a:gd name="connsiteY270" fmla="*/ 7868 h 10000"/>
                  <a:gd name="connsiteX271" fmla="*/ 3037 w 10000"/>
                  <a:gd name="connsiteY271" fmla="*/ 7970 h 10000"/>
                  <a:gd name="connsiteX272" fmla="*/ 3037 w 10000"/>
                  <a:gd name="connsiteY272" fmla="*/ 8076 h 10000"/>
                  <a:gd name="connsiteX273" fmla="*/ 3069 w 10000"/>
                  <a:gd name="connsiteY273" fmla="*/ 8187 h 10000"/>
                  <a:gd name="connsiteX274" fmla="*/ 3080 w 10000"/>
                  <a:gd name="connsiteY274" fmla="*/ 8245 h 10000"/>
                  <a:gd name="connsiteX275" fmla="*/ 3064 w 10000"/>
                  <a:gd name="connsiteY275" fmla="*/ 8303 h 10000"/>
                  <a:gd name="connsiteX276" fmla="*/ 3032 w 10000"/>
                  <a:gd name="connsiteY276" fmla="*/ 8356 h 10000"/>
                  <a:gd name="connsiteX277" fmla="*/ 2989 w 10000"/>
                  <a:gd name="connsiteY277" fmla="*/ 8409 h 10000"/>
                  <a:gd name="connsiteX278" fmla="*/ 2962 w 10000"/>
                  <a:gd name="connsiteY278" fmla="*/ 8456 h 10000"/>
                  <a:gd name="connsiteX279" fmla="*/ 2941 w 10000"/>
                  <a:gd name="connsiteY279" fmla="*/ 8496 h 10000"/>
                  <a:gd name="connsiteX280" fmla="*/ 2946 w 10000"/>
                  <a:gd name="connsiteY280" fmla="*/ 8530 h 10000"/>
                  <a:gd name="connsiteX281" fmla="*/ 3198 w 10000"/>
                  <a:gd name="connsiteY281" fmla="*/ 8767 h 10000"/>
                  <a:gd name="connsiteX282" fmla="*/ 3198 w 10000"/>
                  <a:gd name="connsiteY282" fmla="*/ 8836 h 10000"/>
                  <a:gd name="connsiteX283" fmla="*/ 3171 w 10000"/>
                  <a:gd name="connsiteY283" fmla="*/ 8884 h 10000"/>
                  <a:gd name="connsiteX284" fmla="*/ 3133 w 10000"/>
                  <a:gd name="connsiteY284" fmla="*/ 8934 h 10000"/>
                  <a:gd name="connsiteX285" fmla="*/ 3091 w 10000"/>
                  <a:gd name="connsiteY285" fmla="*/ 8989 h 10000"/>
                  <a:gd name="connsiteX286" fmla="*/ 3053 w 10000"/>
                  <a:gd name="connsiteY286" fmla="*/ 9045 h 10000"/>
                  <a:gd name="connsiteX287" fmla="*/ 3016 w 10000"/>
                  <a:gd name="connsiteY287" fmla="*/ 9097 h 10000"/>
                  <a:gd name="connsiteX288" fmla="*/ 2994 w 10000"/>
                  <a:gd name="connsiteY288" fmla="*/ 9145 h 10000"/>
                  <a:gd name="connsiteX289" fmla="*/ 2999 w 10000"/>
                  <a:gd name="connsiteY289" fmla="*/ 9184 h 10000"/>
                  <a:gd name="connsiteX290" fmla="*/ 3042 w 10000"/>
                  <a:gd name="connsiteY290" fmla="*/ 9272 h 10000"/>
                  <a:gd name="connsiteX291" fmla="*/ 3107 w 10000"/>
                  <a:gd name="connsiteY291" fmla="*/ 9364 h 10000"/>
                  <a:gd name="connsiteX292" fmla="*/ 3176 w 10000"/>
                  <a:gd name="connsiteY292" fmla="*/ 9454 h 10000"/>
                  <a:gd name="connsiteX293" fmla="*/ 3240 w 10000"/>
                  <a:gd name="connsiteY293" fmla="*/ 9549 h 10000"/>
                  <a:gd name="connsiteX294" fmla="*/ 3289 w 10000"/>
                  <a:gd name="connsiteY294" fmla="*/ 9644 h 10000"/>
                  <a:gd name="connsiteX295" fmla="*/ 3321 w 10000"/>
                  <a:gd name="connsiteY295" fmla="*/ 9741 h 10000"/>
                  <a:gd name="connsiteX296" fmla="*/ 3326 w 10000"/>
                  <a:gd name="connsiteY296" fmla="*/ 9839 h 10000"/>
                  <a:gd name="connsiteX297" fmla="*/ 3299 w 10000"/>
                  <a:gd name="connsiteY297" fmla="*/ 9939 h 10000"/>
                  <a:gd name="connsiteX298" fmla="*/ 3160 w 10000"/>
                  <a:gd name="connsiteY298" fmla="*/ 9974 h 10000"/>
                  <a:gd name="connsiteX299" fmla="*/ 3016 w 10000"/>
                  <a:gd name="connsiteY299" fmla="*/ 9992 h 10000"/>
                  <a:gd name="connsiteX300" fmla="*/ 2855 w 10000"/>
                  <a:gd name="connsiteY300" fmla="*/ 10000 h 10000"/>
                  <a:gd name="connsiteX301" fmla="*/ 2700 w 10000"/>
                  <a:gd name="connsiteY301" fmla="*/ 9997 h 10000"/>
                  <a:gd name="connsiteX302" fmla="*/ 2539 w 10000"/>
                  <a:gd name="connsiteY302" fmla="*/ 9979 h 10000"/>
                  <a:gd name="connsiteX303" fmla="*/ 2384 w 10000"/>
                  <a:gd name="connsiteY303" fmla="*/ 9955 h 10000"/>
                  <a:gd name="connsiteX304" fmla="*/ 2239 w 10000"/>
                  <a:gd name="connsiteY304" fmla="*/ 9921 h 10000"/>
                  <a:gd name="connsiteX305" fmla="*/ 2105 w 10000"/>
                  <a:gd name="connsiteY305" fmla="*/ 9881 h 10000"/>
                  <a:gd name="connsiteX306" fmla="*/ 1987 w 10000"/>
                  <a:gd name="connsiteY306" fmla="*/ 9834 h 10000"/>
                  <a:gd name="connsiteX307" fmla="*/ 1901 w 10000"/>
                  <a:gd name="connsiteY307" fmla="*/ 9781 h 10000"/>
                  <a:gd name="connsiteX308" fmla="*/ 1837 w 10000"/>
                  <a:gd name="connsiteY308" fmla="*/ 9723 h 10000"/>
                  <a:gd name="connsiteX309" fmla="*/ 1837 w 10000"/>
                  <a:gd name="connsiteY309" fmla="*/ 9514 h 10000"/>
                  <a:gd name="connsiteX310" fmla="*/ 1810 w 10000"/>
                  <a:gd name="connsiteY310" fmla="*/ 9480 h 10000"/>
                  <a:gd name="connsiteX311" fmla="*/ 1773 w 10000"/>
                  <a:gd name="connsiteY311" fmla="*/ 9435 h 10000"/>
                  <a:gd name="connsiteX312" fmla="*/ 1746 w 10000"/>
                  <a:gd name="connsiteY312" fmla="*/ 9382 h 10000"/>
                  <a:gd name="connsiteX313" fmla="*/ 1725 w 10000"/>
                  <a:gd name="connsiteY313" fmla="*/ 9316 h 10000"/>
                  <a:gd name="connsiteX314" fmla="*/ 1725 w 10000"/>
                  <a:gd name="connsiteY314" fmla="*/ 9248 h 10000"/>
                  <a:gd name="connsiteX315" fmla="*/ 1746 w 10000"/>
                  <a:gd name="connsiteY315" fmla="*/ 9177 h 10000"/>
                  <a:gd name="connsiteX316" fmla="*/ 1762 w 10000"/>
                  <a:gd name="connsiteY316" fmla="*/ 9126 h 10000"/>
                  <a:gd name="connsiteX317" fmla="*/ 1762 w 10000"/>
                  <a:gd name="connsiteY317" fmla="*/ 9071 h 10000"/>
                  <a:gd name="connsiteX318" fmla="*/ 1741 w 10000"/>
                  <a:gd name="connsiteY318" fmla="*/ 9013 h 10000"/>
                  <a:gd name="connsiteX319" fmla="*/ 1725 w 10000"/>
                  <a:gd name="connsiteY319" fmla="*/ 8952 h 10000"/>
                  <a:gd name="connsiteX320" fmla="*/ 1714 w 10000"/>
                  <a:gd name="connsiteY320" fmla="*/ 8884 h 10000"/>
                  <a:gd name="connsiteX321" fmla="*/ 1714 w 10000"/>
                  <a:gd name="connsiteY321" fmla="*/ 8810 h 10000"/>
                  <a:gd name="connsiteX322" fmla="*/ 1735 w 10000"/>
                  <a:gd name="connsiteY322" fmla="*/ 8733 h 10000"/>
                  <a:gd name="connsiteX323" fmla="*/ 1762 w 10000"/>
                  <a:gd name="connsiteY323" fmla="*/ 8667 h 10000"/>
                  <a:gd name="connsiteX324" fmla="*/ 1800 w 10000"/>
                  <a:gd name="connsiteY324" fmla="*/ 8606 h 10000"/>
                  <a:gd name="connsiteX325" fmla="*/ 1837 w 10000"/>
                  <a:gd name="connsiteY325" fmla="*/ 8546 h 10000"/>
                  <a:gd name="connsiteX326" fmla="*/ 1869 w 10000"/>
                  <a:gd name="connsiteY326" fmla="*/ 8472 h 10000"/>
                  <a:gd name="connsiteX327" fmla="*/ 1869 w 10000"/>
                  <a:gd name="connsiteY327" fmla="*/ 7820 h 10000"/>
                  <a:gd name="connsiteX328" fmla="*/ 1998 w 10000"/>
                  <a:gd name="connsiteY328" fmla="*/ 7020 h 10000"/>
                  <a:gd name="connsiteX329" fmla="*/ 2260 w 10000"/>
                  <a:gd name="connsiteY329" fmla="*/ 6577 h 10000"/>
                  <a:gd name="connsiteX330" fmla="*/ 2276 w 10000"/>
                  <a:gd name="connsiteY330" fmla="*/ 6221 h 10000"/>
                  <a:gd name="connsiteX331" fmla="*/ 2453 w 10000"/>
                  <a:gd name="connsiteY331" fmla="*/ 5735 h 10000"/>
                  <a:gd name="connsiteX332" fmla="*/ 2501 w 10000"/>
                  <a:gd name="connsiteY332" fmla="*/ 5606 h 10000"/>
                  <a:gd name="connsiteX333" fmla="*/ 2539 w 10000"/>
                  <a:gd name="connsiteY333" fmla="*/ 5484 h 10000"/>
                  <a:gd name="connsiteX334" fmla="*/ 2560 w 10000"/>
                  <a:gd name="connsiteY334" fmla="*/ 5363 h 10000"/>
                  <a:gd name="connsiteX335" fmla="*/ 2592 w 10000"/>
                  <a:gd name="connsiteY335" fmla="*/ 5247 h 10000"/>
                  <a:gd name="connsiteX336" fmla="*/ 2598 w 10000"/>
                  <a:gd name="connsiteY336" fmla="*/ 5202 h 10000"/>
                  <a:gd name="connsiteX337" fmla="*/ 2592 w 10000"/>
                  <a:gd name="connsiteY337" fmla="*/ 5154 h 10000"/>
                  <a:gd name="connsiteX338" fmla="*/ 2587 w 10000"/>
                  <a:gd name="connsiteY338" fmla="*/ 5107 h 10000"/>
                  <a:gd name="connsiteX339" fmla="*/ 2587 w 10000"/>
                  <a:gd name="connsiteY339" fmla="*/ 5059 h 10000"/>
                  <a:gd name="connsiteX340" fmla="*/ 2614 w 10000"/>
                  <a:gd name="connsiteY340" fmla="*/ 5015 h 10000"/>
                  <a:gd name="connsiteX341" fmla="*/ 2592 w 10000"/>
                  <a:gd name="connsiteY341" fmla="*/ 5015 h 10000"/>
                  <a:gd name="connsiteX342" fmla="*/ 2587 w 10000"/>
                  <a:gd name="connsiteY342" fmla="*/ 5015 h 10000"/>
                  <a:gd name="connsiteX343" fmla="*/ 2582 w 10000"/>
                  <a:gd name="connsiteY343" fmla="*/ 5015 h 10000"/>
                  <a:gd name="connsiteX344" fmla="*/ 2582 w 10000"/>
                  <a:gd name="connsiteY344" fmla="*/ 5020 h 10000"/>
                  <a:gd name="connsiteX345" fmla="*/ 2571 w 10000"/>
                  <a:gd name="connsiteY345" fmla="*/ 5020 h 10000"/>
                  <a:gd name="connsiteX346" fmla="*/ 2571 w 10000"/>
                  <a:gd name="connsiteY346" fmla="*/ 5015 h 10000"/>
                  <a:gd name="connsiteX347" fmla="*/ 2566 w 10000"/>
                  <a:gd name="connsiteY347" fmla="*/ 5012 h 10000"/>
                  <a:gd name="connsiteX348" fmla="*/ 2560 w 10000"/>
                  <a:gd name="connsiteY348" fmla="*/ 5004 h 10000"/>
                  <a:gd name="connsiteX349" fmla="*/ 2566 w 10000"/>
                  <a:gd name="connsiteY349" fmla="*/ 4980 h 10000"/>
                  <a:gd name="connsiteX350" fmla="*/ 2544 w 10000"/>
                  <a:gd name="connsiteY350" fmla="*/ 4964 h 10000"/>
                  <a:gd name="connsiteX351" fmla="*/ 2517 w 10000"/>
                  <a:gd name="connsiteY351" fmla="*/ 4946 h 10000"/>
                  <a:gd name="connsiteX352" fmla="*/ 2475 w 10000"/>
                  <a:gd name="connsiteY352" fmla="*/ 4933 h 10000"/>
                  <a:gd name="connsiteX353" fmla="*/ 2442 w 10000"/>
                  <a:gd name="connsiteY353" fmla="*/ 4917 h 10000"/>
                  <a:gd name="connsiteX354" fmla="*/ 2421 w 10000"/>
                  <a:gd name="connsiteY354" fmla="*/ 4904 h 10000"/>
                  <a:gd name="connsiteX355" fmla="*/ 2421 w 10000"/>
                  <a:gd name="connsiteY355" fmla="*/ 4605 h 10000"/>
                  <a:gd name="connsiteX356" fmla="*/ 2432 w 10000"/>
                  <a:gd name="connsiteY356" fmla="*/ 4120 h 10000"/>
                  <a:gd name="connsiteX357" fmla="*/ 2453 w 10000"/>
                  <a:gd name="connsiteY357" fmla="*/ 4014 h 10000"/>
                  <a:gd name="connsiteX358" fmla="*/ 2448 w 10000"/>
                  <a:gd name="connsiteY358" fmla="*/ 3911 h 10000"/>
                  <a:gd name="connsiteX359" fmla="*/ 2432 w 10000"/>
                  <a:gd name="connsiteY359" fmla="*/ 3808 h 10000"/>
                  <a:gd name="connsiteX360" fmla="*/ 2410 w 10000"/>
                  <a:gd name="connsiteY360" fmla="*/ 3703 h 10000"/>
                  <a:gd name="connsiteX361" fmla="*/ 2421 w 10000"/>
                  <a:gd name="connsiteY361" fmla="*/ 3597 h 10000"/>
                  <a:gd name="connsiteX362" fmla="*/ 2432 w 10000"/>
                  <a:gd name="connsiteY362" fmla="*/ 3481 h 10000"/>
                  <a:gd name="connsiteX363" fmla="*/ 2448 w 10000"/>
                  <a:gd name="connsiteY363" fmla="*/ 3362 h 10000"/>
                  <a:gd name="connsiteX364" fmla="*/ 2453 w 10000"/>
                  <a:gd name="connsiteY364" fmla="*/ 3238 h 10000"/>
                  <a:gd name="connsiteX365" fmla="*/ 2448 w 10000"/>
                  <a:gd name="connsiteY365" fmla="*/ 3122 h 10000"/>
                  <a:gd name="connsiteX366" fmla="*/ 2421 w 10000"/>
                  <a:gd name="connsiteY366" fmla="*/ 3017 h 10000"/>
                  <a:gd name="connsiteX367" fmla="*/ 2362 w 10000"/>
                  <a:gd name="connsiteY367" fmla="*/ 2703 h 10000"/>
                  <a:gd name="connsiteX368" fmla="*/ 2351 w 10000"/>
                  <a:gd name="connsiteY368" fmla="*/ 2753 h 10000"/>
                  <a:gd name="connsiteX369" fmla="*/ 2314 w 10000"/>
                  <a:gd name="connsiteY369" fmla="*/ 2790 h 10000"/>
                  <a:gd name="connsiteX370" fmla="*/ 2282 w 10000"/>
                  <a:gd name="connsiteY370" fmla="*/ 2821 h 10000"/>
                  <a:gd name="connsiteX371" fmla="*/ 2255 w 10000"/>
                  <a:gd name="connsiteY371" fmla="*/ 2848 h 10000"/>
                  <a:gd name="connsiteX372" fmla="*/ 2239 w 10000"/>
                  <a:gd name="connsiteY372" fmla="*/ 2877 h 10000"/>
                  <a:gd name="connsiteX373" fmla="*/ 2236 w 10000"/>
                  <a:gd name="connsiteY373" fmla="*/ 2903 h 10000"/>
                  <a:gd name="connsiteX374" fmla="*/ 2217 w 10000"/>
                  <a:gd name="connsiteY374" fmla="*/ 2922 h 10000"/>
                  <a:gd name="connsiteX375" fmla="*/ 2185 w 10000"/>
                  <a:gd name="connsiteY375" fmla="*/ 2956 h 10000"/>
                  <a:gd name="connsiteX376" fmla="*/ 2148 w 10000"/>
                  <a:gd name="connsiteY376" fmla="*/ 2996 h 10000"/>
                  <a:gd name="connsiteX377" fmla="*/ 2126 w 10000"/>
                  <a:gd name="connsiteY377" fmla="*/ 3040 h 10000"/>
                  <a:gd name="connsiteX378" fmla="*/ 2105 w 10000"/>
                  <a:gd name="connsiteY378" fmla="*/ 3088 h 10000"/>
                  <a:gd name="connsiteX379" fmla="*/ 2094 w 10000"/>
                  <a:gd name="connsiteY379" fmla="*/ 3125 h 10000"/>
                  <a:gd name="connsiteX380" fmla="*/ 2089 w 10000"/>
                  <a:gd name="connsiteY380" fmla="*/ 3154 h 10000"/>
                  <a:gd name="connsiteX381" fmla="*/ 2078 w 10000"/>
                  <a:gd name="connsiteY381" fmla="*/ 3164 h 10000"/>
                  <a:gd name="connsiteX382" fmla="*/ 1971 w 10000"/>
                  <a:gd name="connsiteY382" fmla="*/ 3215 h 10000"/>
                  <a:gd name="connsiteX383" fmla="*/ 1869 w 10000"/>
                  <a:gd name="connsiteY383" fmla="*/ 3257 h 10000"/>
                  <a:gd name="connsiteX384" fmla="*/ 1773 w 10000"/>
                  <a:gd name="connsiteY384" fmla="*/ 3296 h 10000"/>
                  <a:gd name="connsiteX385" fmla="*/ 1676 w 10000"/>
                  <a:gd name="connsiteY385" fmla="*/ 3331 h 10000"/>
                  <a:gd name="connsiteX386" fmla="*/ 1559 w 10000"/>
                  <a:gd name="connsiteY386" fmla="*/ 3362 h 10000"/>
                  <a:gd name="connsiteX387" fmla="*/ 1414 w 10000"/>
                  <a:gd name="connsiteY387" fmla="*/ 3389 h 10000"/>
                  <a:gd name="connsiteX388" fmla="*/ 1296 w 10000"/>
                  <a:gd name="connsiteY388" fmla="*/ 3399 h 10000"/>
                  <a:gd name="connsiteX389" fmla="*/ 1194 w 10000"/>
                  <a:gd name="connsiteY389" fmla="*/ 3391 h 10000"/>
                  <a:gd name="connsiteX390" fmla="*/ 1093 w 10000"/>
                  <a:gd name="connsiteY390" fmla="*/ 3376 h 10000"/>
                  <a:gd name="connsiteX391" fmla="*/ 1007 w 10000"/>
                  <a:gd name="connsiteY391" fmla="*/ 3344 h 10000"/>
                  <a:gd name="connsiteX392" fmla="*/ 921 w 10000"/>
                  <a:gd name="connsiteY392" fmla="*/ 3310 h 10000"/>
                  <a:gd name="connsiteX393" fmla="*/ 846 w 10000"/>
                  <a:gd name="connsiteY393" fmla="*/ 3270 h 10000"/>
                  <a:gd name="connsiteX394" fmla="*/ 777 w 10000"/>
                  <a:gd name="connsiteY394" fmla="*/ 3225 h 10000"/>
                  <a:gd name="connsiteX395" fmla="*/ 718 w 10000"/>
                  <a:gd name="connsiteY395" fmla="*/ 3183 h 10000"/>
                  <a:gd name="connsiteX396" fmla="*/ 664 w 10000"/>
                  <a:gd name="connsiteY396" fmla="*/ 3146 h 10000"/>
                  <a:gd name="connsiteX397" fmla="*/ 621 w 10000"/>
                  <a:gd name="connsiteY397" fmla="*/ 3114 h 10000"/>
                  <a:gd name="connsiteX398" fmla="*/ 584 w 10000"/>
                  <a:gd name="connsiteY398" fmla="*/ 3096 h 10000"/>
                  <a:gd name="connsiteX399" fmla="*/ 477 w 10000"/>
                  <a:gd name="connsiteY399" fmla="*/ 3032 h 10000"/>
                  <a:gd name="connsiteX400" fmla="*/ 386 w 10000"/>
                  <a:gd name="connsiteY400" fmla="*/ 2959 h 10000"/>
                  <a:gd name="connsiteX401" fmla="*/ 311 w 10000"/>
                  <a:gd name="connsiteY401" fmla="*/ 2869 h 10000"/>
                  <a:gd name="connsiteX402" fmla="*/ 257 w 10000"/>
                  <a:gd name="connsiteY402" fmla="*/ 2774 h 10000"/>
                  <a:gd name="connsiteX403" fmla="*/ 214 w 10000"/>
                  <a:gd name="connsiteY403" fmla="*/ 2668 h 10000"/>
                  <a:gd name="connsiteX404" fmla="*/ 198 w 10000"/>
                  <a:gd name="connsiteY404" fmla="*/ 2557 h 10000"/>
                  <a:gd name="connsiteX405" fmla="*/ 198 w 10000"/>
                  <a:gd name="connsiteY405" fmla="*/ 2449 h 10000"/>
                  <a:gd name="connsiteX406" fmla="*/ 225 w 10000"/>
                  <a:gd name="connsiteY406" fmla="*/ 2341 h 10000"/>
                  <a:gd name="connsiteX407" fmla="*/ 241 w 10000"/>
                  <a:gd name="connsiteY407" fmla="*/ 2291 h 10000"/>
                  <a:gd name="connsiteX408" fmla="*/ 236 w 10000"/>
                  <a:gd name="connsiteY408" fmla="*/ 2243 h 10000"/>
                  <a:gd name="connsiteX409" fmla="*/ 236 w 10000"/>
                  <a:gd name="connsiteY409" fmla="*/ 2196 h 10000"/>
                  <a:gd name="connsiteX410" fmla="*/ 236 w 10000"/>
                  <a:gd name="connsiteY410" fmla="*/ 2151 h 10000"/>
                  <a:gd name="connsiteX411" fmla="*/ 246 w 10000"/>
                  <a:gd name="connsiteY411" fmla="*/ 2114 h 10000"/>
                  <a:gd name="connsiteX412" fmla="*/ 193 w 10000"/>
                  <a:gd name="connsiteY412" fmla="*/ 2032 h 10000"/>
                  <a:gd name="connsiteX413" fmla="*/ 129 w 10000"/>
                  <a:gd name="connsiteY413" fmla="*/ 1942 h 10000"/>
                  <a:gd name="connsiteX414" fmla="*/ 75 w 10000"/>
                  <a:gd name="connsiteY414" fmla="*/ 1850 h 10000"/>
                  <a:gd name="connsiteX415" fmla="*/ 27 w 10000"/>
                  <a:gd name="connsiteY415" fmla="*/ 1760 h 10000"/>
                  <a:gd name="connsiteX416" fmla="*/ 0 w 10000"/>
                  <a:gd name="connsiteY416" fmla="*/ 1671 h 10000"/>
                  <a:gd name="connsiteX417" fmla="*/ 107 w 10000"/>
                  <a:gd name="connsiteY417" fmla="*/ 1618 h 10000"/>
                  <a:gd name="connsiteX418" fmla="*/ 257 w 10000"/>
                  <a:gd name="connsiteY418" fmla="*/ 1576 h 10000"/>
                  <a:gd name="connsiteX419" fmla="*/ 412 w 10000"/>
                  <a:gd name="connsiteY419" fmla="*/ 1541 h 10000"/>
                  <a:gd name="connsiteX420" fmla="*/ 595 w 10000"/>
                  <a:gd name="connsiteY420" fmla="*/ 1518 h 10000"/>
                  <a:gd name="connsiteX421" fmla="*/ 777 w 10000"/>
                  <a:gd name="connsiteY421" fmla="*/ 1507 h 10000"/>
                  <a:gd name="connsiteX422" fmla="*/ 825 w 10000"/>
                  <a:gd name="connsiteY422" fmla="*/ 1523 h 10000"/>
                  <a:gd name="connsiteX423" fmla="*/ 878 w 10000"/>
                  <a:gd name="connsiteY423" fmla="*/ 1533 h 10000"/>
                  <a:gd name="connsiteX424" fmla="*/ 937 w 10000"/>
                  <a:gd name="connsiteY424" fmla="*/ 1541 h 10000"/>
                  <a:gd name="connsiteX425" fmla="*/ 991 w 10000"/>
                  <a:gd name="connsiteY425" fmla="*/ 1554 h 10000"/>
                  <a:gd name="connsiteX426" fmla="*/ 1039 w 10000"/>
                  <a:gd name="connsiteY426" fmla="*/ 1576 h 10000"/>
                  <a:gd name="connsiteX427" fmla="*/ 1093 w 10000"/>
                  <a:gd name="connsiteY427" fmla="*/ 1615 h 10000"/>
                  <a:gd name="connsiteX428" fmla="*/ 1130 w 10000"/>
                  <a:gd name="connsiteY428" fmla="*/ 1660 h 10000"/>
                  <a:gd name="connsiteX429" fmla="*/ 1087 w 10000"/>
                  <a:gd name="connsiteY429" fmla="*/ 1694 h 10000"/>
                  <a:gd name="connsiteX430" fmla="*/ 1071 w 10000"/>
                  <a:gd name="connsiteY430" fmla="*/ 1729 h 10000"/>
                  <a:gd name="connsiteX431" fmla="*/ 1087 w 10000"/>
                  <a:gd name="connsiteY431" fmla="*/ 1763 h 10000"/>
                  <a:gd name="connsiteX432" fmla="*/ 1103 w 10000"/>
                  <a:gd name="connsiteY432" fmla="*/ 1797 h 10000"/>
                  <a:gd name="connsiteX433" fmla="*/ 1114 w 10000"/>
                  <a:gd name="connsiteY433" fmla="*/ 1834 h 10000"/>
                  <a:gd name="connsiteX434" fmla="*/ 1109 w 10000"/>
                  <a:gd name="connsiteY434" fmla="*/ 1871 h 10000"/>
                  <a:gd name="connsiteX435" fmla="*/ 1071 w 10000"/>
                  <a:gd name="connsiteY435" fmla="*/ 1913 h 10000"/>
                  <a:gd name="connsiteX436" fmla="*/ 900 w 10000"/>
                  <a:gd name="connsiteY436" fmla="*/ 1948 h 10000"/>
                  <a:gd name="connsiteX437" fmla="*/ 900 w 10000"/>
                  <a:gd name="connsiteY437" fmla="*/ 1985 h 10000"/>
                  <a:gd name="connsiteX438" fmla="*/ 905 w 10000"/>
                  <a:gd name="connsiteY438" fmla="*/ 2022 h 10000"/>
                  <a:gd name="connsiteX439" fmla="*/ 916 w 10000"/>
                  <a:gd name="connsiteY439" fmla="*/ 2064 h 10000"/>
                  <a:gd name="connsiteX440" fmla="*/ 916 w 10000"/>
                  <a:gd name="connsiteY440" fmla="*/ 2103 h 10000"/>
                  <a:gd name="connsiteX441" fmla="*/ 905 w 10000"/>
                  <a:gd name="connsiteY441" fmla="*/ 2143 h 10000"/>
                  <a:gd name="connsiteX442" fmla="*/ 889 w 10000"/>
                  <a:gd name="connsiteY442" fmla="*/ 2175 h 10000"/>
                  <a:gd name="connsiteX443" fmla="*/ 846 w 10000"/>
                  <a:gd name="connsiteY443" fmla="*/ 2201 h 10000"/>
                  <a:gd name="connsiteX444" fmla="*/ 889 w 10000"/>
                  <a:gd name="connsiteY444" fmla="*/ 2241 h 10000"/>
                  <a:gd name="connsiteX445" fmla="*/ 937 w 10000"/>
                  <a:gd name="connsiteY445" fmla="*/ 2278 h 10000"/>
                  <a:gd name="connsiteX446" fmla="*/ 991 w 10000"/>
                  <a:gd name="connsiteY446" fmla="*/ 2312 h 10000"/>
                  <a:gd name="connsiteX447" fmla="*/ 1044 w 10000"/>
                  <a:gd name="connsiteY447" fmla="*/ 2336 h 10000"/>
                  <a:gd name="connsiteX448" fmla="*/ 1093 w 10000"/>
                  <a:gd name="connsiteY448" fmla="*/ 2346 h 10000"/>
                  <a:gd name="connsiteX449" fmla="*/ 1130 w 10000"/>
                  <a:gd name="connsiteY449" fmla="*/ 2320 h 10000"/>
                  <a:gd name="connsiteX450" fmla="*/ 1157 w 10000"/>
                  <a:gd name="connsiteY450" fmla="*/ 2275 h 10000"/>
                  <a:gd name="connsiteX451" fmla="*/ 1194 w 10000"/>
                  <a:gd name="connsiteY451" fmla="*/ 2220 h 10000"/>
                  <a:gd name="connsiteX452" fmla="*/ 1227 w 10000"/>
                  <a:gd name="connsiteY452" fmla="*/ 2156 h 10000"/>
                  <a:gd name="connsiteX453" fmla="*/ 1248 w 10000"/>
                  <a:gd name="connsiteY453" fmla="*/ 2088 h 10000"/>
                  <a:gd name="connsiteX454" fmla="*/ 1275 w 10000"/>
                  <a:gd name="connsiteY454" fmla="*/ 2022 h 10000"/>
                  <a:gd name="connsiteX455" fmla="*/ 1291 w 10000"/>
                  <a:gd name="connsiteY455" fmla="*/ 1961 h 10000"/>
                  <a:gd name="connsiteX456" fmla="*/ 1296 w 10000"/>
                  <a:gd name="connsiteY456" fmla="*/ 1913 h 10000"/>
                  <a:gd name="connsiteX457" fmla="*/ 1291 w 10000"/>
                  <a:gd name="connsiteY457" fmla="*/ 1879 h 10000"/>
                  <a:gd name="connsiteX458" fmla="*/ 1318 w 10000"/>
                  <a:gd name="connsiteY458" fmla="*/ 1876 h 10000"/>
                  <a:gd name="connsiteX459" fmla="*/ 1328 w 10000"/>
                  <a:gd name="connsiteY459" fmla="*/ 1871 h 10000"/>
                  <a:gd name="connsiteX460" fmla="*/ 1344 w 10000"/>
                  <a:gd name="connsiteY460" fmla="*/ 1866 h 10000"/>
                  <a:gd name="connsiteX461" fmla="*/ 1350 w 10000"/>
                  <a:gd name="connsiteY461" fmla="*/ 1861 h 10000"/>
                  <a:gd name="connsiteX462" fmla="*/ 1360 w 10000"/>
                  <a:gd name="connsiteY462" fmla="*/ 1855 h 10000"/>
                  <a:gd name="connsiteX463" fmla="*/ 1366 w 10000"/>
                  <a:gd name="connsiteY463" fmla="*/ 1847 h 10000"/>
                  <a:gd name="connsiteX464" fmla="*/ 1377 w 10000"/>
                  <a:gd name="connsiteY464" fmla="*/ 1834 h 10000"/>
                  <a:gd name="connsiteX465" fmla="*/ 1366 w 10000"/>
                  <a:gd name="connsiteY465" fmla="*/ 1800 h 10000"/>
                  <a:gd name="connsiteX466" fmla="*/ 1377 w 10000"/>
                  <a:gd name="connsiteY466" fmla="*/ 1752 h 10000"/>
                  <a:gd name="connsiteX467" fmla="*/ 1398 w 10000"/>
                  <a:gd name="connsiteY467" fmla="*/ 1702 h 10000"/>
                  <a:gd name="connsiteX468" fmla="*/ 1430 w 10000"/>
                  <a:gd name="connsiteY468" fmla="*/ 1652 h 10000"/>
                  <a:gd name="connsiteX469" fmla="*/ 1462 w 10000"/>
                  <a:gd name="connsiteY469" fmla="*/ 1613 h 10000"/>
                  <a:gd name="connsiteX470" fmla="*/ 1505 w 10000"/>
                  <a:gd name="connsiteY470" fmla="*/ 1581 h 10000"/>
                  <a:gd name="connsiteX471" fmla="*/ 1575 w 10000"/>
                  <a:gd name="connsiteY471" fmla="*/ 1554 h 10000"/>
                  <a:gd name="connsiteX472" fmla="*/ 1666 w 10000"/>
                  <a:gd name="connsiteY472" fmla="*/ 1536 h 10000"/>
                  <a:gd name="connsiteX473" fmla="*/ 1762 w 10000"/>
                  <a:gd name="connsiteY473" fmla="*/ 1528 h 10000"/>
                  <a:gd name="connsiteX474" fmla="*/ 1864 w 10000"/>
                  <a:gd name="connsiteY474" fmla="*/ 1518 h 10000"/>
                  <a:gd name="connsiteX475" fmla="*/ 1971 w 10000"/>
                  <a:gd name="connsiteY475" fmla="*/ 1507 h 10000"/>
                  <a:gd name="connsiteX476" fmla="*/ 2067 w 10000"/>
                  <a:gd name="connsiteY476" fmla="*/ 1486 h 10000"/>
                  <a:gd name="connsiteX477" fmla="*/ 2266 w 10000"/>
                  <a:gd name="connsiteY477" fmla="*/ 1438 h 10000"/>
                  <a:gd name="connsiteX478" fmla="*/ 2480 w 10000"/>
                  <a:gd name="connsiteY478" fmla="*/ 1386 h 10000"/>
                  <a:gd name="connsiteX479" fmla="*/ 2700 w 10000"/>
                  <a:gd name="connsiteY479" fmla="*/ 1333 h 10000"/>
                  <a:gd name="connsiteX480" fmla="*/ 2892 w 10000"/>
                  <a:gd name="connsiteY480" fmla="*/ 1277 h 10000"/>
                  <a:gd name="connsiteX481" fmla="*/ 2855 w 10000"/>
                  <a:gd name="connsiteY481" fmla="*/ 1262 h 10000"/>
                  <a:gd name="connsiteX482" fmla="*/ 2935 w 10000"/>
                  <a:gd name="connsiteY482" fmla="*/ 1246 h 10000"/>
                  <a:gd name="connsiteX483" fmla="*/ 2994 w 10000"/>
                  <a:gd name="connsiteY483" fmla="*/ 1222 h 10000"/>
                  <a:gd name="connsiteX484" fmla="*/ 3053 w 10000"/>
                  <a:gd name="connsiteY484" fmla="*/ 1193 h 10000"/>
                  <a:gd name="connsiteX485" fmla="*/ 3101 w 10000"/>
                  <a:gd name="connsiteY485" fmla="*/ 1161 h 10000"/>
                  <a:gd name="connsiteX486" fmla="*/ 3155 w 10000"/>
                  <a:gd name="connsiteY486" fmla="*/ 1130 h 10000"/>
                  <a:gd name="connsiteX487" fmla="*/ 3208 w 10000"/>
                  <a:gd name="connsiteY487" fmla="*/ 1106 h 10000"/>
                  <a:gd name="connsiteX488" fmla="*/ 3240 w 10000"/>
                  <a:gd name="connsiteY488" fmla="*/ 1164 h 10000"/>
                  <a:gd name="connsiteX489" fmla="*/ 3294 w 10000"/>
                  <a:gd name="connsiteY489" fmla="*/ 1219 h 10000"/>
                  <a:gd name="connsiteX490" fmla="*/ 3364 w 10000"/>
                  <a:gd name="connsiteY490" fmla="*/ 1269 h 10000"/>
                  <a:gd name="connsiteX491" fmla="*/ 3433 w 10000"/>
                  <a:gd name="connsiteY491" fmla="*/ 1320 h 10000"/>
                  <a:gd name="connsiteX492" fmla="*/ 3492 w 10000"/>
                  <a:gd name="connsiteY492" fmla="*/ 1367 h 10000"/>
                  <a:gd name="connsiteX493" fmla="*/ 3610 w 10000"/>
                  <a:gd name="connsiteY493" fmla="*/ 1478 h 10000"/>
                  <a:gd name="connsiteX494" fmla="*/ 3717 w 10000"/>
                  <a:gd name="connsiteY494" fmla="*/ 1599 h 10000"/>
                  <a:gd name="connsiteX495" fmla="*/ 3814 w 10000"/>
                  <a:gd name="connsiteY495" fmla="*/ 1721 h 10000"/>
                  <a:gd name="connsiteX496" fmla="*/ 3937 w 10000"/>
                  <a:gd name="connsiteY496" fmla="*/ 1919 h 10000"/>
                  <a:gd name="connsiteX497" fmla="*/ 4049 w 10000"/>
                  <a:gd name="connsiteY497" fmla="*/ 2125 h 10000"/>
                  <a:gd name="connsiteX498" fmla="*/ 4140 w 10000"/>
                  <a:gd name="connsiteY498" fmla="*/ 2330 h 10000"/>
                  <a:gd name="connsiteX499" fmla="*/ 4221 w 10000"/>
                  <a:gd name="connsiteY499" fmla="*/ 2542 h 10000"/>
                  <a:gd name="connsiteX500" fmla="*/ 4312 w 10000"/>
                  <a:gd name="connsiteY500" fmla="*/ 2761 h 10000"/>
                  <a:gd name="connsiteX501" fmla="*/ 4408 w 10000"/>
                  <a:gd name="connsiteY501" fmla="*/ 2982 h 10000"/>
                  <a:gd name="connsiteX502" fmla="*/ 4472 w 10000"/>
                  <a:gd name="connsiteY502" fmla="*/ 3114 h 10000"/>
                  <a:gd name="connsiteX503" fmla="*/ 4537 w 10000"/>
                  <a:gd name="connsiteY503" fmla="*/ 3249 h 10000"/>
                  <a:gd name="connsiteX504" fmla="*/ 4585 w 10000"/>
                  <a:gd name="connsiteY504" fmla="*/ 3386 h 10000"/>
                  <a:gd name="connsiteX505" fmla="*/ 4628 w 10000"/>
                  <a:gd name="connsiteY505" fmla="*/ 3526 h 10000"/>
                  <a:gd name="connsiteX506" fmla="*/ 4660 w 10000"/>
                  <a:gd name="connsiteY506" fmla="*/ 3676 h 10000"/>
                  <a:gd name="connsiteX507" fmla="*/ 4676 w 10000"/>
                  <a:gd name="connsiteY507" fmla="*/ 3832 h 10000"/>
                  <a:gd name="connsiteX508" fmla="*/ 5083 w 10000"/>
                  <a:gd name="connsiteY508" fmla="*/ 3861 h 10000"/>
                  <a:gd name="connsiteX509" fmla="*/ 5153 w 10000"/>
                  <a:gd name="connsiteY509" fmla="*/ 3851 h 10000"/>
                  <a:gd name="connsiteX510" fmla="*/ 5233 w 10000"/>
                  <a:gd name="connsiteY510" fmla="*/ 3837 h 10000"/>
                  <a:gd name="connsiteX511" fmla="*/ 5319 w 10000"/>
                  <a:gd name="connsiteY511" fmla="*/ 3830 h 10000"/>
                  <a:gd name="connsiteX512" fmla="*/ 5404 w 10000"/>
                  <a:gd name="connsiteY512" fmla="*/ 3827 h 10000"/>
                  <a:gd name="connsiteX513" fmla="*/ 5479 w 10000"/>
                  <a:gd name="connsiteY513" fmla="*/ 3837 h 10000"/>
                  <a:gd name="connsiteX514" fmla="*/ 5554 w 10000"/>
                  <a:gd name="connsiteY514" fmla="*/ 3861 h 10000"/>
                  <a:gd name="connsiteX515" fmla="*/ 5624 w 10000"/>
                  <a:gd name="connsiteY515" fmla="*/ 3840 h 10000"/>
                  <a:gd name="connsiteX516" fmla="*/ 5710 w 10000"/>
                  <a:gd name="connsiteY516" fmla="*/ 3830 h 10000"/>
                  <a:gd name="connsiteX517" fmla="*/ 5790 w 10000"/>
                  <a:gd name="connsiteY517" fmla="*/ 3827 h 10000"/>
                  <a:gd name="connsiteX518" fmla="*/ 5881 w 10000"/>
                  <a:gd name="connsiteY518" fmla="*/ 3819 h 10000"/>
                  <a:gd name="connsiteX519" fmla="*/ 5961 w 10000"/>
                  <a:gd name="connsiteY519" fmla="*/ 3806 h 10000"/>
                  <a:gd name="connsiteX520" fmla="*/ 6149 w 10000"/>
                  <a:gd name="connsiteY520" fmla="*/ 3758 h 10000"/>
                  <a:gd name="connsiteX521" fmla="*/ 6347 w 10000"/>
                  <a:gd name="connsiteY521" fmla="*/ 3703 h 10000"/>
                  <a:gd name="connsiteX522" fmla="*/ 6545 w 10000"/>
                  <a:gd name="connsiteY522" fmla="*/ 3653 h 10000"/>
                  <a:gd name="connsiteX523" fmla="*/ 6535 w 10000"/>
                  <a:gd name="connsiteY523" fmla="*/ 3560 h 10000"/>
                  <a:gd name="connsiteX524" fmla="*/ 6497 w 10000"/>
                  <a:gd name="connsiteY524" fmla="*/ 3471 h 10000"/>
                  <a:gd name="connsiteX525" fmla="*/ 6438 w 10000"/>
                  <a:gd name="connsiteY525" fmla="*/ 3378 h 10000"/>
                  <a:gd name="connsiteX526" fmla="*/ 6358 w 10000"/>
                  <a:gd name="connsiteY526" fmla="*/ 3288 h 10000"/>
                  <a:gd name="connsiteX527" fmla="*/ 6277 w 10000"/>
                  <a:gd name="connsiteY527" fmla="*/ 3204 h 10000"/>
                  <a:gd name="connsiteX528" fmla="*/ 6192 w 10000"/>
                  <a:gd name="connsiteY528" fmla="*/ 3120 h 10000"/>
                  <a:gd name="connsiteX529" fmla="*/ 6122 w 10000"/>
                  <a:gd name="connsiteY529" fmla="*/ 3043 h 10000"/>
                  <a:gd name="connsiteX530" fmla="*/ 5908 w 10000"/>
                  <a:gd name="connsiteY530" fmla="*/ 2784 h 10000"/>
                  <a:gd name="connsiteX531" fmla="*/ 5710 w 10000"/>
                  <a:gd name="connsiteY531" fmla="*/ 2531 h 10000"/>
                  <a:gd name="connsiteX532" fmla="*/ 5522 w 10000"/>
                  <a:gd name="connsiteY532" fmla="*/ 2267 h 10000"/>
                  <a:gd name="connsiteX533" fmla="*/ 5201 w 10000"/>
                  <a:gd name="connsiteY533" fmla="*/ 1705 h 10000"/>
                  <a:gd name="connsiteX534" fmla="*/ 5104 w 10000"/>
                  <a:gd name="connsiteY534" fmla="*/ 1602 h 10000"/>
                  <a:gd name="connsiteX535" fmla="*/ 4992 w 10000"/>
                  <a:gd name="connsiteY535" fmla="*/ 1496 h 10000"/>
                  <a:gd name="connsiteX536" fmla="*/ 4879 w 10000"/>
                  <a:gd name="connsiteY536" fmla="*/ 1394 h 10000"/>
                  <a:gd name="connsiteX537" fmla="*/ 4778 w 10000"/>
                  <a:gd name="connsiteY537" fmla="*/ 1298 h 10000"/>
                  <a:gd name="connsiteX538" fmla="*/ 4692 w 10000"/>
                  <a:gd name="connsiteY538" fmla="*/ 1148 h 10000"/>
                  <a:gd name="connsiteX539" fmla="*/ 4746 w 10000"/>
                  <a:gd name="connsiteY539" fmla="*/ 1130 h 10000"/>
                  <a:gd name="connsiteX540" fmla="*/ 4783 w 10000"/>
                  <a:gd name="connsiteY540" fmla="*/ 1153 h 10000"/>
                  <a:gd name="connsiteX541" fmla="*/ 4847 w 10000"/>
                  <a:gd name="connsiteY541" fmla="*/ 1174 h 10000"/>
                  <a:gd name="connsiteX542" fmla="*/ 4901 w 10000"/>
                  <a:gd name="connsiteY542" fmla="*/ 1193 h 10000"/>
                  <a:gd name="connsiteX543" fmla="*/ 4960 w 10000"/>
                  <a:gd name="connsiteY543" fmla="*/ 1209 h 10000"/>
                  <a:gd name="connsiteX544" fmla="*/ 4938 w 10000"/>
                  <a:gd name="connsiteY544" fmla="*/ 1235 h 10000"/>
                  <a:gd name="connsiteX545" fmla="*/ 5099 w 10000"/>
                  <a:gd name="connsiteY545" fmla="*/ 1288 h 10000"/>
                  <a:gd name="connsiteX546" fmla="*/ 5206 w 10000"/>
                  <a:gd name="connsiteY546" fmla="*/ 1288 h 10000"/>
                  <a:gd name="connsiteX547" fmla="*/ 5345 w 10000"/>
                  <a:gd name="connsiteY547" fmla="*/ 1285 h 10000"/>
                  <a:gd name="connsiteX548" fmla="*/ 5506 w 10000"/>
                  <a:gd name="connsiteY548" fmla="*/ 1280 h 10000"/>
                  <a:gd name="connsiteX549" fmla="*/ 5672 w 10000"/>
                  <a:gd name="connsiteY549" fmla="*/ 1280 h 10000"/>
                  <a:gd name="connsiteX550" fmla="*/ 5838 w 10000"/>
                  <a:gd name="connsiteY550" fmla="*/ 1280 h 10000"/>
                  <a:gd name="connsiteX551" fmla="*/ 5994 w 10000"/>
                  <a:gd name="connsiteY551" fmla="*/ 1280 h 10000"/>
                  <a:gd name="connsiteX552" fmla="*/ 6133 w 10000"/>
                  <a:gd name="connsiteY552" fmla="*/ 1288 h 10000"/>
                  <a:gd name="connsiteX553" fmla="*/ 6240 w 10000"/>
                  <a:gd name="connsiteY553" fmla="*/ 1293 h 10000"/>
                  <a:gd name="connsiteX554" fmla="*/ 6315 w 10000"/>
                  <a:gd name="connsiteY554" fmla="*/ 1304 h 10000"/>
                  <a:gd name="connsiteX555" fmla="*/ 6395 w 10000"/>
                  <a:gd name="connsiteY555" fmla="*/ 1328 h 10000"/>
                  <a:gd name="connsiteX556" fmla="*/ 6443 w 10000"/>
                  <a:gd name="connsiteY556" fmla="*/ 1357 h 10000"/>
                  <a:gd name="connsiteX557" fmla="*/ 6470 w 10000"/>
                  <a:gd name="connsiteY557" fmla="*/ 1380 h 10000"/>
                  <a:gd name="connsiteX558" fmla="*/ 6492 w 10000"/>
                  <a:gd name="connsiteY558" fmla="*/ 1409 h 10000"/>
                  <a:gd name="connsiteX559" fmla="*/ 6518 w 10000"/>
                  <a:gd name="connsiteY559" fmla="*/ 1441 h 10000"/>
                  <a:gd name="connsiteX560" fmla="*/ 6561 w 10000"/>
                  <a:gd name="connsiteY560" fmla="*/ 1478 h 10000"/>
                  <a:gd name="connsiteX561" fmla="*/ 6593 w 10000"/>
                  <a:gd name="connsiteY561" fmla="*/ 1494 h 10000"/>
                  <a:gd name="connsiteX562" fmla="*/ 6636 w 10000"/>
                  <a:gd name="connsiteY562" fmla="*/ 1499 h 10000"/>
                  <a:gd name="connsiteX563" fmla="*/ 6685 w 10000"/>
                  <a:gd name="connsiteY563" fmla="*/ 1502 h 10000"/>
                  <a:gd name="connsiteX564" fmla="*/ 6738 w 10000"/>
                  <a:gd name="connsiteY564" fmla="*/ 1507 h 10000"/>
                  <a:gd name="connsiteX565" fmla="*/ 6792 w 10000"/>
                  <a:gd name="connsiteY565" fmla="*/ 1512 h 10000"/>
                  <a:gd name="connsiteX566" fmla="*/ 6845 w 10000"/>
                  <a:gd name="connsiteY566" fmla="*/ 1565 h 10000"/>
                  <a:gd name="connsiteX567" fmla="*/ 6877 w 10000"/>
                  <a:gd name="connsiteY567" fmla="*/ 1570 h 10000"/>
                  <a:gd name="connsiteX568" fmla="*/ 6947 w 10000"/>
                  <a:gd name="connsiteY568" fmla="*/ 1570 h 10000"/>
                  <a:gd name="connsiteX569" fmla="*/ 7038 w 10000"/>
                  <a:gd name="connsiteY569" fmla="*/ 1576 h 10000"/>
                  <a:gd name="connsiteX570" fmla="*/ 7134 w 10000"/>
                  <a:gd name="connsiteY570" fmla="*/ 1576 h 10000"/>
                  <a:gd name="connsiteX571" fmla="*/ 7225 w 10000"/>
                  <a:gd name="connsiteY571" fmla="*/ 1578 h 10000"/>
                  <a:gd name="connsiteX572" fmla="*/ 7300 w 10000"/>
                  <a:gd name="connsiteY572" fmla="*/ 1581 h 10000"/>
                  <a:gd name="connsiteX573" fmla="*/ 7392 w 10000"/>
                  <a:gd name="connsiteY573" fmla="*/ 1594 h 10000"/>
                  <a:gd name="connsiteX574" fmla="*/ 7504 w 10000"/>
                  <a:gd name="connsiteY574" fmla="*/ 1610 h 10000"/>
                  <a:gd name="connsiteX575" fmla="*/ 7616 w 10000"/>
                  <a:gd name="connsiteY575" fmla="*/ 1623 h 10000"/>
                  <a:gd name="connsiteX576" fmla="*/ 7724 w 10000"/>
                  <a:gd name="connsiteY576" fmla="*/ 1636 h 10000"/>
                  <a:gd name="connsiteX577" fmla="*/ 7815 w 10000"/>
                  <a:gd name="connsiteY577" fmla="*/ 1644 h 10000"/>
                  <a:gd name="connsiteX578" fmla="*/ 7922 w 10000"/>
                  <a:gd name="connsiteY578" fmla="*/ 1647 h 10000"/>
                  <a:gd name="connsiteX579" fmla="*/ 8040 w 10000"/>
                  <a:gd name="connsiteY579" fmla="*/ 1647 h 10000"/>
                  <a:gd name="connsiteX580" fmla="*/ 8163 w 10000"/>
                  <a:gd name="connsiteY580" fmla="*/ 1644 h 10000"/>
                  <a:gd name="connsiteX581" fmla="*/ 8275 w 10000"/>
                  <a:gd name="connsiteY581" fmla="*/ 1644 h 10000"/>
                  <a:gd name="connsiteX582" fmla="*/ 8377 w 10000"/>
                  <a:gd name="connsiteY582" fmla="*/ 1652 h 10000"/>
                  <a:gd name="connsiteX583" fmla="*/ 8404 w 10000"/>
                  <a:gd name="connsiteY583" fmla="*/ 1623 h 10000"/>
                  <a:gd name="connsiteX584" fmla="*/ 8447 w 10000"/>
                  <a:gd name="connsiteY584" fmla="*/ 1602 h 10000"/>
                  <a:gd name="connsiteX585" fmla="*/ 8490 w 10000"/>
                  <a:gd name="connsiteY585" fmla="*/ 1578 h 10000"/>
                  <a:gd name="connsiteX586" fmla="*/ 8516 w 10000"/>
                  <a:gd name="connsiteY586" fmla="*/ 1557 h 10000"/>
                  <a:gd name="connsiteX587" fmla="*/ 8543 w 10000"/>
                  <a:gd name="connsiteY587" fmla="*/ 1528 h 10000"/>
                  <a:gd name="connsiteX588" fmla="*/ 8548 w 10000"/>
                  <a:gd name="connsiteY588" fmla="*/ 1499 h 10000"/>
                  <a:gd name="connsiteX589" fmla="*/ 8543 w 10000"/>
                  <a:gd name="connsiteY589" fmla="*/ 1478 h 10000"/>
                  <a:gd name="connsiteX590" fmla="*/ 8543 w 10000"/>
                  <a:gd name="connsiteY590" fmla="*/ 1454 h 10000"/>
                  <a:gd name="connsiteX591" fmla="*/ 8548 w 10000"/>
                  <a:gd name="connsiteY591" fmla="*/ 1425 h 10000"/>
                  <a:gd name="connsiteX592" fmla="*/ 8570 w 10000"/>
                  <a:gd name="connsiteY592" fmla="*/ 1383 h 10000"/>
                  <a:gd name="connsiteX593" fmla="*/ 8629 w 10000"/>
                  <a:gd name="connsiteY593" fmla="*/ 1320 h 10000"/>
                  <a:gd name="connsiteX594" fmla="*/ 8698 w 10000"/>
                  <a:gd name="connsiteY594" fmla="*/ 1256 h 10000"/>
                  <a:gd name="connsiteX595" fmla="*/ 8747 w 10000"/>
                  <a:gd name="connsiteY595" fmla="*/ 1193 h 10000"/>
                  <a:gd name="connsiteX596" fmla="*/ 8768 w 10000"/>
                  <a:gd name="connsiteY596" fmla="*/ 1148 h 10000"/>
                  <a:gd name="connsiteX597" fmla="*/ 8790 w 10000"/>
                  <a:gd name="connsiteY597" fmla="*/ 1093 h 10000"/>
                  <a:gd name="connsiteX598" fmla="*/ 8800 w 10000"/>
                  <a:gd name="connsiteY598" fmla="*/ 1037 h 10000"/>
                  <a:gd name="connsiteX599" fmla="*/ 8822 w 10000"/>
                  <a:gd name="connsiteY599" fmla="*/ 984 h 10000"/>
                  <a:gd name="connsiteX600" fmla="*/ 8843 w 10000"/>
                  <a:gd name="connsiteY600" fmla="*/ 937 h 10000"/>
                  <a:gd name="connsiteX601" fmla="*/ 8870 w 10000"/>
                  <a:gd name="connsiteY601" fmla="*/ 897 h 10000"/>
                  <a:gd name="connsiteX602" fmla="*/ 8913 w 10000"/>
                  <a:gd name="connsiteY602" fmla="*/ 868 h 10000"/>
                  <a:gd name="connsiteX603" fmla="*/ 8961 w 10000"/>
                  <a:gd name="connsiteY603" fmla="*/ 837 h 10000"/>
                  <a:gd name="connsiteX604" fmla="*/ 8993 w 10000"/>
                  <a:gd name="connsiteY604" fmla="*/ 802 h 10000"/>
                  <a:gd name="connsiteX605" fmla="*/ 9014 w 10000"/>
                  <a:gd name="connsiteY605" fmla="*/ 757 h 10000"/>
                  <a:gd name="connsiteX606" fmla="*/ 9014 w 10000"/>
                  <a:gd name="connsiteY606" fmla="*/ 723 h 10000"/>
                  <a:gd name="connsiteX607" fmla="*/ 9014 w 10000"/>
                  <a:gd name="connsiteY607" fmla="*/ 694 h 10000"/>
                  <a:gd name="connsiteX608" fmla="*/ 9009 w 10000"/>
                  <a:gd name="connsiteY608" fmla="*/ 662 h 10000"/>
                  <a:gd name="connsiteX609" fmla="*/ 9004 w 10000"/>
                  <a:gd name="connsiteY609" fmla="*/ 631 h 10000"/>
                  <a:gd name="connsiteX610" fmla="*/ 9014 w 10000"/>
                  <a:gd name="connsiteY610" fmla="*/ 594 h 10000"/>
                  <a:gd name="connsiteX611" fmla="*/ 8886 w 10000"/>
                  <a:gd name="connsiteY611" fmla="*/ 538 h 10000"/>
                  <a:gd name="connsiteX612" fmla="*/ 8757 w 10000"/>
                  <a:gd name="connsiteY612" fmla="*/ 478 h 10000"/>
                  <a:gd name="connsiteX613" fmla="*/ 8650 w 10000"/>
                  <a:gd name="connsiteY613" fmla="*/ 412 h 10000"/>
                  <a:gd name="connsiteX614" fmla="*/ 8559 w 10000"/>
                  <a:gd name="connsiteY614" fmla="*/ 338 h 10000"/>
                  <a:gd name="connsiteX615" fmla="*/ 8484 w 10000"/>
                  <a:gd name="connsiteY615" fmla="*/ 253 h 10000"/>
                  <a:gd name="connsiteX616" fmla="*/ 8399 w 10000"/>
                  <a:gd name="connsiteY616" fmla="*/ 116 h 10000"/>
                  <a:gd name="connsiteX617" fmla="*/ 8468 w 10000"/>
                  <a:gd name="connsiteY617" fmla="*/ 92 h 10000"/>
                  <a:gd name="connsiteX618" fmla="*/ 8548 w 10000"/>
                  <a:gd name="connsiteY618" fmla="*/ 82 h 10000"/>
                  <a:gd name="connsiteX619" fmla="*/ 8640 w 10000"/>
                  <a:gd name="connsiteY619" fmla="*/ 61 h 10000"/>
                  <a:gd name="connsiteX620" fmla="*/ 8698 w 10000"/>
                  <a:gd name="connsiteY620" fmla="*/ 3 h 10000"/>
                  <a:gd name="connsiteX621" fmla="*/ 8779 w 10000"/>
                  <a:gd name="connsiteY621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</a:cxnLst>
                <a:rect l="l" t="t" r="r" b="b"/>
                <a:pathLst>
                  <a:path w="10000" h="10000">
                    <a:moveTo>
                      <a:pt x="8779" y="0"/>
                    </a:moveTo>
                    <a:lnTo>
                      <a:pt x="8875" y="0"/>
                    </a:lnTo>
                    <a:lnTo>
                      <a:pt x="8993" y="3"/>
                    </a:lnTo>
                    <a:lnTo>
                      <a:pt x="9111" y="11"/>
                    </a:lnTo>
                    <a:lnTo>
                      <a:pt x="9239" y="24"/>
                    </a:lnTo>
                    <a:lnTo>
                      <a:pt x="9347" y="37"/>
                    </a:lnTo>
                    <a:lnTo>
                      <a:pt x="9448" y="58"/>
                    </a:lnTo>
                    <a:lnTo>
                      <a:pt x="9513" y="79"/>
                    </a:lnTo>
                    <a:lnTo>
                      <a:pt x="9555" y="106"/>
                    </a:lnTo>
                    <a:cubicBezTo>
                      <a:pt x="9561" y="111"/>
                      <a:pt x="9566" y="116"/>
                      <a:pt x="9572" y="121"/>
                    </a:cubicBezTo>
                    <a:cubicBezTo>
                      <a:pt x="9574" y="133"/>
                      <a:pt x="9575" y="144"/>
                      <a:pt x="9577" y="156"/>
                    </a:cubicBezTo>
                    <a:cubicBezTo>
                      <a:pt x="9582" y="171"/>
                      <a:pt x="9588" y="186"/>
                      <a:pt x="9593" y="201"/>
                    </a:cubicBezTo>
                    <a:cubicBezTo>
                      <a:pt x="9597" y="217"/>
                      <a:pt x="9600" y="232"/>
                      <a:pt x="9604" y="248"/>
                    </a:cubicBezTo>
                    <a:cubicBezTo>
                      <a:pt x="9609" y="267"/>
                      <a:pt x="9615" y="285"/>
                      <a:pt x="9620" y="304"/>
                    </a:cubicBezTo>
                    <a:cubicBezTo>
                      <a:pt x="9622" y="320"/>
                      <a:pt x="9623" y="335"/>
                      <a:pt x="9625" y="351"/>
                    </a:cubicBezTo>
                    <a:cubicBezTo>
                      <a:pt x="9629" y="366"/>
                      <a:pt x="9632" y="381"/>
                      <a:pt x="9636" y="396"/>
                    </a:cubicBezTo>
                    <a:lnTo>
                      <a:pt x="9636" y="428"/>
                    </a:lnTo>
                    <a:cubicBezTo>
                      <a:pt x="9623" y="452"/>
                      <a:pt x="9611" y="475"/>
                      <a:pt x="9598" y="499"/>
                    </a:cubicBezTo>
                    <a:cubicBezTo>
                      <a:pt x="9603" y="510"/>
                      <a:pt x="9609" y="522"/>
                      <a:pt x="9614" y="533"/>
                    </a:cubicBezTo>
                    <a:cubicBezTo>
                      <a:pt x="9621" y="549"/>
                      <a:pt x="9629" y="565"/>
                      <a:pt x="9636" y="581"/>
                    </a:cubicBezTo>
                    <a:cubicBezTo>
                      <a:pt x="9645" y="597"/>
                      <a:pt x="9654" y="612"/>
                      <a:pt x="9663" y="628"/>
                    </a:cubicBezTo>
                    <a:lnTo>
                      <a:pt x="9684" y="670"/>
                    </a:lnTo>
                    <a:cubicBezTo>
                      <a:pt x="9688" y="686"/>
                      <a:pt x="9691" y="702"/>
                      <a:pt x="9695" y="718"/>
                    </a:cubicBezTo>
                    <a:lnTo>
                      <a:pt x="9695" y="768"/>
                    </a:lnTo>
                    <a:lnTo>
                      <a:pt x="9689" y="816"/>
                    </a:lnTo>
                    <a:cubicBezTo>
                      <a:pt x="9687" y="831"/>
                      <a:pt x="9686" y="845"/>
                      <a:pt x="9684" y="860"/>
                    </a:cubicBezTo>
                    <a:lnTo>
                      <a:pt x="9684" y="903"/>
                    </a:lnTo>
                    <a:cubicBezTo>
                      <a:pt x="9689" y="913"/>
                      <a:pt x="9695" y="922"/>
                      <a:pt x="9700" y="932"/>
                    </a:cubicBezTo>
                    <a:cubicBezTo>
                      <a:pt x="9713" y="940"/>
                      <a:pt x="9725" y="947"/>
                      <a:pt x="9738" y="955"/>
                    </a:cubicBezTo>
                    <a:lnTo>
                      <a:pt x="9786" y="979"/>
                    </a:lnTo>
                    <a:lnTo>
                      <a:pt x="9839" y="1000"/>
                    </a:lnTo>
                    <a:cubicBezTo>
                      <a:pt x="9855" y="1006"/>
                      <a:pt x="9872" y="1013"/>
                      <a:pt x="9888" y="1019"/>
                    </a:cubicBezTo>
                    <a:lnTo>
                      <a:pt x="9936" y="1037"/>
                    </a:lnTo>
                    <a:cubicBezTo>
                      <a:pt x="9950" y="1047"/>
                      <a:pt x="9965" y="1056"/>
                      <a:pt x="9979" y="1066"/>
                    </a:cubicBezTo>
                    <a:cubicBezTo>
                      <a:pt x="9986" y="1079"/>
                      <a:pt x="9993" y="1093"/>
                      <a:pt x="10000" y="1106"/>
                    </a:cubicBezTo>
                    <a:lnTo>
                      <a:pt x="9898" y="1198"/>
                    </a:lnTo>
                    <a:cubicBezTo>
                      <a:pt x="9871" y="1232"/>
                      <a:pt x="9845" y="1267"/>
                      <a:pt x="9818" y="1301"/>
                    </a:cubicBezTo>
                    <a:cubicBezTo>
                      <a:pt x="9797" y="1336"/>
                      <a:pt x="9775" y="1372"/>
                      <a:pt x="9754" y="1407"/>
                    </a:cubicBezTo>
                    <a:cubicBezTo>
                      <a:pt x="9732" y="1444"/>
                      <a:pt x="9711" y="1481"/>
                      <a:pt x="9689" y="1518"/>
                    </a:cubicBezTo>
                    <a:lnTo>
                      <a:pt x="9620" y="1626"/>
                    </a:lnTo>
                    <a:lnTo>
                      <a:pt x="9545" y="1731"/>
                    </a:lnTo>
                    <a:cubicBezTo>
                      <a:pt x="9532" y="1750"/>
                      <a:pt x="9520" y="1768"/>
                      <a:pt x="9507" y="1787"/>
                    </a:cubicBezTo>
                    <a:cubicBezTo>
                      <a:pt x="9496" y="1807"/>
                      <a:pt x="9486" y="1827"/>
                      <a:pt x="9475" y="1847"/>
                    </a:cubicBezTo>
                    <a:cubicBezTo>
                      <a:pt x="9468" y="1867"/>
                      <a:pt x="9461" y="1888"/>
                      <a:pt x="9454" y="1908"/>
                    </a:cubicBezTo>
                    <a:cubicBezTo>
                      <a:pt x="9441" y="1930"/>
                      <a:pt x="9429" y="1952"/>
                      <a:pt x="9416" y="1974"/>
                    </a:cubicBezTo>
                    <a:cubicBezTo>
                      <a:pt x="9404" y="1994"/>
                      <a:pt x="9391" y="2015"/>
                      <a:pt x="9379" y="2035"/>
                    </a:cubicBezTo>
                    <a:lnTo>
                      <a:pt x="9314" y="2088"/>
                    </a:lnTo>
                    <a:cubicBezTo>
                      <a:pt x="9289" y="2099"/>
                      <a:pt x="9264" y="2111"/>
                      <a:pt x="9239" y="2122"/>
                    </a:cubicBezTo>
                    <a:lnTo>
                      <a:pt x="9143" y="2146"/>
                    </a:lnTo>
                    <a:cubicBezTo>
                      <a:pt x="9107" y="2151"/>
                      <a:pt x="9072" y="2157"/>
                      <a:pt x="9036" y="2162"/>
                    </a:cubicBezTo>
                    <a:lnTo>
                      <a:pt x="8918" y="2175"/>
                    </a:lnTo>
                    <a:lnTo>
                      <a:pt x="8795" y="2185"/>
                    </a:lnTo>
                    <a:lnTo>
                      <a:pt x="8677" y="2201"/>
                    </a:lnTo>
                    <a:lnTo>
                      <a:pt x="8468" y="2220"/>
                    </a:lnTo>
                    <a:lnTo>
                      <a:pt x="8232" y="2241"/>
                    </a:lnTo>
                    <a:lnTo>
                      <a:pt x="7975" y="2251"/>
                    </a:lnTo>
                    <a:lnTo>
                      <a:pt x="7702" y="2262"/>
                    </a:lnTo>
                    <a:lnTo>
                      <a:pt x="7429" y="2264"/>
                    </a:lnTo>
                    <a:lnTo>
                      <a:pt x="7145" y="2267"/>
                    </a:lnTo>
                    <a:lnTo>
                      <a:pt x="6861" y="2267"/>
                    </a:lnTo>
                    <a:cubicBezTo>
                      <a:pt x="6863" y="2328"/>
                      <a:pt x="6865" y="2388"/>
                      <a:pt x="6867" y="2449"/>
                    </a:cubicBezTo>
                    <a:cubicBezTo>
                      <a:pt x="6876" y="2512"/>
                      <a:pt x="6884" y="2574"/>
                      <a:pt x="6893" y="2637"/>
                    </a:cubicBezTo>
                    <a:cubicBezTo>
                      <a:pt x="6907" y="2698"/>
                      <a:pt x="6922" y="2760"/>
                      <a:pt x="6936" y="2821"/>
                    </a:cubicBezTo>
                    <a:cubicBezTo>
                      <a:pt x="6954" y="2879"/>
                      <a:pt x="6972" y="2938"/>
                      <a:pt x="6990" y="2996"/>
                    </a:cubicBezTo>
                    <a:cubicBezTo>
                      <a:pt x="7013" y="3050"/>
                      <a:pt x="7036" y="3105"/>
                      <a:pt x="7059" y="3159"/>
                    </a:cubicBezTo>
                    <a:cubicBezTo>
                      <a:pt x="7082" y="3207"/>
                      <a:pt x="7106" y="3256"/>
                      <a:pt x="7129" y="3304"/>
                    </a:cubicBezTo>
                    <a:cubicBezTo>
                      <a:pt x="7145" y="3344"/>
                      <a:pt x="7161" y="3383"/>
                      <a:pt x="7177" y="3423"/>
                    </a:cubicBezTo>
                    <a:lnTo>
                      <a:pt x="7225" y="3537"/>
                    </a:lnTo>
                    <a:cubicBezTo>
                      <a:pt x="7238" y="3576"/>
                      <a:pt x="7250" y="3614"/>
                      <a:pt x="7263" y="3653"/>
                    </a:cubicBezTo>
                    <a:cubicBezTo>
                      <a:pt x="7279" y="3692"/>
                      <a:pt x="7295" y="3730"/>
                      <a:pt x="7311" y="3769"/>
                    </a:cubicBezTo>
                    <a:cubicBezTo>
                      <a:pt x="7331" y="3808"/>
                      <a:pt x="7350" y="3846"/>
                      <a:pt x="7370" y="3885"/>
                    </a:cubicBezTo>
                    <a:lnTo>
                      <a:pt x="7450" y="3980"/>
                    </a:lnTo>
                    <a:cubicBezTo>
                      <a:pt x="7477" y="4012"/>
                      <a:pt x="7504" y="4043"/>
                      <a:pt x="7531" y="4075"/>
                    </a:cubicBezTo>
                    <a:cubicBezTo>
                      <a:pt x="7561" y="4107"/>
                      <a:pt x="7592" y="4138"/>
                      <a:pt x="7622" y="4170"/>
                    </a:cubicBezTo>
                    <a:lnTo>
                      <a:pt x="7702" y="4262"/>
                    </a:lnTo>
                    <a:cubicBezTo>
                      <a:pt x="7723" y="4293"/>
                      <a:pt x="7745" y="4324"/>
                      <a:pt x="7766" y="4355"/>
                    </a:cubicBezTo>
                    <a:cubicBezTo>
                      <a:pt x="7775" y="4386"/>
                      <a:pt x="7784" y="4416"/>
                      <a:pt x="7793" y="4447"/>
                    </a:cubicBezTo>
                    <a:cubicBezTo>
                      <a:pt x="7777" y="4457"/>
                      <a:pt x="7761" y="4466"/>
                      <a:pt x="7745" y="4476"/>
                    </a:cubicBezTo>
                    <a:lnTo>
                      <a:pt x="7697" y="4503"/>
                    </a:lnTo>
                    <a:cubicBezTo>
                      <a:pt x="7681" y="4513"/>
                      <a:pt x="7665" y="4524"/>
                      <a:pt x="7649" y="4534"/>
                    </a:cubicBezTo>
                    <a:cubicBezTo>
                      <a:pt x="7635" y="4542"/>
                      <a:pt x="7620" y="4550"/>
                      <a:pt x="7606" y="4558"/>
                    </a:cubicBezTo>
                    <a:cubicBezTo>
                      <a:pt x="7593" y="4562"/>
                      <a:pt x="7581" y="4567"/>
                      <a:pt x="7568" y="4571"/>
                    </a:cubicBezTo>
                    <a:cubicBezTo>
                      <a:pt x="7541" y="4575"/>
                      <a:pt x="7515" y="4578"/>
                      <a:pt x="7488" y="4582"/>
                    </a:cubicBezTo>
                    <a:lnTo>
                      <a:pt x="7413" y="4603"/>
                    </a:lnTo>
                    <a:cubicBezTo>
                      <a:pt x="7383" y="4612"/>
                      <a:pt x="7352" y="4620"/>
                      <a:pt x="7322" y="4629"/>
                    </a:cubicBezTo>
                    <a:cubicBezTo>
                      <a:pt x="7295" y="4640"/>
                      <a:pt x="7269" y="4652"/>
                      <a:pt x="7242" y="4663"/>
                    </a:cubicBezTo>
                    <a:cubicBezTo>
                      <a:pt x="7219" y="4675"/>
                      <a:pt x="7195" y="4686"/>
                      <a:pt x="7172" y="4698"/>
                    </a:cubicBezTo>
                    <a:cubicBezTo>
                      <a:pt x="7151" y="4708"/>
                      <a:pt x="7129" y="4717"/>
                      <a:pt x="7108" y="4727"/>
                    </a:cubicBezTo>
                    <a:cubicBezTo>
                      <a:pt x="7090" y="4724"/>
                      <a:pt x="7072" y="4722"/>
                      <a:pt x="7054" y="4719"/>
                    </a:cubicBezTo>
                    <a:cubicBezTo>
                      <a:pt x="7042" y="4623"/>
                      <a:pt x="7029" y="4527"/>
                      <a:pt x="7017" y="4431"/>
                    </a:cubicBezTo>
                    <a:lnTo>
                      <a:pt x="6947" y="4431"/>
                    </a:lnTo>
                    <a:lnTo>
                      <a:pt x="6893" y="4434"/>
                    </a:lnTo>
                    <a:lnTo>
                      <a:pt x="6840" y="4434"/>
                    </a:lnTo>
                    <a:lnTo>
                      <a:pt x="6770" y="4437"/>
                    </a:lnTo>
                    <a:lnTo>
                      <a:pt x="6663" y="4442"/>
                    </a:lnTo>
                    <a:cubicBezTo>
                      <a:pt x="6659" y="4490"/>
                      <a:pt x="6656" y="4539"/>
                      <a:pt x="6652" y="4587"/>
                    </a:cubicBezTo>
                    <a:cubicBezTo>
                      <a:pt x="6649" y="4637"/>
                      <a:pt x="6645" y="4687"/>
                      <a:pt x="6642" y="4737"/>
                    </a:cubicBezTo>
                    <a:cubicBezTo>
                      <a:pt x="6640" y="4786"/>
                      <a:pt x="6638" y="4836"/>
                      <a:pt x="6636" y="4885"/>
                    </a:cubicBezTo>
                    <a:cubicBezTo>
                      <a:pt x="6629" y="4934"/>
                      <a:pt x="6622" y="4984"/>
                      <a:pt x="6615" y="5033"/>
                    </a:cubicBezTo>
                    <a:cubicBezTo>
                      <a:pt x="6601" y="5069"/>
                      <a:pt x="6586" y="5105"/>
                      <a:pt x="6572" y="5141"/>
                    </a:cubicBezTo>
                    <a:lnTo>
                      <a:pt x="6524" y="5252"/>
                    </a:lnTo>
                    <a:cubicBezTo>
                      <a:pt x="6508" y="5285"/>
                      <a:pt x="6492" y="5319"/>
                      <a:pt x="6476" y="5352"/>
                    </a:cubicBezTo>
                    <a:cubicBezTo>
                      <a:pt x="6467" y="5386"/>
                      <a:pt x="6458" y="5421"/>
                      <a:pt x="6449" y="5455"/>
                    </a:cubicBezTo>
                    <a:cubicBezTo>
                      <a:pt x="6451" y="5487"/>
                      <a:pt x="6452" y="5518"/>
                      <a:pt x="6454" y="5550"/>
                    </a:cubicBezTo>
                    <a:cubicBezTo>
                      <a:pt x="6450" y="5552"/>
                      <a:pt x="6447" y="5554"/>
                      <a:pt x="6443" y="5556"/>
                    </a:cubicBezTo>
                    <a:lnTo>
                      <a:pt x="6427" y="5556"/>
                    </a:lnTo>
                    <a:lnTo>
                      <a:pt x="6427" y="5556"/>
                    </a:lnTo>
                    <a:cubicBezTo>
                      <a:pt x="6425" y="5557"/>
                      <a:pt x="6424" y="5557"/>
                      <a:pt x="6422" y="5558"/>
                    </a:cubicBezTo>
                    <a:lnTo>
                      <a:pt x="6422" y="5566"/>
                    </a:lnTo>
                    <a:lnTo>
                      <a:pt x="6422" y="5571"/>
                    </a:lnTo>
                    <a:lnTo>
                      <a:pt x="6422" y="5582"/>
                    </a:lnTo>
                    <a:lnTo>
                      <a:pt x="6422" y="5595"/>
                    </a:lnTo>
                    <a:lnTo>
                      <a:pt x="6347" y="5682"/>
                    </a:lnTo>
                    <a:cubicBezTo>
                      <a:pt x="6327" y="5713"/>
                      <a:pt x="6308" y="5744"/>
                      <a:pt x="6288" y="5775"/>
                    </a:cubicBezTo>
                    <a:cubicBezTo>
                      <a:pt x="6279" y="5807"/>
                      <a:pt x="6270" y="5840"/>
                      <a:pt x="6261" y="5872"/>
                    </a:cubicBezTo>
                    <a:cubicBezTo>
                      <a:pt x="6258" y="5907"/>
                      <a:pt x="6254" y="5943"/>
                      <a:pt x="6251" y="5978"/>
                    </a:cubicBezTo>
                    <a:cubicBezTo>
                      <a:pt x="6246" y="6013"/>
                      <a:pt x="6240" y="6048"/>
                      <a:pt x="6235" y="6083"/>
                    </a:cubicBezTo>
                    <a:lnTo>
                      <a:pt x="6229" y="6194"/>
                    </a:lnTo>
                    <a:lnTo>
                      <a:pt x="6208" y="6302"/>
                    </a:lnTo>
                    <a:cubicBezTo>
                      <a:pt x="6195" y="6339"/>
                      <a:pt x="6183" y="6376"/>
                      <a:pt x="6170" y="6413"/>
                    </a:cubicBezTo>
                    <a:lnTo>
                      <a:pt x="5978" y="7213"/>
                    </a:lnTo>
                    <a:lnTo>
                      <a:pt x="5951" y="7300"/>
                    </a:lnTo>
                    <a:cubicBezTo>
                      <a:pt x="5946" y="7333"/>
                      <a:pt x="5940" y="7365"/>
                      <a:pt x="5935" y="7398"/>
                    </a:cubicBezTo>
                    <a:cubicBezTo>
                      <a:pt x="5933" y="7428"/>
                      <a:pt x="5931" y="7457"/>
                      <a:pt x="5929" y="7487"/>
                    </a:cubicBezTo>
                    <a:lnTo>
                      <a:pt x="5929" y="7585"/>
                    </a:lnTo>
                    <a:lnTo>
                      <a:pt x="5929" y="7672"/>
                    </a:lnTo>
                    <a:cubicBezTo>
                      <a:pt x="5924" y="7699"/>
                      <a:pt x="5918" y="7727"/>
                      <a:pt x="5913" y="7754"/>
                    </a:cubicBezTo>
                    <a:cubicBezTo>
                      <a:pt x="5908" y="7780"/>
                      <a:pt x="5902" y="7805"/>
                      <a:pt x="5897" y="7831"/>
                    </a:cubicBezTo>
                    <a:cubicBezTo>
                      <a:pt x="5886" y="7859"/>
                      <a:pt x="5876" y="7887"/>
                      <a:pt x="5865" y="7915"/>
                    </a:cubicBezTo>
                    <a:lnTo>
                      <a:pt x="5865" y="7997"/>
                    </a:lnTo>
                    <a:cubicBezTo>
                      <a:pt x="5872" y="8022"/>
                      <a:pt x="5879" y="8048"/>
                      <a:pt x="5886" y="8073"/>
                    </a:cubicBezTo>
                    <a:cubicBezTo>
                      <a:pt x="5899" y="8098"/>
                      <a:pt x="5911" y="8122"/>
                      <a:pt x="5924" y="8147"/>
                    </a:cubicBezTo>
                    <a:lnTo>
                      <a:pt x="5972" y="8216"/>
                    </a:lnTo>
                    <a:lnTo>
                      <a:pt x="6020" y="8282"/>
                    </a:lnTo>
                    <a:lnTo>
                      <a:pt x="6069" y="8343"/>
                    </a:lnTo>
                    <a:cubicBezTo>
                      <a:pt x="6092" y="8412"/>
                      <a:pt x="6115" y="8482"/>
                      <a:pt x="6138" y="8551"/>
                    </a:cubicBezTo>
                    <a:lnTo>
                      <a:pt x="6111" y="8572"/>
                    </a:lnTo>
                    <a:cubicBezTo>
                      <a:pt x="6097" y="8576"/>
                      <a:pt x="6083" y="8581"/>
                      <a:pt x="6069" y="8585"/>
                    </a:cubicBezTo>
                    <a:cubicBezTo>
                      <a:pt x="6056" y="8590"/>
                      <a:pt x="6044" y="8594"/>
                      <a:pt x="6031" y="8599"/>
                    </a:cubicBezTo>
                    <a:cubicBezTo>
                      <a:pt x="6020" y="8606"/>
                      <a:pt x="6010" y="8613"/>
                      <a:pt x="5999" y="8620"/>
                    </a:cubicBezTo>
                    <a:cubicBezTo>
                      <a:pt x="6022" y="8623"/>
                      <a:pt x="6046" y="8627"/>
                      <a:pt x="6069" y="8630"/>
                    </a:cubicBezTo>
                    <a:cubicBezTo>
                      <a:pt x="6085" y="8634"/>
                      <a:pt x="6101" y="8639"/>
                      <a:pt x="6117" y="8643"/>
                    </a:cubicBezTo>
                    <a:cubicBezTo>
                      <a:pt x="6131" y="8652"/>
                      <a:pt x="6146" y="8661"/>
                      <a:pt x="6160" y="8670"/>
                    </a:cubicBezTo>
                    <a:cubicBezTo>
                      <a:pt x="6153" y="8687"/>
                      <a:pt x="6145" y="8703"/>
                      <a:pt x="6138" y="8720"/>
                    </a:cubicBezTo>
                    <a:cubicBezTo>
                      <a:pt x="6140" y="8737"/>
                      <a:pt x="6142" y="8753"/>
                      <a:pt x="6144" y="8770"/>
                    </a:cubicBezTo>
                    <a:cubicBezTo>
                      <a:pt x="6156" y="8789"/>
                      <a:pt x="6169" y="8807"/>
                      <a:pt x="6181" y="8826"/>
                    </a:cubicBezTo>
                    <a:cubicBezTo>
                      <a:pt x="6199" y="8842"/>
                      <a:pt x="6217" y="8857"/>
                      <a:pt x="6235" y="8873"/>
                    </a:cubicBezTo>
                    <a:cubicBezTo>
                      <a:pt x="6253" y="8888"/>
                      <a:pt x="6270" y="8903"/>
                      <a:pt x="6288" y="8918"/>
                    </a:cubicBezTo>
                    <a:lnTo>
                      <a:pt x="6352" y="8952"/>
                    </a:lnTo>
                    <a:lnTo>
                      <a:pt x="6465" y="9005"/>
                    </a:lnTo>
                    <a:lnTo>
                      <a:pt x="6583" y="9063"/>
                    </a:lnTo>
                    <a:lnTo>
                      <a:pt x="6706" y="9116"/>
                    </a:lnTo>
                    <a:lnTo>
                      <a:pt x="6781" y="9140"/>
                    </a:lnTo>
                    <a:lnTo>
                      <a:pt x="6867" y="9161"/>
                    </a:lnTo>
                    <a:lnTo>
                      <a:pt x="6958" y="9179"/>
                    </a:lnTo>
                    <a:lnTo>
                      <a:pt x="7043" y="9200"/>
                    </a:lnTo>
                    <a:lnTo>
                      <a:pt x="7134" y="9224"/>
                    </a:lnTo>
                    <a:lnTo>
                      <a:pt x="7220" y="9248"/>
                    </a:lnTo>
                    <a:lnTo>
                      <a:pt x="7290" y="9279"/>
                    </a:lnTo>
                    <a:lnTo>
                      <a:pt x="7343" y="9314"/>
                    </a:lnTo>
                    <a:cubicBezTo>
                      <a:pt x="7357" y="9329"/>
                      <a:pt x="7372" y="9344"/>
                      <a:pt x="7386" y="9359"/>
                    </a:cubicBezTo>
                    <a:cubicBezTo>
                      <a:pt x="7393" y="9376"/>
                      <a:pt x="7401" y="9392"/>
                      <a:pt x="7408" y="9409"/>
                    </a:cubicBezTo>
                    <a:lnTo>
                      <a:pt x="7381" y="9433"/>
                    </a:lnTo>
                    <a:cubicBezTo>
                      <a:pt x="7374" y="9443"/>
                      <a:pt x="7366" y="9454"/>
                      <a:pt x="7359" y="9464"/>
                    </a:cubicBezTo>
                    <a:lnTo>
                      <a:pt x="7333" y="9493"/>
                    </a:lnTo>
                    <a:cubicBezTo>
                      <a:pt x="7317" y="9503"/>
                      <a:pt x="7300" y="9512"/>
                      <a:pt x="7284" y="9522"/>
                    </a:cubicBezTo>
                    <a:lnTo>
                      <a:pt x="7193" y="9546"/>
                    </a:lnTo>
                    <a:lnTo>
                      <a:pt x="7081" y="9559"/>
                    </a:lnTo>
                    <a:lnTo>
                      <a:pt x="6958" y="9562"/>
                    </a:lnTo>
                    <a:lnTo>
                      <a:pt x="6824" y="9559"/>
                    </a:lnTo>
                    <a:lnTo>
                      <a:pt x="6690" y="9551"/>
                    </a:lnTo>
                    <a:lnTo>
                      <a:pt x="6567" y="9546"/>
                    </a:lnTo>
                    <a:lnTo>
                      <a:pt x="6454" y="9538"/>
                    </a:lnTo>
                    <a:lnTo>
                      <a:pt x="6261" y="9525"/>
                    </a:lnTo>
                    <a:lnTo>
                      <a:pt x="6074" y="9493"/>
                    </a:lnTo>
                    <a:lnTo>
                      <a:pt x="5903" y="9454"/>
                    </a:lnTo>
                    <a:lnTo>
                      <a:pt x="5726" y="9401"/>
                    </a:lnTo>
                    <a:lnTo>
                      <a:pt x="5560" y="9351"/>
                    </a:lnTo>
                    <a:lnTo>
                      <a:pt x="5404" y="9295"/>
                    </a:lnTo>
                    <a:lnTo>
                      <a:pt x="5244" y="9245"/>
                    </a:lnTo>
                    <a:lnTo>
                      <a:pt x="5083" y="9250"/>
                    </a:lnTo>
                    <a:cubicBezTo>
                      <a:pt x="5062" y="9248"/>
                      <a:pt x="5040" y="9247"/>
                      <a:pt x="5019" y="9245"/>
                    </a:cubicBezTo>
                    <a:lnTo>
                      <a:pt x="4944" y="9227"/>
                    </a:lnTo>
                    <a:lnTo>
                      <a:pt x="4853" y="9211"/>
                    </a:lnTo>
                    <a:lnTo>
                      <a:pt x="4762" y="9187"/>
                    </a:lnTo>
                    <a:lnTo>
                      <a:pt x="4681" y="9163"/>
                    </a:lnTo>
                    <a:cubicBezTo>
                      <a:pt x="4660" y="9153"/>
                      <a:pt x="4638" y="9144"/>
                      <a:pt x="4617" y="9134"/>
                    </a:cubicBezTo>
                    <a:lnTo>
                      <a:pt x="4585" y="9105"/>
                    </a:lnTo>
                    <a:cubicBezTo>
                      <a:pt x="4581" y="9090"/>
                      <a:pt x="4578" y="9075"/>
                      <a:pt x="4574" y="9060"/>
                    </a:cubicBezTo>
                    <a:cubicBezTo>
                      <a:pt x="4578" y="9042"/>
                      <a:pt x="4581" y="9023"/>
                      <a:pt x="4585" y="9005"/>
                    </a:cubicBezTo>
                    <a:cubicBezTo>
                      <a:pt x="4592" y="8986"/>
                      <a:pt x="4599" y="8966"/>
                      <a:pt x="4606" y="8947"/>
                    </a:cubicBezTo>
                    <a:cubicBezTo>
                      <a:pt x="4617" y="8926"/>
                      <a:pt x="4627" y="8905"/>
                      <a:pt x="4638" y="8884"/>
                    </a:cubicBezTo>
                    <a:cubicBezTo>
                      <a:pt x="4652" y="8863"/>
                      <a:pt x="4667" y="8841"/>
                      <a:pt x="4681" y="8820"/>
                    </a:cubicBezTo>
                    <a:cubicBezTo>
                      <a:pt x="4695" y="8799"/>
                      <a:pt x="4710" y="8778"/>
                      <a:pt x="4724" y="8757"/>
                    </a:cubicBezTo>
                    <a:cubicBezTo>
                      <a:pt x="4735" y="8738"/>
                      <a:pt x="4745" y="8718"/>
                      <a:pt x="4756" y="8699"/>
                    </a:cubicBezTo>
                    <a:cubicBezTo>
                      <a:pt x="4765" y="8681"/>
                      <a:pt x="4774" y="8664"/>
                      <a:pt x="4783" y="8646"/>
                    </a:cubicBezTo>
                    <a:cubicBezTo>
                      <a:pt x="4788" y="8632"/>
                      <a:pt x="4794" y="8618"/>
                      <a:pt x="4799" y="8604"/>
                    </a:cubicBezTo>
                    <a:lnTo>
                      <a:pt x="4676" y="8572"/>
                    </a:lnTo>
                    <a:cubicBezTo>
                      <a:pt x="4647" y="8561"/>
                      <a:pt x="4619" y="8549"/>
                      <a:pt x="4590" y="8538"/>
                    </a:cubicBezTo>
                    <a:cubicBezTo>
                      <a:pt x="4572" y="8526"/>
                      <a:pt x="4555" y="8513"/>
                      <a:pt x="4537" y="8501"/>
                    </a:cubicBezTo>
                    <a:cubicBezTo>
                      <a:pt x="4524" y="8487"/>
                      <a:pt x="4512" y="8473"/>
                      <a:pt x="4499" y="8459"/>
                    </a:cubicBezTo>
                    <a:cubicBezTo>
                      <a:pt x="4495" y="8444"/>
                      <a:pt x="4492" y="8429"/>
                      <a:pt x="4488" y="8414"/>
                    </a:cubicBezTo>
                    <a:lnTo>
                      <a:pt x="4494" y="8366"/>
                    </a:lnTo>
                    <a:cubicBezTo>
                      <a:pt x="4499" y="8349"/>
                      <a:pt x="4505" y="8333"/>
                      <a:pt x="4510" y="8316"/>
                    </a:cubicBezTo>
                    <a:cubicBezTo>
                      <a:pt x="4519" y="8298"/>
                      <a:pt x="4528" y="8281"/>
                      <a:pt x="4537" y="8263"/>
                    </a:cubicBezTo>
                    <a:cubicBezTo>
                      <a:pt x="4546" y="8246"/>
                      <a:pt x="4554" y="8228"/>
                      <a:pt x="4563" y="8211"/>
                    </a:cubicBezTo>
                    <a:cubicBezTo>
                      <a:pt x="4570" y="8192"/>
                      <a:pt x="4578" y="8174"/>
                      <a:pt x="4585" y="8155"/>
                    </a:cubicBezTo>
                    <a:cubicBezTo>
                      <a:pt x="4592" y="8136"/>
                      <a:pt x="4599" y="8116"/>
                      <a:pt x="4606" y="8097"/>
                    </a:cubicBezTo>
                    <a:cubicBezTo>
                      <a:pt x="4608" y="8079"/>
                      <a:pt x="4610" y="8060"/>
                      <a:pt x="4612" y="8042"/>
                    </a:cubicBezTo>
                    <a:cubicBezTo>
                      <a:pt x="4610" y="8023"/>
                      <a:pt x="4608" y="8003"/>
                      <a:pt x="4606" y="7984"/>
                    </a:cubicBezTo>
                    <a:cubicBezTo>
                      <a:pt x="4601" y="7963"/>
                      <a:pt x="4595" y="7941"/>
                      <a:pt x="4590" y="7920"/>
                    </a:cubicBezTo>
                    <a:cubicBezTo>
                      <a:pt x="4588" y="7893"/>
                      <a:pt x="4587" y="7865"/>
                      <a:pt x="4585" y="7838"/>
                    </a:cubicBezTo>
                    <a:lnTo>
                      <a:pt x="4585" y="7746"/>
                    </a:lnTo>
                    <a:cubicBezTo>
                      <a:pt x="4587" y="7713"/>
                      <a:pt x="4588" y="7679"/>
                      <a:pt x="4590" y="7646"/>
                    </a:cubicBezTo>
                    <a:cubicBezTo>
                      <a:pt x="4595" y="7614"/>
                      <a:pt x="4601" y="7583"/>
                      <a:pt x="4606" y="7551"/>
                    </a:cubicBezTo>
                    <a:cubicBezTo>
                      <a:pt x="4613" y="7522"/>
                      <a:pt x="4621" y="7493"/>
                      <a:pt x="4628" y="7464"/>
                    </a:cubicBezTo>
                    <a:cubicBezTo>
                      <a:pt x="4633" y="7417"/>
                      <a:pt x="4639" y="7371"/>
                      <a:pt x="4644" y="7324"/>
                    </a:cubicBezTo>
                    <a:cubicBezTo>
                      <a:pt x="4649" y="7274"/>
                      <a:pt x="4655" y="7223"/>
                      <a:pt x="4660" y="7173"/>
                    </a:cubicBezTo>
                    <a:lnTo>
                      <a:pt x="4660" y="7018"/>
                    </a:lnTo>
                    <a:cubicBezTo>
                      <a:pt x="4658" y="6963"/>
                      <a:pt x="4657" y="6909"/>
                      <a:pt x="4655" y="6854"/>
                    </a:cubicBezTo>
                    <a:cubicBezTo>
                      <a:pt x="4649" y="6800"/>
                      <a:pt x="4644" y="6747"/>
                      <a:pt x="4638" y="6693"/>
                    </a:cubicBezTo>
                    <a:cubicBezTo>
                      <a:pt x="4636" y="6642"/>
                      <a:pt x="4635" y="6591"/>
                      <a:pt x="4633" y="6540"/>
                    </a:cubicBezTo>
                    <a:cubicBezTo>
                      <a:pt x="4631" y="6492"/>
                      <a:pt x="4630" y="6443"/>
                      <a:pt x="4628" y="6395"/>
                    </a:cubicBezTo>
                    <a:lnTo>
                      <a:pt x="4628" y="6310"/>
                    </a:lnTo>
                    <a:cubicBezTo>
                      <a:pt x="4630" y="6282"/>
                      <a:pt x="4631" y="6254"/>
                      <a:pt x="4633" y="6226"/>
                    </a:cubicBezTo>
                    <a:cubicBezTo>
                      <a:pt x="4637" y="6197"/>
                      <a:pt x="4640" y="6168"/>
                      <a:pt x="4644" y="6139"/>
                    </a:cubicBezTo>
                    <a:cubicBezTo>
                      <a:pt x="4649" y="6111"/>
                      <a:pt x="4655" y="6082"/>
                      <a:pt x="4660" y="6054"/>
                    </a:cubicBezTo>
                    <a:cubicBezTo>
                      <a:pt x="4665" y="6025"/>
                      <a:pt x="4671" y="5996"/>
                      <a:pt x="4676" y="5967"/>
                    </a:cubicBezTo>
                    <a:lnTo>
                      <a:pt x="4676" y="5891"/>
                    </a:lnTo>
                    <a:cubicBezTo>
                      <a:pt x="4672" y="5866"/>
                      <a:pt x="4669" y="5842"/>
                      <a:pt x="4665" y="5817"/>
                    </a:cubicBezTo>
                    <a:lnTo>
                      <a:pt x="4638" y="5751"/>
                    </a:lnTo>
                    <a:cubicBezTo>
                      <a:pt x="4620" y="5732"/>
                      <a:pt x="4603" y="5712"/>
                      <a:pt x="4585" y="5693"/>
                    </a:cubicBezTo>
                    <a:lnTo>
                      <a:pt x="4585" y="5709"/>
                    </a:lnTo>
                    <a:cubicBezTo>
                      <a:pt x="4572" y="5719"/>
                      <a:pt x="4560" y="5730"/>
                      <a:pt x="4547" y="5740"/>
                    </a:cubicBezTo>
                    <a:cubicBezTo>
                      <a:pt x="4535" y="5755"/>
                      <a:pt x="4522" y="5770"/>
                      <a:pt x="4510" y="5785"/>
                    </a:cubicBezTo>
                    <a:cubicBezTo>
                      <a:pt x="4503" y="5799"/>
                      <a:pt x="4495" y="5813"/>
                      <a:pt x="4488" y="5827"/>
                    </a:cubicBezTo>
                    <a:cubicBezTo>
                      <a:pt x="4485" y="5842"/>
                      <a:pt x="4481" y="5857"/>
                      <a:pt x="4478" y="5872"/>
                    </a:cubicBezTo>
                    <a:cubicBezTo>
                      <a:pt x="4467" y="5876"/>
                      <a:pt x="4457" y="5881"/>
                      <a:pt x="4446" y="5885"/>
                    </a:cubicBezTo>
                    <a:lnTo>
                      <a:pt x="4408" y="5914"/>
                    </a:lnTo>
                    <a:lnTo>
                      <a:pt x="4371" y="5954"/>
                    </a:lnTo>
                    <a:cubicBezTo>
                      <a:pt x="4357" y="5970"/>
                      <a:pt x="4342" y="5986"/>
                      <a:pt x="4328" y="6002"/>
                    </a:cubicBezTo>
                    <a:cubicBezTo>
                      <a:pt x="4312" y="6020"/>
                      <a:pt x="4296" y="6039"/>
                      <a:pt x="4280" y="6057"/>
                    </a:cubicBezTo>
                    <a:lnTo>
                      <a:pt x="4237" y="6112"/>
                    </a:lnTo>
                    <a:cubicBezTo>
                      <a:pt x="4226" y="6130"/>
                      <a:pt x="4216" y="6147"/>
                      <a:pt x="4205" y="6165"/>
                    </a:cubicBezTo>
                    <a:cubicBezTo>
                      <a:pt x="4191" y="6182"/>
                      <a:pt x="4176" y="6198"/>
                      <a:pt x="4162" y="6215"/>
                    </a:cubicBezTo>
                    <a:cubicBezTo>
                      <a:pt x="4123" y="6263"/>
                      <a:pt x="4083" y="6310"/>
                      <a:pt x="4044" y="6358"/>
                    </a:cubicBezTo>
                    <a:cubicBezTo>
                      <a:pt x="3999" y="6405"/>
                      <a:pt x="3955" y="6453"/>
                      <a:pt x="3910" y="6500"/>
                    </a:cubicBezTo>
                    <a:lnTo>
                      <a:pt x="3787" y="6646"/>
                    </a:lnTo>
                    <a:cubicBezTo>
                      <a:pt x="3751" y="6693"/>
                      <a:pt x="3716" y="6741"/>
                      <a:pt x="3680" y="6788"/>
                    </a:cubicBezTo>
                    <a:cubicBezTo>
                      <a:pt x="3653" y="6834"/>
                      <a:pt x="3626" y="6879"/>
                      <a:pt x="3599" y="6925"/>
                    </a:cubicBezTo>
                    <a:lnTo>
                      <a:pt x="3599" y="6928"/>
                    </a:lnTo>
                    <a:lnTo>
                      <a:pt x="3599" y="6931"/>
                    </a:lnTo>
                    <a:cubicBezTo>
                      <a:pt x="3601" y="6933"/>
                      <a:pt x="3603" y="6934"/>
                      <a:pt x="3605" y="6936"/>
                    </a:cubicBezTo>
                    <a:lnTo>
                      <a:pt x="3605" y="6941"/>
                    </a:lnTo>
                    <a:cubicBezTo>
                      <a:pt x="3610" y="6945"/>
                      <a:pt x="3616" y="6948"/>
                      <a:pt x="3621" y="6952"/>
                    </a:cubicBezTo>
                    <a:cubicBezTo>
                      <a:pt x="3601" y="6948"/>
                      <a:pt x="3582" y="6945"/>
                      <a:pt x="3562" y="6941"/>
                    </a:cubicBezTo>
                    <a:cubicBezTo>
                      <a:pt x="3553" y="6960"/>
                      <a:pt x="3544" y="6978"/>
                      <a:pt x="3535" y="6997"/>
                    </a:cubicBezTo>
                    <a:lnTo>
                      <a:pt x="3492" y="7052"/>
                    </a:lnTo>
                    <a:cubicBezTo>
                      <a:pt x="3480" y="7069"/>
                      <a:pt x="3467" y="7085"/>
                      <a:pt x="3455" y="7102"/>
                    </a:cubicBezTo>
                    <a:lnTo>
                      <a:pt x="3407" y="7150"/>
                    </a:lnTo>
                    <a:cubicBezTo>
                      <a:pt x="3394" y="7161"/>
                      <a:pt x="3382" y="7173"/>
                      <a:pt x="3369" y="7184"/>
                    </a:cubicBezTo>
                    <a:lnTo>
                      <a:pt x="3348" y="7226"/>
                    </a:lnTo>
                    <a:lnTo>
                      <a:pt x="3348" y="7266"/>
                    </a:lnTo>
                    <a:lnTo>
                      <a:pt x="3348" y="7308"/>
                    </a:lnTo>
                    <a:cubicBezTo>
                      <a:pt x="3351" y="7320"/>
                      <a:pt x="3355" y="7333"/>
                      <a:pt x="3358" y="7345"/>
                    </a:cubicBezTo>
                    <a:cubicBezTo>
                      <a:pt x="3355" y="7356"/>
                      <a:pt x="3351" y="7366"/>
                      <a:pt x="3348" y="7377"/>
                    </a:cubicBezTo>
                    <a:cubicBezTo>
                      <a:pt x="3330" y="7409"/>
                      <a:pt x="3312" y="7442"/>
                      <a:pt x="3294" y="7474"/>
                    </a:cubicBezTo>
                    <a:cubicBezTo>
                      <a:pt x="3271" y="7508"/>
                      <a:pt x="3247" y="7541"/>
                      <a:pt x="3224" y="7575"/>
                    </a:cubicBezTo>
                    <a:lnTo>
                      <a:pt x="3160" y="7672"/>
                    </a:lnTo>
                    <a:cubicBezTo>
                      <a:pt x="3142" y="7705"/>
                      <a:pt x="3125" y="7737"/>
                      <a:pt x="3107" y="7770"/>
                    </a:cubicBezTo>
                    <a:cubicBezTo>
                      <a:pt x="3093" y="7803"/>
                      <a:pt x="3078" y="7835"/>
                      <a:pt x="3064" y="7868"/>
                    </a:cubicBezTo>
                    <a:lnTo>
                      <a:pt x="3037" y="7970"/>
                    </a:lnTo>
                    <a:lnTo>
                      <a:pt x="3037" y="8076"/>
                    </a:lnTo>
                    <a:cubicBezTo>
                      <a:pt x="3048" y="8113"/>
                      <a:pt x="3058" y="8150"/>
                      <a:pt x="3069" y="8187"/>
                    </a:cubicBezTo>
                    <a:cubicBezTo>
                      <a:pt x="3073" y="8206"/>
                      <a:pt x="3076" y="8226"/>
                      <a:pt x="3080" y="8245"/>
                    </a:cubicBezTo>
                    <a:cubicBezTo>
                      <a:pt x="3075" y="8264"/>
                      <a:pt x="3069" y="8284"/>
                      <a:pt x="3064" y="8303"/>
                    </a:cubicBezTo>
                    <a:cubicBezTo>
                      <a:pt x="3053" y="8321"/>
                      <a:pt x="3043" y="8338"/>
                      <a:pt x="3032" y="8356"/>
                    </a:cubicBezTo>
                    <a:cubicBezTo>
                      <a:pt x="3018" y="8374"/>
                      <a:pt x="3003" y="8391"/>
                      <a:pt x="2989" y="8409"/>
                    </a:cubicBezTo>
                    <a:cubicBezTo>
                      <a:pt x="2980" y="8425"/>
                      <a:pt x="2971" y="8440"/>
                      <a:pt x="2962" y="8456"/>
                    </a:cubicBezTo>
                    <a:cubicBezTo>
                      <a:pt x="2955" y="8469"/>
                      <a:pt x="2948" y="8483"/>
                      <a:pt x="2941" y="8496"/>
                    </a:cubicBezTo>
                    <a:cubicBezTo>
                      <a:pt x="2943" y="8507"/>
                      <a:pt x="2944" y="8519"/>
                      <a:pt x="2946" y="8530"/>
                    </a:cubicBezTo>
                    <a:lnTo>
                      <a:pt x="3198" y="8767"/>
                    </a:lnTo>
                    <a:lnTo>
                      <a:pt x="3198" y="8836"/>
                    </a:lnTo>
                    <a:lnTo>
                      <a:pt x="3171" y="8884"/>
                    </a:lnTo>
                    <a:lnTo>
                      <a:pt x="3133" y="8934"/>
                    </a:lnTo>
                    <a:cubicBezTo>
                      <a:pt x="3119" y="8952"/>
                      <a:pt x="3105" y="8971"/>
                      <a:pt x="3091" y="8989"/>
                    </a:cubicBezTo>
                    <a:cubicBezTo>
                      <a:pt x="3078" y="9008"/>
                      <a:pt x="3066" y="9026"/>
                      <a:pt x="3053" y="9045"/>
                    </a:cubicBezTo>
                    <a:cubicBezTo>
                      <a:pt x="3041" y="9062"/>
                      <a:pt x="3028" y="9080"/>
                      <a:pt x="3016" y="9097"/>
                    </a:cubicBezTo>
                    <a:cubicBezTo>
                      <a:pt x="3009" y="9113"/>
                      <a:pt x="3001" y="9129"/>
                      <a:pt x="2994" y="9145"/>
                    </a:cubicBezTo>
                    <a:cubicBezTo>
                      <a:pt x="2996" y="9158"/>
                      <a:pt x="2997" y="9171"/>
                      <a:pt x="2999" y="9184"/>
                    </a:cubicBezTo>
                    <a:cubicBezTo>
                      <a:pt x="3013" y="9213"/>
                      <a:pt x="3028" y="9243"/>
                      <a:pt x="3042" y="9272"/>
                    </a:cubicBezTo>
                    <a:lnTo>
                      <a:pt x="3107" y="9364"/>
                    </a:lnTo>
                    <a:lnTo>
                      <a:pt x="3176" y="9454"/>
                    </a:lnTo>
                    <a:cubicBezTo>
                      <a:pt x="3197" y="9486"/>
                      <a:pt x="3219" y="9517"/>
                      <a:pt x="3240" y="9549"/>
                    </a:cubicBezTo>
                    <a:cubicBezTo>
                      <a:pt x="3256" y="9581"/>
                      <a:pt x="3273" y="9612"/>
                      <a:pt x="3289" y="9644"/>
                    </a:cubicBezTo>
                    <a:cubicBezTo>
                      <a:pt x="3300" y="9676"/>
                      <a:pt x="3310" y="9709"/>
                      <a:pt x="3321" y="9741"/>
                    </a:cubicBezTo>
                    <a:cubicBezTo>
                      <a:pt x="3323" y="9774"/>
                      <a:pt x="3324" y="9806"/>
                      <a:pt x="3326" y="9839"/>
                    </a:cubicBezTo>
                    <a:cubicBezTo>
                      <a:pt x="3317" y="9872"/>
                      <a:pt x="3308" y="9906"/>
                      <a:pt x="3299" y="9939"/>
                    </a:cubicBezTo>
                    <a:lnTo>
                      <a:pt x="3160" y="9974"/>
                    </a:lnTo>
                    <a:lnTo>
                      <a:pt x="3016" y="9992"/>
                    </a:lnTo>
                    <a:lnTo>
                      <a:pt x="2855" y="10000"/>
                    </a:lnTo>
                    <a:lnTo>
                      <a:pt x="2700" y="9997"/>
                    </a:lnTo>
                    <a:lnTo>
                      <a:pt x="2539" y="9979"/>
                    </a:lnTo>
                    <a:lnTo>
                      <a:pt x="2384" y="9955"/>
                    </a:lnTo>
                    <a:lnTo>
                      <a:pt x="2239" y="9921"/>
                    </a:lnTo>
                    <a:lnTo>
                      <a:pt x="2105" y="9881"/>
                    </a:lnTo>
                    <a:cubicBezTo>
                      <a:pt x="2066" y="9865"/>
                      <a:pt x="2026" y="9850"/>
                      <a:pt x="1987" y="9834"/>
                    </a:cubicBezTo>
                    <a:lnTo>
                      <a:pt x="1901" y="9781"/>
                    </a:lnTo>
                    <a:lnTo>
                      <a:pt x="1837" y="9723"/>
                    </a:lnTo>
                    <a:lnTo>
                      <a:pt x="1837" y="9514"/>
                    </a:lnTo>
                    <a:cubicBezTo>
                      <a:pt x="1828" y="9503"/>
                      <a:pt x="1819" y="9491"/>
                      <a:pt x="1810" y="9480"/>
                    </a:cubicBezTo>
                    <a:cubicBezTo>
                      <a:pt x="1798" y="9465"/>
                      <a:pt x="1785" y="9450"/>
                      <a:pt x="1773" y="9435"/>
                    </a:cubicBezTo>
                    <a:cubicBezTo>
                      <a:pt x="1764" y="9417"/>
                      <a:pt x="1755" y="9400"/>
                      <a:pt x="1746" y="9382"/>
                    </a:cubicBezTo>
                    <a:lnTo>
                      <a:pt x="1725" y="9316"/>
                    </a:lnTo>
                    <a:lnTo>
                      <a:pt x="1725" y="9248"/>
                    </a:lnTo>
                    <a:cubicBezTo>
                      <a:pt x="1732" y="9224"/>
                      <a:pt x="1739" y="9201"/>
                      <a:pt x="1746" y="9177"/>
                    </a:cubicBezTo>
                    <a:cubicBezTo>
                      <a:pt x="1751" y="9160"/>
                      <a:pt x="1757" y="9143"/>
                      <a:pt x="1762" y="9126"/>
                    </a:cubicBezTo>
                    <a:lnTo>
                      <a:pt x="1762" y="9071"/>
                    </a:lnTo>
                    <a:cubicBezTo>
                      <a:pt x="1755" y="9052"/>
                      <a:pt x="1748" y="9032"/>
                      <a:pt x="1741" y="9013"/>
                    </a:cubicBezTo>
                    <a:cubicBezTo>
                      <a:pt x="1736" y="8993"/>
                      <a:pt x="1730" y="8972"/>
                      <a:pt x="1725" y="8952"/>
                    </a:cubicBezTo>
                    <a:cubicBezTo>
                      <a:pt x="1721" y="8929"/>
                      <a:pt x="1718" y="8907"/>
                      <a:pt x="1714" y="8884"/>
                    </a:cubicBezTo>
                    <a:lnTo>
                      <a:pt x="1714" y="8810"/>
                    </a:lnTo>
                    <a:cubicBezTo>
                      <a:pt x="1721" y="8784"/>
                      <a:pt x="1728" y="8759"/>
                      <a:pt x="1735" y="8733"/>
                    </a:cubicBezTo>
                    <a:lnTo>
                      <a:pt x="1762" y="8667"/>
                    </a:lnTo>
                    <a:cubicBezTo>
                      <a:pt x="1775" y="8647"/>
                      <a:pt x="1787" y="8626"/>
                      <a:pt x="1800" y="8606"/>
                    </a:cubicBezTo>
                    <a:cubicBezTo>
                      <a:pt x="1812" y="8586"/>
                      <a:pt x="1825" y="8566"/>
                      <a:pt x="1837" y="8546"/>
                    </a:cubicBezTo>
                    <a:cubicBezTo>
                      <a:pt x="1848" y="8521"/>
                      <a:pt x="1858" y="8497"/>
                      <a:pt x="1869" y="8472"/>
                    </a:cubicBezTo>
                    <a:lnTo>
                      <a:pt x="1869" y="7820"/>
                    </a:lnTo>
                    <a:lnTo>
                      <a:pt x="1998" y="7020"/>
                    </a:lnTo>
                    <a:cubicBezTo>
                      <a:pt x="2085" y="6872"/>
                      <a:pt x="2173" y="6725"/>
                      <a:pt x="2260" y="6577"/>
                    </a:cubicBezTo>
                    <a:cubicBezTo>
                      <a:pt x="2265" y="6458"/>
                      <a:pt x="2271" y="6340"/>
                      <a:pt x="2276" y="6221"/>
                    </a:cubicBezTo>
                    <a:lnTo>
                      <a:pt x="2453" y="5735"/>
                    </a:lnTo>
                    <a:lnTo>
                      <a:pt x="2501" y="5606"/>
                    </a:lnTo>
                    <a:cubicBezTo>
                      <a:pt x="2514" y="5565"/>
                      <a:pt x="2526" y="5525"/>
                      <a:pt x="2539" y="5484"/>
                    </a:cubicBezTo>
                    <a:cubicBezTo>
                      <a:pt x="2546" y="5444"/>
                      <a:pt x="2553" y="5403"/>
                      <a:pt x="2560" y="5363"/>
                    </a:cubicBezTo>
                    <a:cubicBezTo>
                      <a:pt x="2571" y="5324"/>
                      <a:pt x="2581" y="5286"/>
                      <a:pt x="2592" y="5247"/>
                    </a:cubicBezTo>
                    <a:lnTo>
                      <a:pt x="2598" y="5202"/>
                    </a:lnTo>
                    <a:lnTo>
                      <a:pt x="2592" y="5154"/>
                    </a:lnTo>
                    <a:cubicBezTo>
                      <a:pt x="2590" y="5138"/>
                      <a:pt x="2589" y="5123"/>
                      <a:pt x="2587" y="5107"/>
                    </a:cubicBezTo>
                    <a:lnTo>
                      <a:pt x="2587" y="5059"/>
                    </a:lnTo>
                    <a:cubicBezTo>
                      <a:pt x="2596" y="5044"/>
                      <a:pt x="2605" y="5030"/>
                      <a:pt x="2614" y="5015"/>
                    </a:cubicBezTo>
                    <a:lnTo>
                      <a:pt x="2592" y="5015"/>
                    </a:lnTo>
                    <a:lnTo>
                      <a:pt x="2587" y="5015"/>
                    </a:lnTo>
                    <a:lnTo>
                      <a:pt x="2582" y="5015"/>
                    </a:lnTo>
                    <a:lnTo>
                      <a:pt x="2582" y="5020"/>
                    </a:lnTo>
                    <a:lnTo>
                      <a:pt x="2571" y="5020"/>
                    </a:lnTo>
                    <a:lnTo>
                      <a:pt x="2571" y="5015"/>
                    </a:lnTo>
                    <a:cubicBezTo>
                      <a:pt x="2569" y="5014"/>
                      <a:pt x="2568" y="5013"/>
                      <a:pt x="2566" y="5012"/>
                    </a:cubicBezTo>
                    <a:cubicBezTo>
                      <a:pt x="2564" y="5009"/>
                      <a:pt x="2562" y="5007"/>
                      <a:pt x="2560" y="5004"/>
                    </a:cubicBezTo>
                    <a:lnTo>
                      <a:pt x="2566" y="4980"/>
                    </a:lnTo>
                    <a:cubicBezTo>
                      <a:pt x="2559" y="4975"/>
                      <a:pt x="2551" y="4969"/>
                      <a:pt x="2544" y="4964"/>
                    </a:cubicBezTo>
                    <a:lnTo>
                      <a:pt x="2517" y="4946"/>
                    </a:lnTo>
                    <a:cubicBezTo>
                      <a:pt x="2503" y="4942"/>
                      <a:pt x="2489" y="4937"/>
                      <a:pt x="2475" y="4933"/>
                    </a:cubicBezTo>
                    <a:cubicBezTo>
                      <a:pt x="2464" y="4928"/>
                      <a:pt x="2453" y="4922"/>
                      <a:pt x="2442" y="4917"/>
                    </a:cubicBezTo>
                    <a:cubicBezTo>
                      <a:pt x="2435" y="4913"/>
                      <a:pt x="2428" y="4908"/>
                      <a:pt x="2421" y="4904"/>
                    </a:cubicBezTo>
                    <a:lnTo>
                      <a:pt x="2421" y="4605"/>
                    </a:lnTo>
                    <a:cubicBezTo>
                      <a:pt x="2425" y="4443"/>
                      <a:pt x="2428" y="4282"/>
                      <a:pt x="2432" y="4120"/>
                    </a:cubicBezTo>
                    <a:cubicBezTo>
                      <a:pt x="2439" y="4085"/>
                      <a:pt x="2446" y="4049"/>
                      <a:pt x="2453" y="4014"/>
                    </a:cubicBezTo>
                    <a:cubicBezTo>
                      <a:pt x="2451" y="3980"/>
                      <a:pt x="2450" y="3945"/>
                      <a:pt x="2448" y="3911"/>
                    </a:cubicBezTo>
                    <a:cubicBezTo>
                      <a:pt x="2443" y="3877"/>
                      <a:pt x="2437" y="3842"/>
                      <a:pt x="2432" y="3808"/>
                    </a:cubicBezTo>
                    <a:cubicBezTo>
                      <a:pt x="2425" y="3773"/>
                      <a:pt x="2417" y="3738"/>
                      <a:pt x="2410" y="3703"/>
                    </a:cubicBezTo>
                    <a:cubicBezTo>
                      <a:pt x="2414" y="3668"/>
                      <a:pt x="2417" y="3632"/>
                      <a:pt x="2421" y="3597"/>
                    </a:cubicBezTo>
                    <a:cubicBezTo>
                      <a:pt x="2425" y="3558"/>
                      <a:pt x="2428" y="3520"/>
                      <a:pt x="2432" y="3481"/>
                    </a:cubicBezTo>
                    <a:cubicBezTo>
                      <a:pt x="2437" y="3441"/>
                      <a:pt x="2443" y="3402"/>
                      <a:pt x="2448" y="3362"/>
                    </a:cubicBezTo>
                    <a:cubicBezTo>
                      <a:pt x="2450" y="3321"/>
                      <a:pt x="2451" y="3279"/>
                      <a:pt x="2453" y="3238"/>
                    </a:cubicBezTo>
                    <a:cubicBezTo>
                      <a:pt x="2451" y="3199"/>
                      <a:pt x="2450" y="3161"/>
                      <a:pt x="2448" y="3122"/>
                    </a:cubicBezTo>
                    <a:lnTo>
                      <a:pt x="2421" y="3017"/>
                    </a:lnTo>
                    <a:cubicBezTo>
                      <a:pt x="2401" y="2912"/>
                      <a:pt x="2382" y="2808"/>
                      <a:pt x="2362" y="2703"/>
                    </a:cubicBezTo>
                    <a:cubicBezTo>
                      <a:pt x="2358" y="2720"/>
                      <a:pt x="2355" y="2736"/>
                      <a:pt x="2351" y="2753"/>
                    </a:cubicBezTo>
                    <a:lnTo>
                      <a:pt x="2314" y="2790"/>
                    </a:lnTo>
                    <a:cubicBezTo>
                      <a:pt x="2303" y="2800"/>
                      <a:pt x="2293" y="2811"/>
                      <a:pt x="2282" y="2821"/>
                    </a:cubicBezTo>
                    <a:lnTo>
                      <a:pt x="2255" y="2848"/>
                    </a:lnTo>
                    <a:cubicBezTo>
                      <a:pt x="2250" y="2858"/>
                      <a:pt x="2244" y="2867"/>
                      <a:pt x="2239" y="2877"/>
                    </a:cubicBezTo>
                    <a:cubicBezTo>
                      <a:pt x="2238" y="2886"/>
                      <a:pt x="2237" y="2894"/>
                      <a:pt x="2236" y="2903"/>
                    </a:cubicBezTo>
                    <a:lnTo>
                      <a:pt x="2217" y="2922"/>
                    </a:lnTo>
                    <a:cubicBezTo>
                      <a:pt x="2206" y="2933"/>
                      <a:pt x="2196" y="2945"/>
                      <a:pt x="2185" y="2956"/>
                    </a:cubicBezTo>
                    <a:lnTo>
                      <a:pt x="2148" y="2996"/>
                    </a:lnTo>
                    <a:cubicBezTo>
                      <a:pt x="2141" y="3011"/>
                      <a:pt x="2133" y="3025"/>
                      <a:pt x="2126" y="3040"/>
                    </a:cubicBezTo>
                    <a:lnTo>
                      <a:pt x="2105" y="3088"/>
                    </a:lnTo>
                    <a:cubicBezTo>
                      <a:pt x="2101" y="3100"/>
                      <a:pt x="2098" y="3113"/>
                      <a:pt x="2094" y="3125"/>
                    </a:cubicBezTo>
                    <a:cubicBezTo>
                      <a:pt x="2092" y="3135"/>
                      <a:pt x="2091" y="3144"/>
                      <a:pt x="2089" y="3154"/>
                    </a:cubicBezTo>
                    <a:cubicBezTo>
                      <a:pt x="2085" y="3157"/>
                      <a:pt x="2082" y="3161"/>
                      <a:pt x="2078" y="3164"/>
                    </a:cubicBezTo>
                    <a:lnTo>
                      <a:pt x="1971" y="3215"/>
                    </a:lnTo>
                    <a:lnTo>
                      <a:pt x="1869" y="3257"/>
                    </a:lnTo>
                    <a:lnTo>
                      <a:pt x="1773" y="3296"/>
                    </a:lnTo>
                    <a:cubicBezTo>
                      <a:pt x="1741" y="3308"/>
                      <a:pt x="1708" y="3319"/>
                      <a:pt x="1676" y="3331"/>
                    </a:cubicBezTo>
                    <a:lnTo>
                      <a:pt x="1559" y="3362"/>
                    </a:lnTo>
                    <a:lnTo>
                      <a:pt x="1414" y="3389"/>
                    </a:lnTo>
                    <a:lnTo>
                      <a:pt x="1296" y="3399"/>
                    </a:lnTo>
                    <a:lnTo>
                      <a:pt x="1194" y="3391"/>
                    </a:lnTo>
                    <a:lnTo>
                      <a:pt x="1093" y="3376"/>
                    </a:lnTo>
                    <a:lnTo>
                      <a:pt x="1007" y="3344"/>
                    </a:lnTo>
                    <a:cubicBezTo>
                      <a:pt x="978" y="3333"/>
                      <a:pt x="950" y="3321"/>
                      <a:pt x="921" y="3310"/>
                    </a:cubicBezTo>
                    <a:cubicBezTo>
                      <a:pt x="896" y="3297"/>
                      <a:pt x="871" y="3283"/>
                      <a:pt x="846" y="3270"/>
                    </a:cubicBezTo>
                    <a:lnTo>
                      <a:pt x="777" y="3225"/>
                    </a:lnTo>
                    <a:cubicBezTo>
                      <a:pt x="757" y="3211"/>
                      <a:pt x="738" y="3197"/>
                      <a:pt x="718" y="3183"/>
                    </a:cubicBezTo>
                    <a:cubicBezTo>
                      <a:pt x="700" y="3171"/>
                      <a:pt x="682" y="3158"/>
                      <a:pt x="664" y="3146"/>
                    </a:cubicBezTo>
                    <a:cubicBezTo>
                      <a:pt x="650" y="3135"/>
                      <a:pt x="635" y="3125"/>
                      <a:pt x="621" y="3114"/>
                    </a:cubicBezTo>
                    <a:cubicBezTo>
                      <a:pt x="609" y="3108"/>
                      <a:pt x="596" y="3102"/>
                      <a:pt x="584" y="3096"/>
                    </a:cubicBezTo>
                    <a:cubicBezTo>
                      <a:pt x="548" y="3075"/>
                      <a:pt x="513" y="3053"/>
                      <a:pt x="477" y="3032"/>
                    </a:cubicBezTo>
                    <a:lnTo>
                      <a:pt x="386" y="2959"/>
                    </a:lnTo>
                    <a:lnTo>
                      <a:pt x="311" y="2869"/>
                    </a:lnTo>
                    <a:cubicBezTo>
                      <a:pt x="293" y="2837"/>
                      <a:pt x="275" y="2806"/>
                      <a:pt x="257" y="2774"/>
                    </a:cubicBezTo>
                    <a:cubicBezTo>
                      <a:pt x="243" y="2739"/>
                      <a:pt x="228" y="2703"/>
                      <a:pt x="214" y="2668"/>
                    </a:cubicBezTo>
                    <a:cubicBezTo>
                      <a:pt x="209" y="2631"/>
                      <a:pt x="203" y="2594"/>
                      <a:pt x="198" y="2557"/>
                    </a:cubicBezTo>
                    <a:lnTo>
                      <a:pt x="198" y="2449"/>
                    </a:lnTo>
                    <a:lnTo>
                      <a:pt x="225" y="2341"/>
                    </a:lnTo>
                    <a:cubicBezTo>
                      <a:pt x="230" y="2324"/>
                      <a:pt x="236" y="2308"/>
                      <a:pt x="241" y="2291"/>
                    </a:cubicBezTo>
                    <a:cubicBezTo>
                      <a:pt x="239" y="2275"/>
                      <a:pt x="238" y="2259"/>
                      <a:pt x="236" y="2243"/>
                    </a:cubicBezTo>
                    <a:lnTo>
                      <a:pt x="236" y="2196"/>
                    </a:lnTo>
                    <a:lnTo>
                      <a:pt x="236" y="2151"/>
                    </a:lnTo>
                    <a:cubicBezTo>
                      <a:pt x="239" y="2139"/>
                      <a:pt x="243" y="2126"/>
                      <a:pt x="246" y="2114"/>
                    </a:cubicBezTo>
                    <a:cubicBezTo>
                      <a:pt x="228" y="2087"/>
                      <a:pt x="211" y="2059"/>
                      <a:pt x="193" y="2032"/>
                    </a:cubicBezTo>
                    <a:cubicBezTo>
                      <a:pt x="172" y="2002"/>
                      <a:pt x="150" y="1972"/>
                      <a:pt x="129" y="1942"/>
                    </a:cubicBezTo>
                    <a:cubicBezTo>
                      <a:pt x="111" y="1911"/>
                      <a:pt x="93" y="1881"/>
                      <a:pt x="75" y="1850"/>
                    </a:cubicBezTo>
                    <a:lnTo>
                      <a:pt x="27" y="1760"/>
                    </a:lnTo>
                    <a:cubicBezTo>
                      <a:pt x="18" y="1730"/>
                      <a:pt x="9" y="1701"/>
                      <a:pt x="0" y="1671"/>
                    </a:cubicBezTo>
                    <a:lnTo>
                      <a:pt x="107" y="1618"/>
                    </a:lnTo>
                    <a:lnTo>
                      <a:pt x="257" y="1576"/>
                    </a:lnTo>
                    <a:lnTo>
                      <a:pt x="412" y="1541"/>
                    </a:lnTo>
                    <a:lnTo>
                      <a:pt x="595" y="1518"/>
                    </a:lnTo>
                    <a:lnTo>
                      <a:pt x="777" y="1507"/>
                    </a:lnTo>
                    <a:cubicBezTo>
                      <a:pt x="793" y="1512"/>
                      <a:pt x="809" y="1518"/>
                      <a:pt x="825" y="1523"/>
                    </a:cubicBezTo>
                    <a:cubicBezTo>
                      <a:pt x="843" y="1526"/>
                      <a:pt x="860" y="1530"/>
                      <a:pt x="878" y="1533"/>
                    </a:cubicBezTo>
                    <a:cubicBezTo>
                      <a:pt x="898" y="1536"/>
                      <a:pt x="917" y="1538"/>
                      <a:pt x="937" y="1541"/>
                    </a:cubicBezTo>
                    <a:cubicBezTo>
                      <a:pt x="955" y="1545"/>
                      <a:pt x="973" y="1550"/>
                      <a:pt x="991" y="1554"/>
                    </a:cubicBezTo>
                    <a:cubicBezTo>
                      <a:pt x="1007" y="1561"/>
                      <a:pt x="1023" y="1569"/>
                      <a:pt x="1039" y="1576"/>
                    </a:cubicBezTo>
                    <a:lnTo>
                      <a:pt x="1093" y="1615"/>
                    </a:lnTo>
                    <a:cubicBezTo>
                      <a:pt x="1105" y="1630"/>
                      <a:pt x="1118" y="1645"/>
                      <a:pt x="1130" y="1660"/>
                    </a:cubicBezTo>
                    <a:lnTo>
                      <a:pt x="1087" y="1694"/>
                    </a:lnTo>
                    <a:cubicBezTo>
                      <a:pt x="1082" y="1706"/>
                      <a:pt x="1076" y="1717"/>
                      <a:pt x="1071" y="1729"/>
                    </a:cubicBezTo>
                    <a:cubicBezTo>
                      <a:pt x="1076" y="1740"/>
                      <a:pt x="1082" y="1752"/>
                      <a:pt x="1087" y="1763"/>
                    </a:cubicBezTo>
                    <a:cubicBezTo>
                      <a:pt x="1092" y="1774"/>
                      <a:pt x="1098" y="1786"/>
                      <a:pt x="1103" y="1797"/>
                    </a:cubicBezTo>
                    <a:cubicBezTo>
                      <a:pt x="1107" y="1809"/>
                      <a:pt x="1110" y="1822"/>
                      <a:pt x="1114" y="1834"/>
                    </a:cubicBezTo>
                    <a:cubicBezTo>
                      <a:pt x="1112" y="1846"/>
                      <a:pt x="1111" y="1859"/>
                      <a:pt x="1109" y="1871"/>
                    </a:cubicBezTo>
                    <a:cubicBezTo>
                      <a:pt x="1096" y="1885"/>
                      <a:pt x="1084" y="1899"/>
                      <a:pt x="1071" y="1913"/>
                    </a:cubicBezTo>
                    <a:lnTo>
                      <a:pt x="900" y="1948"/>
                    </a:lnTo>
                    <a:lnTo>
                      <a:pt x="900" y="1985"/>
                    </a:lnTo>
                    <a:cubicBezTo>
                      <a:pt x="902" y="1997"/>
                      <a:pt x="903" y="2010"/>
                      <a:pt x="905" y="2022"/>
                    </a:cubicBezTo>
                    <a:cubicBezTo>
                      <a:pt x="909" y="2036"/>
                      <a:pt x="912" y="2050"/>
                      <a:pt x="916" y="2064"/>
                    </a:cubicBezTo>
                    <a:lnTo>
                      <a:pt x="916" y="2103"/>
                    </a:lnTo>
                    <a:cubicBezTo>
                      <a:pt x="912" y="2116"/>
                      <a:pt x="909" y="2130"/>
                      <a:pt x="905" y="2143"/>
                    </a:cubicBezTo>
                    <a:cubicBezTo>
                      <a:pt x="900" y="2154"/>
                      <a:pt x="894" y="2164"/>
                      <a:pt x="889" y="2175"/>
                    </a:cubicBezTo>
                    <a:cubicBezTo>
                      <a:pt x="875" y="2184"/>
                      <a:pt x="860" y="2192"/>
                      <a:pt x="846" y="2201"/>
                    </a:cubicBezTo>
                    <a:lnTo>
                      <a:pt x="889" y="2241"/>
                    </a:lnTo>
                    <a:cubicBezTo>
                      <a:pt x="905" y="2253"/>
                      <a:pt x="921" y="2266"/>
                      <a:pt x="937" y="2278"/>
                    </a:cubicBezTo>
                    <a:cubicBezTo>
                      <a:pt x="955" y="2289"/>
                      <a:pt x="973" y="2301"/>
                      <a:pt x="991" y="2312"/>
                    </a:cubicBezTo>
                    <a:lnTo>
                      <a:pt x="1044" y="2336"/>
                    </a:lnTo>
                    <a:cubicBezTo>
                      <a:pt x="1060" y="2339"/>
                      <a:pt x="1077" y="2343"/>
                      <a:pt x="1093" y="2346"/>
                    </a:cubicBezTo>
                    <a:cubicBezTo>
                      <a:pt x="1105" y="2337"/>
                      <a:pt x="1118" y="2329"/>
                      <a:pt x="1130" y="2320"/>
                    </a:cubicBezTo>
                    <a:lnTo>
                      <a:pt x="1157" y="2275"/>
                    </a:lnTo>
                    <a:cubicBezTo>
                      <a:pt x="1169" y="2257"/>
                      <a:pt x="1182" y="2238"/>
                      <a:pt x="1194" y="2220"/>
                    </a:cubicBezTo>
                    <a:cubicBezTo>
                      <a:pt x="1205" y="2199"/>
                      <a:pt x="1216" y="2177"/>
                      <a:pt x="1227" y="2156"/>
                    </a:cubicBezTo>
                    <a:cubicBezTo>
                      <a:pt x="1234" y="2133"/>
                      <a:pt x="1241" y="2111"/>
                      <a:pt x="1248" y="2088"/>
                    </a:cubicBezTo>
                    <a:lnTo>
                      <a:pt x="1275" y="2022"/>
                    </a:lnTo>
                    <a:cubicBezTo>
                      <a:pt x="1280" y="2002"/>
                      <a:pt x="1286" y="1981"/>
                      <a:pt x="1291" y="1961"/>
                    </a:cubicBezTo>
                    <a:cubicBezTo>
                      <a:pt x="1293" y="1945"/>
                      <a:pt x="1294" y="1929"/>
                      <a:pt x="1296" y="1913"/>
                    </a:cubicBezTo>
                    <a:cubicBezTo>
                      <a:pt x="1294" y="1902"/>
                      <a:pt x="1293" y="1890"/>
                      <a:pt x="1291" y="1879"/>
                    </a:cubicBezTo>
                    <a:lnTo>
                      <a:pt x="1318" y="1876"/>
                    </a:lnTo>
                    <a:cubicBezTo>
                      <a:pt x="1321" y="1874"/>
                      <a:pt x="1325" y="1873"/>
                      <a:pt x="1328" y="1871"/>
                    </a:cubicBezTo>
                    <a:cubicBezTo>
                      <a:pt x="1333" y="1869"/>
                      <a:pt x="1339" y="1868"/>
                      <a:pt x="1344" y="1866"/>
                    </a:cubicBezTo>
                    <a:cubicBezTo>
                      <a:pt x="1346" y="1864"/>
                      <a:pt x="1348" y="1863"/>
                      <a:pt x="1350" y="1861"/>
                    </a:cubicBezTo>
                    <a:cubicBezTo>
                      <a:pt x="1353" y="1859"/>
                      <a:pt x="1357" y="1857"/>
                      <a:pt x="1360" y="1855"/>
                    </a:cubicBezTo>
                    <a:cubicBezTo>
                      <a:pt x="1362" y="1852"/>
                      <a:pt x="1364" y="1850"/>
                      <a:pt x="1366" y="1847"/>
                    </a:cubicBezTo>
                    <a:cubicBezTo>
                      <a:pt x="1370" y="1843"/>
                      <a:pt x="1373" y="1838"/>
                      <a:pt x="1377" y="1834"/>
                    </a:cubicBezTo>
                    <a:cubicBezTo>
                      <a:pt x="1373" y="1823"/>
                      <a:pt x="1370" y="1811"/>
                      <a:pt x="1366" y="1800"/>
                    </a:cubicBezTo>
                    <a:cubicBezTo>
                      <a:pt x="1370" y="1784"/>
                      <a:pt x="1373" y="1768"/>
                      <a:pt x="1377" y="1752"/>
                    </a:cubicBezTo>
                    <a:cubicBezTo>
                      <a:pt x="1384" y="1735"/>
                      <a:pt x="1391" y="1719"/>
                      <a:pt x="1398" y="1702"/>
                    </a:cubicBezTo>
                    <a:cubicBezTo>
                      <a:pt x="1409" y="1685"/>
                      <a:pt x="1419" y="1669"/>
                      <a:pt x="1430" y="1652"/>
                    </a:cubicBezTo>
                    <a:cubicBezTo>
                      <a:pt x="1441" y="1639"/>
                      <a:pt x="1451" y="1626"/>
                      <a:pt x="1462" y="1613"/>
                    </a:cubicBezTo>
                    <a:cubicBezTo>
                      <a:pt x="1476" y="1602"/>
                      <a:pt x="1491" y="1592"/>
                      <a:pt x="1505" y="1581"/>
                    </a:cubicBezTo>
                    <a:lnTo>
                      <a:pt x="1575" y="1554"/>
                    </a:lnTo>
                    <a:lnTo>
                      <a:pt x="1666" y="1536"/>
                    </a:lnTo>
                    <a:cubicBezTo>
                      <a:pt x="1698" y="1533"/>
                      <a:pt x="1730" y="1531"/>
                      <a:pt x="1762" y="1528"/>
                    </a:cubicBezTo>
                    <a:lnTo>
                      <a:pt x="1864" y="1518"/>
                    </a:lnTo>
                    <a:lnTo>
                      <a:pt x="1971" y="1507"/>
                    </a:lnTo>
                    <a:lnTo>
                      <a:pt x="2067" y="1486"/>
                    </a:lnTo>
                    <a:lnTo>
                      <a:pt x="2266" y="1438"/>
                    </a:lnTo>
                    <a:lnTo>
                      <a:pt x="2480" y="1386"/>
                    </a:lnTo>
                    <a:lnTo>
                      <a:pt x="2700" y="1333"/>
                    </a:lnTo>
                    <a:lnTo>
                      <a:pt x="2892" y="1277"/>
                    </a:lnTo>
                    <a:cubicBezTo>
                      <a:pt x="2880" y="1272"/>
                      <a:pt x="2867" y="1267"/>
                      <a:pt x="2855" y="1262"/>
                    </a:cubicBezTo>
                    <a:cubicBezTo>
                      <a:pt x="2882" y="1257"/>
                      <a:pt x="2908" y="1251"/>
                      <a:pt x="2935" y="1246"/>
                    </a:cubicBezTo>
                    <a:lnTo>
                      <a:pt x="2994" y="1222"/>
                    </a:lnTo>
                    <a:lnTo>
                      <a:pt x="3053" y="1193"/>
                    </a:lnTo>
                    <a:cubicBezTo>
                      <a:pt x="3069" y="1182"/>
                      <a:pt x="3085" y="1172"/>
                      <a:pt x="3101" y="1161"/>
                    </a:cubicBezTo>
                    <a:cubicBezTo>
                      <a:pt x="3119" y="1151"/>
                      <a:pt x="3137" y="1140"/>
                      <a:pt x="3155" y="1130"/>
                    </a:cubicBezTo>
                    <a:lnTo>
                      <a:pt x="3208" y="1106"/>
                    </a:lnTo>
                    <a:cubicBezTo>
                      <a:pt x="3219" y="1125"/>
                      <a:pt x="3229" y="1145"/>
                      <a:pt x="3240" y="1164"/>
                    </a:cubicBezTo>
                    <a:cubicBezTo>
                      <a:pt x="3258" y="1182"/>
                      <a:pt x="3276" y="1201"/>
                      <a:pt x="3294" y="1219"/>
                    </a:cubicBezTo>
                    <a:cubicBezTo>
                      <a:pt x="3317" y="1236"/>
                      <a:pt x="3341" y="1252"/>
                      <a:pt x="3364" y="1269"/>
                    </a:cubicBezTo>
                    <a:lnTo>
                      <a:pt x="3433" y="1320"/>
                    </a:lnTo>
                    <a:lnTo>
                      <a:pt x="3492" y="1367"/>
                    </a:lnTo>
                    <a:lnTo>
                      <a:pt x="3610" y="1478"/>
                    </a:lnTo>
                    <a:cubicBezTo>
                      <a:pt x="3646" y="1518"/>
                      <a:pt x="3681" y="1559"/>
                      <a:pt x="3717" y="1599"/>
                    </a:cubicBezTo>
                    <a:cubicBezTo>
                      <a:pt x="3749" y="1640"/>
                      <a:pt x="3782" y="1680"/>
                      <a:pt x="3814" y="1721"/>
                    </a:cubicBezTo>
                    <a:lnTo>
                      <a:pt x="3937" y="1919"/>
                    </a:lnTo>
                    <a:cubicBezTo>
                      <a:pt x="3974" y="1988"/>
                      <a:pt x="4012" y="2056"/>
                      <a:pt x="4049" y="2125"/>
                    </a:cubicBezTo>
                    <a:cubicBezTo>
                      <a:pt x="4079" y="2193"/>
                      <a:pt x="4110" y="2262"/>
                      <a:pt x="4140" y="2330"/>
                    </a:cubicBezTo>
                    <a:cubicBezTo>
                      <a:pt x="4167" y="2401"/>
                      <a:pt x="4194" y="2471"/>
                      <a:pt x="4221" y="2542"/>
                    </a:cubicBezTo>
                    <a:cubicBezTo>
                      <a:pt x="4251" y="2615"/>
                      <a:pt x="4282" y="2688"/>
                      <a:pt x="4312" y="2761"/>
                    </a:cubicBezTo>
                    <a:cubicBezTo>
                      <a:pt x="4344" y="2835"/>
                      <a:pt x="4376" y="2908"/>
                      <a:pt x="4408" y="2982"/>
                    </a:cubicBezTo>
                    <a:cubicBezTo>
                      <a:pt x="4429" y="3026"/>
                      <a:pt x="4451" y="3070"/>
                      <a:pt x="4472" y="3114"/>
                    </a:cubicBezTo>
                    <a:cubicBezTo>
                      <a:pt x="4494" y="3159"/>
                      <a:pt x="4515" y="3204"/>
                      <a:pt x="4537" y="3249"/>
                    </a:cubicBezTo>
                    <a:cubicBezTo>
                      <a:pt x="4553" y="3295"/>
                      <a:pt x="4569" y="3340"/>
                      <a:pt x="4585" y="3386"/>
                    </a:cubicBezTo>
                    <a:cubicBezTo>
                      <a:pt x="4599" y="3433"/>
                      <a:pt x="4614" y="3479"/>
                      <a:pt x="4628" y="3526"/>
                    </a:cubicBezTo>
                    <a:cubicBezTo>
                      <a:pt x="4639" y="3576"/>
                      <a:pt x="4649" y="3626"/>
                      <a:pt x="4660" y="3676"/>
                    </a:cubicBezTo>
                    <a:cubicBezTo>
                      <a:pt x="4665" y="3728"/>
                      <a:pt x="4671" y="3780"/>
                      <a:pt x="4676" y="3832"/>
                    </a:cubicBezTo>
                    <a:lnTo>
                      <a:pt x="5083" y="3861"/>
                    </a:lnTo>
                    <a:cubicBezTo>
                      <a:pt x="5106" y="3858"/>
                      <a:pt x="5130" y="3854"/>
                      <a:pt x="5153" y="3851"/>
                    </a:cubicBezTo>
                    <a:cubicBezTo>
                      <a:pt x="5180" y="3846"/>
                      <a:pt x="5206" y="3842"/>
                      <a:pt x="5233" y="3837"/>
                    </a:cubicBezTo>
                    <a:cubicBezTo>
                      <a:pt x="5262" y="3835"/>
                      <a:pt x="5290" y="3832"/>
                      <a:pt x="5319" y="3830"/>
                    </a:cubicBezTo>
                    <a:lnTo>
                      <a:pt x="5404" y="3827"/>
                    </a:lnTo>
                    <a:cubicBezTo>
                      <a:pt x="5429" y="3830"/>
                      <a:pt x="5454" y="3834"/>
                      <a:pt x="5479" y="3837"/>
                    </a:cubicBezTo>
                    <a:lnTo>
                      <a:pt x="5554" y="3861"/>
                    </a:lnTo>
                    <a:lnTo>
                      <a:pt x="5624" y="3840"/>
                    </a:lnTo>
                    <a:cubicBezTo>
                      <a:pt x="5653" y="3837"/>
                      <a:pt x="5681" y="3833"/>
                      <a:pt x="5710" y="3830"/>
                    </a:cubicBezTo>
                    <a:lnTo>
                      <a:pt x="5790" y="3827"/>
                    </a:lnTo>
                    <a:cubicBezTo>
                      <a:pt x="5820" y="3824"/>
                      <a:pt x="5851" y="3822"/>
                      <a:pt x="5881" y="3819"/>
                    </a:cubicBezTo>
                    <a:cubicBezTo>
                      <a:pt x="5908" y="3815"/>
                      <a:pt x="5934" y="3810"/>
                      <a:pt x="5961" y="3806"/>
                    </a:cubicBezTo>
                    <a:lnTo>
                      <a:pt x="6149" y="3758"/>
                    </a:lnTo>
                    <a:lnTo>
                      <a:pt x="6347" y="3703"/>
                    </a:lnTo>
                    <a:lnTo>
                      <a:pt x="6545" y="3653"/>
                    </a:lnTo>
                    <a:cubicBezTo>
                      <a:pt x="6542" y="3622"/>
                      <a:pt x="6538" y="3591"/>
                      <a:pt x="6535" y="3560"/>
                    </a:cubicBezTo>
                    <a:cubicBezTo>
                      <a:pt x="6522" y="3530"/>
                      <a:pt x="6510" y="3501"/>
                      <a:pt x="6497" y="3471"/>
                    </a:cubicBezTo>
                    <a:cubicBezTo>
                      <a:pt x="6477" y="3440"/>
                      <a:pt x="6458" y="3409"/>
                      <a:pt x="6438" y="3378"/>
                    </a:cubicBezTo>
                    <a:cubicBezTo>
                      <a:pt x="6411" y="3348"/>
                      <a:pt x="6385" y="3318"/>
                      <a:pt x="6358" y="3288"/>
                    </a:cubicBezTo>
                    <a:lnTo>
                      <a:pt x="6277" y="3204"/>
                    </a:lnTo>
                    <a:cubicBezTo>
                      <a:pt x="6249" y="3176"/>
                      <a:pt x="6220" y="3148"/>
                      <a:pt x="6192" y="3120"/>
                    </a:cubicBezTo>
                    <a:cubicBezTo>
                      <a:pt x="6169" y="3094"/>
                      <a:pt x="6145" y="3069"/>
                      <a:pt x="6122" y="3043"/>
                    </a:cubicBezTo>
                    <a:lnTo>
                      <a:pt x="5908" y="2784"/>
                    </a:lnTo>
                    <a:lnTo>
                      <a:pt x="5710" y="2531"/>
                    </a:lnTo>
                    <a:lnTo>
                      <a:pt x="5522" y="2267"/>
                    </a:lnTo>
                    <a:lnTo>
                      <a:pt x="5201" y="1705"/>
                    </a:lnTo>
                    <a:lnTo>
                      <a:pt x="5104" y="1602"/>
                    </a:lnTo>
                    <a:lnTo>
                      <a:pt x="4992" y="1496"/>
                    </a:lnTo>
                    <a:lnTo>
                      <a:pt x="4879" y="1394"/>
                    </a:lnTo>
                    <a:lnTo>
                      <a:pt x="4778" y="1298"/>
                    </a:lnTo>
                    <a:cubicBezTo>
                      <a:pt x="4749" y="1248"/>
                      <a:pt x="4721" y="1198"/>
                      <a:pt x="4692" y="1148"/>
                    </a:cubicBezTo>
                    <a:lnTo>
                      <a:pt x="4746" y="1130"/>
                    </a:lnTo>
                    <a:cubicBezTo>
                      <a:pt x="4758" y="1138"/>
                      <a:pt x="4771" y="1145"/>
                      <a:pt x="4783" y="1153"/>
                    </a:cubicBezTo>
                    <a:lnTo>
                      <a:pt x="4847" y="1174"/>
                    </a:lnTo>
                    <a:cubicBezTo>
                      <a:pt x="4865" y="1180"/>
                      <a:pt x="4883" y="1187"/>
                      <a:pt x="4901" y="1193"/>
                    </a:cubicBezTo>
                    <a:cubicBezTo>
                      <a:pt x="4921" y="1198"/>
                      <a:pt x="4940" y="1204"/>
                      <a:pt x="4960" y="1209"/>
                    </a:cubicBezTo>
                    <a:cubicBezTo>
                      <a:pt x="4953" y="1218"/>
                      <a:pt x="4945" y="1226"/>
                      <a:pt x="4938" y="1235"/>
                    </a:cubicBezTo>
                    <a:lnTo>
                      <a:pt x="5099" y="1288"/>
                    </a:lnTo>
                    <a:lnTo>
                      <a:pt x="5206" y="1288"/>
                    </a:lnTo>
                    <a:lnTo>
                      <a:pt x="5345" y="1285"/>
                    </a:lnTo>
                    <a:lnTo>
                      <a:pt x="5506" y="1280"/>
                    </a:lnTo>
                    <a:lnTo>
                      <a:pt x="5672" y="1280"/>
                    </a:lnTo>
                    <a:lnTo>
                      <a:pt x="5838" y="1280"/>
                    </a:lnTo>
                    <a:lnTo>
                      <a:pt x="5994" y="1280"/>
                    </a:lnTo>
                    <a:lnTo>
                      <a:pt x="6133" y="1288"/>
                    </a:lnTo>
                    <a:lnTo>
                      <a:pt x="6240" y="1293"/>
                    </a:lnTo>
                    <a:cubicBezTo>
                      <a:pt x="6265" y="1297"/>
                      <a:pt x="6290" y="1300"/>
                      <a:pt x="6315" y="1304"/>
                    </a:cubicBezTo>
                    <a:lnTo>
                      <a:pt x="6395" y="1328"/>
                    </a:lnTo>
                    <a:cubicBezTo>
                      <a:pt x="6411" y="1338"/>
                      <a:pt x="6427" y="1347"/>
                      <a:pt x="6443" y="1357"/>
                    </a:cubicBezTo>
                    <a:cubicBezTo>
                      <a:pt x="6452" y="1365"/>
                      <a:pt x="6461" y="1372"/>
                      <a:pt x="6470" y="1380"/>
                    </a:cubicBezTo>
                    <a:cubicBezTo>
                      <a:pt x="6477" y="1390"/>
                      <a:pt x="6485" y="1399"/>
                      <a:pt x="6492" y="1409"/>
                    </a:cubicBezTo>
                    <a:lnTo>
                      <a:pt x="6518" y="1441"/>
                    </a:lnTo>
                    <a:lnTo>
                      <a:pt x="6561" y="1478"/>
                    </a:lnTo>
                    <a:cubicBezTo>
                      <a:pt x="6572" y="1483"/>
                      <a:pt x="6582" y="1489"/>
                      <a:pt x="6593" y="1494"/>
                    </a:cubicBezTo>
                    <a:cubicBezTo>
                      <a:pt x="6607" y="1496"/>
                      <a:pt x="6622" y="1497"/>
                      <a:pt x="6636" y="1499"/>
                    </a:cubicBezTo>
                    <a:lnTo>
                      <a:pt x="6685" y="1502"/>
                    </a:lnTo>
                    <a:cubicBezTo>
                      <a:pt x="6703" y="1504"/>
                      <a:pt x="6720" y="1505"/>
                      <a:pt x="6738" y="1507"/>
                    </a:cubicBezTo>
                    <a:cubicBezTo>
                      <a:pt x="6756" y="1509"/>
                      <a:pt x="6774" y="1510"/>
                      <a:pt x="6792" y="1512"/>
                    </a:cubicBezTo>
                    <a:lnTo>
                      <a:pt x="6845" y="1565"/>
                    </a:lnTo>
                    <a:cubicBezTo>
                      <a:pt x="6856" y="1567"/>
                      <a:pt x="6866" y="1568"/>
                      <a:pt x="6877" y="1570"/>
                    </a:cubicBezTo>
                    <a:lnTo>
                      <a:pt x="6947" y="1570"/>
                    </a:lnTo>
                    <a:lnTo>
                      <a:pt x="7038" y="1576"/>
                    </a:lnTo>
                    <a:lnTo>
                      <a:pt x="7134" y="1576"/>
                    </a:lnTo>
                    <a:cubicBezTo>
                      <a:pt x="7164" y="1577"/>
                      <a:pt x="7195" y="1577"/>
                      <a:pt x="7225" y="1578"/>
                    </a:cubicBezTo>
                    <a:lnTo>
                      <a:pt x="7300" y="1581"/>
                    </a:lnTo>
                    <a:cubicBezTo>
                      <a:pt x="7331" y="1585"/>
                      <a:pt x="7361" y="1590"/>
                      <a:pt x="7392" y="1594"/>
                    </a:cubicBezTo>
                    <a:lnTo>
                      <a:pt x="7504" y="1610"/>
                    </a:lnTo>
                    <a:lnTo>
                      <a:pt x="7616" y="1623"/>
                    </a:lnTo>
                    <a:lnTo>
                      <a:pt x="7724" y="1636"/>
                    </a:lnTo>
                    <a:cubicBezTo>
                      <a:pt x="7754" y="1639"/>
                      <a:pt x="7785" y="1641"/>
                      <a:pt x="7815" y="1644"/>
                    </a:cubicBezTo>
                    <a:lnTo>
                      <a:pt x="7922" y="1647"/>
                    </a:lnTo>
                    <a:lnTo>
                      <a:pt x="8040" y="1647"/>
                    </a:lnTo>
                    <a:lnTo>
                      <a:pt x="8163" y="1644"/>
                    </a:lnTo>
                    <a:lnTo>
                      <a:pt x="8275" y="1644"/>
                    </a:lnTo>
                    <a:lnTo>
                      <a:pt x="8377" y="1652"/>
                    </a:lnTo>
                    <a:cubicBezTo>
                      <a:pt x="8386" y="1642"/>
                      <a:pt x="8395" y="1633"/>
                      <a:pt x="8404" y="1623"/>
                    </a:cubicBezTo>
                    <a:cubicBezTo>
                      <a:pt x="8418" y="1616"/>
                      <a:pt x="8433" y="1609"/>
                      <a:pt x="8447" y="1602"/>
                    </a:cubicBezTo>
                    <a:cubicBezTo>
                      <a:pt x="8461" y="1594"/>
                      <a:pt x="8476" y="1586"/>
                      <a:pt x="8490" y="1578"/>
                    </a:cubicBezTo>
                    <a:cubicBezTo>
                      <a:pt x="8499" y="1571"/>
                      <a:pt x="8507" y="1564"/>
                      <a:pt x="8516" y="1557"/>
                    </a:cubicBezTo>
                    <a:cubicBezTo>
                      <a:pt x="8525" y="1547"/>
                      <a:pt x="8534" y="1538"/>
                      <a:pt x="8543" y="1528"/>
                    </a:cubicBezTo>
                    <a:cubicBezTo>
                      <a:pt x="8545" y="1518"/>
                      <a:pt x="8546" y="1509"/>
                      <a:pt x="8548" y="1499"/>
                    </a:cubicBezTo>
                    <a:cubicBezTo>
                      <a:pt x="8546" y="1492"/>
                      <a:pt x="8545" y="1485"/>
                      <a:pt x="8543" y="1478"/>
                    </a:cubicBezTo>
                    <a:lnTo>
                      <a:pt x="8543" y="1454"/>
                    </a:lnTo>
                    <a:cubicBezTo>
                      <a:pt x="8545" y="1444"/>
                      <a:pt x="8546" y="1435"/>
                      <a:pt x="8548" y="1425"/>
                    </a:cubicBezTo>
                    <a:cubicBezTo>
                      <a:pt x="8555" y="1411"/>
                      <a:pt x="8563" y="1397"/>
                      <a:pt x="8570" y="1383"/>
                    </a:cubicBezTo>
                    <a:cubicBezTo>
                      <a:pt x="8590" y="1362"/>
                      <a:pt x="8609" y="1341"/>
                      <a:pt x="8629" y="1320"/>
                    </a:cubicBezTo>
                    <a:cubicBezTo>
                      <a:pt x="8652" y="1299"/>
                      <a:pt x="8675" y="1277"/>
                      <a:pt x="8698" y="1256"/>
                    </a:cubicBezTo>
                    <a:cubicBezTo>
                      <a:pt x="8714" y="1235"/>
                      <a:pt x="8731" y="1214"/>
                      <a:pt x="8747" y="1193"/>
                    </a:cubicBezTo>
                    <a:lnTo>
                      <a:pt x="8768" y="1148"/>
                    </a:lnTo>
                    <a:cubicBezTo>
                      <a:pt x="8775" y="1130"/>
                      <a:pt x="8783" y="1111"/>
                      <a:pt x="8790" y="1093"/>
                    </a:cubicBezTo>
                    <a:cubicBezTo>
                      <a:pt x="8793" y="1074"/>
                      <a:pt x="8797" y="1056"/>
                      <a:pt x="8800" y="1037"/>
                    </a:cubicBezTo>
                    <a:cubicBezTo>
                      <a:pt x="8807" y="1019"/>
                      <a:pt x="8815" y="1002"/>
                      <a:pt x="8822" y="984"/>
                    </a:cubicBezTo>
                    <a:cubicBezTo>
                      <a:pt x="8829" y="968"/>
                      <a:pt x="8836" y="953"/>
                      <a:pt x="8843" y="937"/>
                    </a:cubicBezTo>
                    <a:cubicBezTo>
                      <a:pt x="8852" y="924"/>
                      <a:pt x="8861" y="910"/>
                      <a:pt x="8870" y="897"/>
                    </a:cubicBezTo>
                    <a:cubicBezTo>
                      <a:pt x="8884" y="887"/>
                      <a:pt x="8899" y="878"/>
                      <a:pt x="8913" y="868"/>
                    </a:cubicBezTo>
                    <a:cubicBezTo>
                      <a:pt x="8929" y="858"/>
                      <a:pt x="8945" y="847"/>
                      <a:pt x="8961" y="837"/>
                    </a:cubicBezTo>
                    <a:lnTo>
                      <a:pt x="8993" y="802"/>
                    </a:lnTo>
                    <a:lnTo>
                      <a:pt x="9014" y="757"/>
                    </a:lnTo>
                    <a:lnTo>
                      <a:pt x="9014" y="723"/>
                    </a:lnTo>
                    <a:lnTo>
                      <a:pt x="9014" y="694"/>
                    </a:lnTo>
                    <a:cubicBezTo>
                      <a:pt x="9012" y="683"/>
                      <a:pt x="9011" y="673"/>
                      <a:pt x="9009" y="662"/>
                    </a:cubicBezTo>
                    <a:cubicBezTo>
                      <a:pt x="9007" y="652"/>
                      <a:pt x="9006" y="641"/>
                      <a:pt x="9004" y="631"/>
                    </a:cubicBezTo>
                    <a:cubicBezTo>
                      <a:pt x="9007" y="619"/>
                      <a:pt x="9011" y="606"/>
                      <a:pt x="9014" y="594"/>
                    </a:cubicBezTo>
                    <a:lnTo>
                      <a:pt x="8886" y="538"/>
                    </a:lnTo>
                    <a:lnTo>
                      <a:pt x="8757" y="478"/>
                    </a:lnTo>
                    <a:lnTo>
                      <a:pt x="8650" y="412"/>
                    </a:lnTo>
                    <a:cubicBezTo>
                      <a:pt x="8620" y="387"/>
                      <a:pt x="8589" y="363"/>
                      <a:pt x="8559" y="338"/>
                    </a:cubicBezTo>
                    <a:cubicBezTo>
                      <a:pt x="8534" y="310"/>
                      <a:pt x="8509" y="281"/>
                      <a:pt x="8484" y="253"/>
                    </a:cubicBezTo>
                    <a:cubicBezTo>
                      <a:pt x="8456" y="207"/>
                      <a:pt x="8427" y="162"/>
                      <a:pt x="8399" y="116"/>
                    </a:cubicBezTo>
                    <a:lnTo>
                      <a:pt x="8468" y="92"/>
                    </a:lnTo>
                    <a:cubicBezTo>
                      <a:pt x="8495" y="89"/>
                      <a:pt x="8521" y="85"/>
                      <a:pt x="8548" y="82"/>
                    </a:cubicBezTo>
                    <a:lnTo>
                      <a:pt x="8640" y="61"/>
                    </a:lnTo>
                    <a:lnTo>
                      <a:pt x="8698" y="3"/>
                    </a:lnTo>
                    <a:lnTo>
                      <a:pt x="877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Freeform 19">
                <a:extLst>
                  <a:ext uri="{FF2B5EF4-FFF2-40B4-BE49-F238E27FC236}">
                    <a16:creationId xmlns:a16="http://schemas.microsoft.com/office/drawing/2014/main" id="{F6B4924F-36DB-4065-8318-A7B99E648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8318" y="1512649"/>
                <a:ext cx="554512" cy="743794"/>
              </a:xfrm>
              <a:custGeom>
                <a:avLst/>
                <a:gdLst>
                  <a:gd name="T0" fmla="*/ 273 w 417"/>
                  <a:gd name="T1" fmla="*/ 17 h 560"/>
                  <a:gd name="T2" fmla="*/ 290 w 417"/>
                  <a:gd name="T3" fmla="*/ 37 h 560"/>
                  <a:gd name="T4" fmla="*/ 301 w 417"/>
                  <a:gd name="T5" fmla="*/ 61 h 560"/>
                  <a:gd name="T6" fmla="*/ 339 w 417"/>
                  <a:gd name="T7" fmla="*/ 92 h 560"/>
                  <a:gd name="T8" fmla="*/ 364 w 417"/>
                  <a:gd name="T9" fmla="*/ 121 h 560"/>
                  <a:gd name="T10" fmla="*/ 385 w 417"/>
                  <a:gd name="T11" fmla="*/ 160 h 560"/>
                  <a:gd name="T12" fmla="*/ 393 w 417"/>
                  <a:gd name="T13" fmla="*/ 224 h 560"/>
                  <a:gd name="T14" fmla="*/ 402 w 417"/>
                  <a:gd name="T15" fmla="*/ 251 h 560"/>
                  <a:gd name="T16" fmla="*/ 411 w 417"/>
                  <a:gd name="T17" fmla="*/ 272 h 560"/>
                  <a:gd name="T18" fmla="*/ 417 w 417"/>
                  <a:gd name="T19" fmla="*/ 292 h 560"/>
                  <a:gd name="T20" fmla="*/ 416 w 417"/>
                  <a:gd name="T21" fmla="*/ 321 h 560"/>
                  <a:gd name="T22" fmla="*/ 408 w 417"/>
                  <a:gd name="T23" fmla="*/ 365 h 560"/>
                  <a:gd name="T24" fmla="*/ 408 w 417"/>
                  <a:gd name="T25" fmla="*/ 400 h 560"/>
                  <a:gd name="T26" fmla="*/ 409 w 417"/>
                  <a:gd name="T27" fmla="*/ 426 h 560"/>
                  <a:gd name="T28" fmla="*/ 402 w 417"/>
                  <a:gd name="T29" fmla="*/ 448 h 560"/>
                  <a:gd name="T30" fmla="*/ 372 w 417"/>
                  <a:gd name="T31" fmla="*/ 474 h 560"/>
                  <a:gd name="T32" fmla="*/ 380 w 417"/>
                  <a:gd name="T33" fmla="*/ 510 h 560"/>
                  <a:gd name="T34" fmla="*/ 382 w 417"/>
                  <a:gd name="T35" fmla="*/ 521 h 560"/>
                  <a:gd name="T36" fmla="*/ 374 w 417"/>
                  <a:gd name="T37" fmla="*/ 539 h 560"/>
                  <a:gd name="T38" fmla="*/ 361 w 417"/>
                  <a:gd name="T39" fmla="*/ 554 h 560"/>
                  <a:gd name="T40" fmla="*/ 336 w 417"/>
                  <a:gd name="T41" fmla="*/ 552 h 560"/>
                  <a:gd name="T42" fmla="*/ 288 w 417"/>
                  <a:gd name="T43" fmla="*/ 539 h 560"/>
                  <a:gd name="T44" fmla="*/ 232 w 417"/>
                  <a:gd name="T45" fmla="*/ 526 h 560"/>
                  <a:gd name="T46" fmla="*/ 179 w 417"/>
                  <a:gd name="T47" fmla="*/ 512 h 560"/>
                  <a:gd name="T48" fmla="*/ 141 w 417"/>
                  <a:gd name="T49" fmla="*/ 494 h 560"/>
                  <a:gd name="T50" fmla="*/ 130 w 417"/>
                  <a:gd name="T51" fmla="*/ 474 h 560"/>
                  <a:gd name="T52" fmla="*/ 130 w 417"/>
                  <a:gd name="T53" fmla="*/ 457 h 560"/>
                  <a:gd name="T54" fmla="*/ 115 w 417"/>
                  <a:gd name="T55" fmla="*/ 431 h 560"/>
                  <a:gd name="T56" fmla="*/ 75 w 417"/>
                  <a:gd name="T57" fmla="*/ 390 h 560"/>
                  <a:gd name="T58" fmla="*/ 36 w 417"/>
                  <a:gd name="T59" fmla="*/ 352 h 560"/>
                  <a:gd name="T60" fmla="*/ 12 w 417"/>
                  <a:gd name="T61" fmla="*/ 307 h 560"/>
                  <a:gd name="T62" fmla="*/ 0 w 417"/>
                  <a:gd name="T63" fmla="*/ 248 h 560"/>
                  <a:gd name="T64" fmla="*/ 4 w 417"/>
                  <a:gd name="T65" fmla="*/ 187 h 560"/>
                  <a:gd name="T66" fmla="*/ 20 w 417"/>
                  <a:gd name="T67" fmla="*/ 135 h 560"/>
                  <a:gd name="T68" fmla="*/ 26 w 417"/>
                  <a:gd name="T69" fmla="*/ 105 h 560"/>
                  <a:gd name="T70" fmla="*/ 39 w 417"/>
                  <a:gd name="T71" fmla="*/ 101 h 560"/>
                  <a:gd name="T72" fmla="*/ 51 w 417"/>
                  <a:gd name="T73" fmla="*/ 84 h 560"/>
                  <a:gd name="T74" fmla="*/ 62 w 417"/>
                  <a:gd name="T75" fmla="*/ 70 h 560"/>
                  <a:gd name="T76" fmla="*/ 104 w 417"/>
                  <a:gd name="T77" fmla="*/ 51 h 560"/>
                  <a:gd name="T78" fmla="*/ 128 w 417"/>
                  <a:gd name="T79" fmla="*/ 40 h 560"/>
                  <a:gd name="T80" fmla="*/ 141 w 417"/>
                  <a:gd name="T81" fmla="*/ 25 h 560"/>
                  <a:gd name="T82" fmla="*/ 154 w 417"/>
                  <a:gd name="T83" fmla="*/ 27 h 560"/>
                  <a:gd name="T84" fmla="*/ 163 w 417"/>
                  <a:gd name="T85" fmla="*/ 25 h 560"/>
                  <a:gd name="T86" fmla="*/ 166 w 417"/>
                  <a:gd name="T87" fmla="*/ 18 h 560"/>
                  <a:gd name="T88" fmla="*/ 171 w 417"/>
                  <a:gd name="T89" fmla="*/ 16 h 560"/>
                  <a:gd name="T90" fmla="*/ 181 w 417"/>
                  <a:gd name="T91" fmla="*/ 13 h 560"/>
                  <a:gd name="T92" fmla="*/ 207 w 417"/>
                  <a:gd name="T93" fmla="*/ 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17" h="560">
                    <a:moveTo>
                      <a:pt x="220" y="0"/>
                    </a:moveTo>
                    <a:lnTo>
                      <a:pt x="273" y="17"/>
                    </a:lnTo>
                    <a:lnTo>
                      <a:pt x="284" y="25"/>
                    </a:lnTo>
                    <a:lnTo>
                      <a:pt x="290" y="37"/>
                    </a:lnTo>
                    <a:lnTo>
                      <a:pt x="295" y="48"/>
                    </a:lnTo>
                    <a:lnTo>
                      <a:pt x="301" y="61"/>
                    </a:lnTo>
                    <a:lnTo>
                      <a:pt x="306" y="73"/>
                    </a:lnTo>
                    <a:lnTo>
                      <a:pt x="339" y="92"/>
                    </a:lnTo>
                    <a:lnTo>
                      <a:pt x="351" y="104"/>
                    </a:lnTo>
                    <a:lnTo>
                      <a:pt x="364" y="121"/>
                    </a:lnTo>
                    <a:lnTo>
                      <a:pt x="376" y="140"/>
                    </a:lnTo>
                    <a:lnTo>
                      <a:pt x="385" y="160"/>
                    </a:lnTo>
                    <a:lnTo>
                      <a:pt x="393" y="175"/>
                    </a:lnTo>
                    <a:lnTo>
                      <a:pt x="393" y="224"/>
                    </a:lnTo>
                    <a:lnTo>
                      <a:pt x="396" y="240"/>
                    </a:lnTo>
                    <a:lnTo>
                      <a:pt x="402" y="251"/>
                    </a:lnTo>
                    <a:lnTo>
                      <a:pt x="407" y="262"/>
                    </a:lnTo>
                    <a:lnTo>
                      <a:pt x="411" y="272"/>
                    </a:lnTo>
                    <a:lnTo>
                      <a:pt x="415" y="281"/>
                    </a:lnTo>
                    <a:lnTo>
                      <a:pt x="417" y="292"/>
                    </a:lnTo>
                    <a:lnTo>
                      <a:pt x="417" y="305"/>
                    </a:lnTo>
                    <a:lnTo>
                      <a:pt x="416" y="321"/>
                    </a:lnTo>
                    <a:lnTo>
                      <a:pt x="412" y="343"/>
                    </a:lnTo>
                    <a:lnTo>
                      <a:pt x="408" y="365"/>
                    </a:lnTo>
                    <a:lnTo>
                      <a:pt x="408" y="385"/>
                    </a:lnTo>
                    <a:lnTo>
                      <a:pt x="408" y="400"/>
                    </a:lnTo>
                    <a:lnTo>
                      <a:pt x="409" y="413"/>
                    </a:lnTo>
                    <a:lnTo>
                      <a:pt x="409" y="426"/>
                    </a:lnTo>
                    <a:lnTo>
                      <a:pt x="407" y="437"/>
                    </a:lnTo>
                    <a:lnTo>
                      <a:pt x="402" y="448"/>
                    </a:lnTo>
                    <a:lnTo>
                      <a:pt x="390" y="460"/>
                    </a:lnTo>
                    <a:lnTo>
                      <a:pt x="372" y="474"/>
                    </a:lnTo>
                    <a:lnTo>
                      <a:pt x="372" y="508"/>
                    </a:lnTo>
                    <a:lnTo>
                      <a:pt x="380" y="510"/>
                    </a:lnTo>
                    <a:lnTo>
                      <a:pt x="382" y="514"/>
                    </a:lnTo>
                    <a:lnTo>
                      <a:pt x="382" y="521"/>
                    </a:lnTo>
                    <a:lnTo>
                      <a:pt x="382" y="530"/>
                    </a:lnTo>
                    <a:lnTo>
                      <a:pt x="374" y="539"/>
                    </a:lnTo>
                    <a:lnTo>
                      <a:pt x="369" y="547"/>
                    </a:lnTo>
                    <a:lnTo>
                      <a:pt x="361" y="554"/>
                    </a:lnTo>
                    <a:lnTo>
                      <a:pt x="352" y="560"/>
                    </a:lnTo>
                    <a:lnTo>
                      <a:pt x="336" y="552"/>
                    </a:lnTo>
                    <a:lnTo>
                      <a:pt x="314" y="545"/>
                    </a:lnTo>
                    <a:lnTo>
                      <a:pt x="288" y="539"/>
                    </a:lnTo>
                    <a:lnTo>
                      <a:pt x="260" y="532"/>
                    </a:lnTo>
                    <a:lnTo>
                      <a:pt x="232" y="526"/>
                    </a:lnTo>
                    <a:lnTo>
                      <a:pt x="205" y="519"/>
                    </a:lnTo>
                    <a:lnTo>
                      <a:pt x="179" y="512"/>
                    </a:lnTo>
                    <a:lnTo>
                      <a:pt x="158" y="503"/>
                    </a:lnTo>
                    <a:lnTo>
                      <a:pt x="141" y="494"/>
                    </a:lnTo>
                    <a:lnTo>
                      <a:pt x="132" y="481"/>
                    </a:lnTo>
                    <a:lnTo>
                      <a:pt x="130" y="474"/>
                    </a:lnTo>
                    <a:lnTo>
                      <a:pt x="130" y="465"/>
                    </a:lnTo>
                    <a:lnTo>
                      <a:pt x="130" y="457"/>
                    </a:lnTo>
                    <a:lnTo>
                      <a:pt x="128" y="451"/>
                    </a:lnTo>
                    <a:lnTo>
                      <a:pt x="115" y="431"/>
                    </a:lnTo>
                    <a:lnTo>
                      <a:pt x="96" y="411"/>
                    </a:lnTo>
                    <a:lnTo>
                      <a:pt x="75" y="390"/>
                    </a:lnTo>
                    <a:lnTo>
                      <a:pt x="53" y="371"/>
                    </a:lnTo>
                    <a:lnTo>
                      <a:pt x="36" y="352"/>
                    </a:lnTo>
                    <a:lnTo>
                      <a:pt x="22" y="332"/>
                    </a:lnTo>
                    <a:lnTo>
                      <a:pt x="12" y="307"/>
                    </a:lnTo>
                    <a:lnTo>
                      <a:pt x="4" y="279"/>
                    </a:lnTo>
                    <a:lnTo>
                      <a:pt x="0" y="248"/>
                    </a:lnTo>
                    <a:lnTo>
                      <a:pt x="0" y="216"/>
                    </a:lnTo>
                    <a:lnTo>
                      <a:pt x="4" y="187"/>
                    </a:lnTo>
                    <a:lnTo>
                      <a:pt x="11" y="158"/>
                    </a:lnTo>
                    <a:lnTo>
                      <a:pt x="20" y="135"/>
                    </a:lnTo>
                    <a:lnTo>
                      <a:pt x="33" y="116"/>
                    </a:lnTo>
                    <a:lnTo>
                      <a:pt x="26" y="105"/>
                    </a:lnTo>
                    <a:lnTo>
                      <a:pt x="30" y="105"/>
                    </a:lnTo>
                    <a:lnTo>
                      <a:pt x="39" y="101"/>
                    </a:lnTo>
                    <a:lnTo>
                      <a:pt x="45" y="93"/>
                    </a:lnTo>
                    <a:lnTo>
                      <a:pt x="51" y="84"/>
                    </a:lnTo>
                    <a:lnTo>
                      <a:pt x="56" y="77"/>
                    </a:lnTo>
                    <a:lnTo>
                      <a:pt x="62" y="70"/>
                    </a:lnTo>
                    <a:lnTo>
                      <a:pt x="83" y="59"/>
                    </a:lnTo>
                    <a:lnTo>
                      <a:pt x="104" y="51"/>
                    </a:lnTo>
                    <a:lnTo>
                      <a:pt x="126" y="40"/>
                    </a:lnTo>
                    <a:lnTo>
                      <a:pt x="128" y="40"/>
                    </a:lnTo>
                    <a:lnTo>
                      <a:pt x="132" y="24"/>
                    </a:lnTo>
                    <a:lnTo>
                      <a:pt x="141" y="25"/>
                    </a:lnTo>
                    <a:lnTo>
                      <a:pt x="148" y="26"/>
                    </a:lnTo>
                    <a:lnTo>
                      <a:pt x="154" y="27"/>
                    </a:lnTo>
                    <a:lnTo>
                      <a:pt x="162" y="30"/>
                    </a:lnTo>
                    <a:lnTo>
                      <a:pt x="163" y="25"/>
                    </a:lnTo>
                    <a:lnTo>
                      <a:pt x="165" y="21"/>
                    </a:lnTo>
                    <a:lnTo>
                      <a:pt x="166" y="18"/>
                    </a:lnTo>
                    <a:lnTo>
                      <a:pt x="168" y="17"/>
                    </a:lnTo>
                    <a:lnTo>
                      <a:pt x="171" y="16"/>
                    </a:lnTo>
                    <a:lnTo>
                      <a:pt x="175" y="15"/>
                    </a:lnTo>
                    <a:lnTo>
                      <a:pt x="181" y="13"/>
                    </a:lnTo>
                    <a:lnTo>
                      <a:pt x="194" y="9"/>
                    </a:lnTo>
                    <a:lnTo>
                      <a:pt x="207" y="5"/>
                    </a:lnTo>
                    <a:lnTo>
                      <a:pt x="22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Freeform 28">
                <a:extLst>
                  <a:ext uri="{FF2B5EF4-FFF2-40B4-BE49-F238E27FC236}">
                    <a16:creationId xmlns:a16="http://schemas.microsoft.com/office/drawing/2014/main" id="{6AD72D04-E651-4F8A-A829-427B6B4B46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6221" y="2265968"/>
                <a:ext cx="449091" cy="1324957"/>
              </a:xfrm>
              <a:custGeom>
                <a:avLst/>
                <a:gdLst>
                  <a:gd name="T0" fmla="*/ 83 w 323"/>
                  <a:gd name="T1" fmla="*/ 8 h 952"/>
                  <a:gd name="T2" fmla="*/ 95 w 323"/>
                  <a:gd name="T3" fmla="*/ 19 h 952"/>
                  <a:gd name="T4" fmla="*/ 91 w 323"/>
                  <a:gd name="T5" fmla="*/ 37 h 952"/>
                  <a:gd name="T6" fmla="*/ 88 w 323"/>
                  <a:gd name="T7" fmla="*/ 55 h 952"/>
                  <a:gd name="T8" fmla="*/ 88 w 323"/>
                  <a:gd name="T9" fmla="*/ 60 h 952"/>
                  <a:gd name="T10" fmla="*/ 96 w 323"/>
                  <a:gd name="T11" fmla="*/ 90 h 952"/>
                  <a:gd name="T12" fmla="*/ 110 w 323"/>
                  <a:gd name="T13" fmla="*/ 113 h 952"/>
                  <a:gd name="T14" fmla="*/ 118 w 323"/>
                  <a:gd name="T15" fmla="*/ 122 h 952"/>
                  <a:gd name="T16" fmla="*/ 141 w 323"/>
                  <a:gd name="T17" fmla="*/ 148 h 952"/>
                  <a:gd name="T18" fmla="*/ 148 w 323"/>
                  <a:gd name="T19" fmla="*/ 158 h 952"/>
                  <a:gd name="T20" fmla="*/ 174 w 323"/>
                  <a:gd name="T21" fmla="*/ 215 h 952"/>
                  <a:gd name="T22" fmla="*/ 198 w 323"/>
                  <a:gd name="T23" fmla="*/ 275 h 952"/>
                  <a:gd name="T24" fmla="*/ 219 w 323"/>
                  <a:gd name="T25" fmla="*/ 333 h 952"/>
                  <a:gd name="T26" fmla="*/ 236 w 323"/>
                  <a:gd name="T27" fmla="*/ 382 h 952"/>
                  <a:gd name="T28" fmla="*/ 246 w 323"/>
                  <a:gd name="T29" fmla="*/ 416 h 952"/>
                  <a:gd name="T30" fmla="*/ 250 w 323"/>
                  <a:gd name="T31" fmla="*/ 429 h 952"/>
                  <a:gd name="T32" fmla="*/ 264 w 323"/>
                  <a:gd name="T33" fmla="*/ 481 h 952"/>
                  <a:gd name="T34" fmla="*/ 279 w 323"/>
                  <a:gd name="T35" fmla="*/ 548 h 952"/>
                  <a:gd name="T36" fmla="*/ 292 w 323"/>
                  <a:gd name="T37" fmla="*/ 623 h 952"/>
                  <a:gd name="T38" fmla="*/ 302 w 323"/>
                  <a:gd name="T39" fmla="*/ 698 h 952"/>
                  <a:gd name="T40" fmla="*/ 312 w 323"/>
                  <a:gd name="T41" fmla="*/ 767 h 952"/>
                  <a:gd name="T42" fmla="*/ 319 w 323"/>
                  <a:gd name="T43" fmla="*/ 820 h 952"/>
                  <a:gd name="T44" fmla="*/ 323 w 323"/>
                  <a:gd name="T45" fmla="*/ 850 h 952"/>
                  <a:gd name="T46" fmla="*/ 273 w 323"/>
                  <a:gd name="T47" fmla="*/ 952 h 952"/>
                  <a:gd name="T48" fmla="*/ 178 w 323"/>
                  <a:gd name="T49" fmla="*/ 860 h 952"/>
                  <a:gd name="T50" fmla="*/ 165 w 323"/>
                  <a:gd name="T51" fmla="*/ 709 h 952"/>
                  <a:gd name="T52" fmla="*/ 158 w 323"/>
                  <a:gd name="T53" fmla="*/ 630 h 952"/>
                  <a:gd name="T54" fmla="*/ 152 w 323"/>
                  <a:gd name="T55" fmla="*/ 565 h 952"/>
                  <a:gd name="T56" fmla="*/ 147 w 323"/>
                  <a:gd name="T57" fmla="*/ 521 h 952"/>
                  <a:gd name="T58" fmla="*/ 145 w 323"/>
                  <a:gd name="T59" fmla="*/ 504 h 952"/>
                  <a:gd name="T60" fmla="*/ 137 w 323"/>
                  <a:gd name="T61" fmla="*/ 461 h 952"/>
                  <a:gd name="T62" fmla="*/ 127 w 323"/>
                  <a:gd name="T63" fmla="*/ 420 h 952"/>
                  <a:gd name="T64" fmla="*/ 118 w 323"/>
                  <a:gd name="T65" fmla="*/ 389 h 952"/>
                  <a:gd name="T66" fmla="*/ 115 w 323"/>
                  <a:gd name="T67" fmla="*/ 376 h 952"/>
                  <a:gd name="T68" fmla="*/ 58 w 323"/>
                  <a:gd name="T69" fmla="*/ 209 h 952"/>
                  <a:gd name="T70" fmla="*/ 48 w 323"/>
                  <a:gd name="T71" fmla="*/ 169 h 952"/>
                  <a:gd name="T72" fmla="*/ 46 w 323"/>
                  <a:gd name="T73" fmla="*/ 129 h 952"/>
                  <a:gd name="T74" fmla="*/ 48 w 323"/>
                  <a:gd name="T75" fmla="*/ 96 h 952"/>
                  <a:gd name="T76" fmla="*/ 49 w 323"/>
                  <a:gd name="T77" fmla="*/ 83 h 952"/>
                  <a:gd name="T78" fmla="*/ 26 w 323"/>
                  <a:gd name="T79" fmla="*/ 63 h 952"/>
                  <a:gd name="T80" fmla="*/ 8 w 323"/>
                  <a:gd name="T81" fmla="*/ 45 h 952"/>
                  <a:gd name="T82" fmla="*/ 0 w 323"/>
                  <a:gd name="T83" fmla="*/ 37 h 952"/>
                  <a:gd name="T84" fmla="*/ 17 w 323"/>
                  <a:gd name="T85" fmla="*/ 13 h 952"/>
                  <a:gd name="T86" fmla="*/ 24 w 323"/>
                  <a:gd name="T87" fmla="*/ 7 h 952"/>
                  <a:gd name="T88" fmla="*/ 53 w 323"/>
                  <a:gd name="T89" fmla="*/ 7 h 952"/>
                  <a:gd name="T90" fmla="*/ 66 w 323"/>
                  <a:gd name="T91" fmla="*/ 3 h 952"/>
                  <a:gd name="T92" fmla="*/ 69 w 323"/>
                  <a:gd name="T93" fmla="*/ 0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23" h="952">
                    <a:moveTo>
                      <a:pt x="69" y="0"/>
                    </a:moveTo>
                    <a:lnTo>
                      <a:pt x="83" y="8"/>
                    </a:lnTo>
                    <a:lnTo>
                      <a:pt x="91" y="15"/>
                    </a:lnTo>
                    <a:lnTo>
                      <a:pt x="95" y="19"/>
                    </a:lnTo>
                    <a:lnTo>
                      <a:pt x="95" y="21"/>
                    </a:lnTo>
                    <a:lnTo>
                      <a:pt x="91" y="37"/>
                    </a:lnTo>
                    <a:lnTo>
                      <a:pt x="90" y="48"/>
                    </a:lnTo>
                    <a:lnTo>
                      <a:pt x="88" y="55"/>
                    </a:lnTo>
                    <a:lnTo>
                      <a:pt x="88" y="59"/>
                    </a:lnTo>
                    <a:lnTo>
                      <a:pt x="88" y="60"/>
                    </a:lnTo>
                    <a:lnTo>
                      <a:pt x="92" y="73"/>
                    </a:lnTo>
                    <a:lnTo>
                      <a:pt x="96" y="90"/>
                    </a:lnTo>
                    <a:lnTo>
                      <a:pt x="104" y="103"/>
                    </a:lnTo>
                    <a:lnTo>
                      <a:pt x="110" y="113"/>
                    </a:lnTo>
                    <a:lnTo>
                      <a:pt x="115" y="121"/>
                    </a:lnTo>
                    <a:lnTo>
                      <a:pt x="118" y="122"/>
                    </a:lnTo>
                    <a:lnTo>
                      <a:pt x="132" y="138"/>
                    </a:lnTo>
                    <a:lnTo>
                      <a:pt x="141" y="148"/>
                    </a:lnTo>
                    <a:lnTo>
                      <a:pt x="147" y="156"/>
                    </a:lnTo>
                    <a:lnTo>
                      <a:pt x="148" y="158"/>
                    </a:lnTo>
                    <a:lnTo>
                      <a:pt x="161" y="186"/>
                    </a:lnTo>
                    <a:lnTo>
                      <a:pt x="174" y="215"/>
                    </a:lnTo>
                    <a:lnTo>
                      <a:pt x="187" y="245"/>
                    </a:lnTo>
                    <a:lnTo>
                      <a:pt x="198" y="275"/>
                    </a:lnTo>
                    <a:lnTo>
                      <a:pt x="209" y="305"/>
                    </a:lnTo>
                    <a:lnTo>
                      <a:pt x="219" y="333"/>
                    </a:lnTo>
                    <a:lnTo>
                      <a:pt x="228" y="359"/>
                    </a:lnTo>
                    <a:lnTo>
                      <a:pt x="236" y="382"/>
                    </a:lnTo>
                    <a:lnTo>
                      <a:pt x="241" y="402"/>
                    </a:lnTo>
                    <a:lnTo>
                      <a:pt x="246" y="416"/>
                    </a:lnTo>
                    <a:lnTo>
                      <a:pt x="249" y="425"/>
                    </a:lnTo>
                    <a:lnTo>
                      <a:pt x="250" y="429"/>
                    </a:lnTo>
                    <a:lnTo>
                      <a:pt x="258" y="452"/>
                    </a:lnTo>
                    <a:lnTo>
                      <a:pt x="264" y="481"/>
                    </a:lnTo>
                    <a:lnTo>
                      <a:pt x="272" y="513"/>
                    </a:lnTo>
                    <a:lnTo>
                      <a:pt x="279" y="548"/>
                    </a:lnTo>
                    <a:lnTo>
                      <a:pt x="285" y="586"/>
                    </a:lnTo>
                    <a:lnTo>
                      <a:pt x="292" y="623"/>
                    </a:lnTo>
                    <a:lnTo>
                      <a:pt x="297" y="662"/>
                    </a:lnTo>
                    <a:lnTo>
                      <a:pt x="302" y="698"/>
                    </a:lnTo>
                    <a:lnTo>
                      <a:pt x="307" y="735"/>
                    </a:lnTo>
                    <a:lnTo>
                      <a:pt x="312" y="767"/>
                    </a:lnTo>
                    <a:lnTo>
                      <a:pt x="315" y="795"/>
                    </a:lnTo>
                    <a:lnTo>
                      <a:pt x="319" y="820"/>
                    </a:lnTo>
                    <a:lnTo>
                      <a:pt x="320" y="838"/>
                    </a:lnTo>
                    <a:lnTo>
                      <a:pt x="323" y="850"/>
                    </a:lnTo>
                    <a:lnTo>
                      <a:pt x="323" y="854"/>
                    </a:lnTo>
                    <a:lnTo>
                      <a:pt x="273" y="952"/>
                    </a:lnTo>
                    <a:lnTo>
                      <a:pt x="182" y="879"/>
                    </a:lnTo>
                    <a:lnTo>
                      <a:pt x="178" y="860"/>
                    </a:lnTo>
                    <a:lnTo>
                      <a:pt x="171" y="798"/>
                    </a:lnTo>
                    <a:lnTo>
                      <a:pt x="165" y="709"/>
                    </a:lnTo>
                    <a:lnTo>
                      <a:pt x="162" y="668"/>
                    </a:lnTo>
                    <a:lnTo>
                      <a:pt x="158" y="630"/>
                    </a:lnTo>
                    <a:lnTo>
                      <a:pt x="156" y="596"/>
                    </a:lnTo>
                    <a:lnTo>
                      <a:pt x="152" y="565"/>
                    </a:lnTo>
                    <a:lnTo>
                      <a:pt x="149" y="540"/>
                    </a:lnTo>
                    <a:lnTo>
                      <a:pt x="147" y="521"/>
                    </a:lnTo>
                    <a:lnTo>
                      <a:pt x="145" y="509"/>
                    </a:lnTo>
                    <a:lnTo>
                      <a:pt x="145" y="504"/>
                    </a:lnTo>
                    <a:lnTo>
                      <a:pt x="141" y="483"/>
                    </a:lnTo>
                    <a:lnTo>
                      <a:pt x="137" y="461"/>
                    </a:lnTo>
                    <a:lnTo>
                      <a:pt x="132" y="439"/>
                    </a:lnTo>
                    <a:lnTo>
                      <a:pt x="127" y="420"/>
                    </a:lnTo>
                    <a:lnTo>
                      <a:pt x="122" y="402"/>
                    </a:lnTo>
                    <a:lnTo>
                      <a:pt x="118" y="389"/>
                    </a:lnTo>
                    <a:lnTo>
                      <a:pt x="115" y="380"/>
                    </a:lnTo>
                    <a:lnTo>
                      <a:pt x="115" y="376"/>
                    </a:lnTo>
                    <a:lnTo>
                      <a:pt x="86" y="288"/>
                    </a:lnTo>
                    <a:lnTo>
                      <a:pt x="58" y="209"/>
                    </a:lnTo>
                    <a:lnTo>
                      <a:pt x="52" y="190"/>
                    </a:lnTo>
                    <a:lnTo>
                      <a:pt x="48" y="169"/>
                    </a:lnTo>
                    <a:lnTo>
                      <a:pt x="47" y="148"/>
                    </a:lnTo>
                    <a:lnTo>
                      <a:pt x="46" y="129"/>
                    </a:lnTo>
                    <a:lnTo>
                      <a:pt x="47" y="111"/>
                    </a:lnTo>
                    <a:lnTo>
                      <a:pt x="48" y="96"/>
                    </a:lnTo>
                    <a:lnTo>
                      <a:pt x="48" y="87"/>
                    </a:lnTo>
                    <a:lnTo>
                      <a:pt x="49" y="83"/>
                    </a:lnTo>
                    <a:lnTo>
                      <a:pt x="38" y="73"/>
                    </a:lnTo>
                    <a:lnTo>
                      <a:pt x="26" y="63"/>
                    </a:lnTo>
                    <a:lnTo>
                      <a:pt x="16" y="52"/>
                    </a:lnTo>
                    <a:lnTo>
                      <a:pt x="8" y="45"/>
                    </a:lnTo>
                    <a:lnTo>
                      <a:pt x="2" y="39"/>
                    </a:lnTo>
                    <a:lnTo>
                      <a:pt x="0" y="37"/>
                    </a:lnTo>
                    <a:lnTo>
                      <a:pt x="9" y="24"/>
                    </a:lnTo>
                    <a:lnTo>
                      <a:pt x="17" y="13"/>
                    </a:lnTo>
                    <a:lnTo>
                      <a:pt x="21" y="10"/>
                    </a:lnTo>
                    <a:lnTo>
                      <a:pt x="24" y="7"/>
                    </a:lnTo>
                    <a:lnTo>
                      <a:pt x="40" y="8"/>
                    </a:lnTo>
                    <a:lnTo>
                      <a:pt x="53" y="7"/>
                    </a:lnTo>
                    <a:lnTo>
                      <a:pt x="61" y="6"/>
                    </a:lnTo>
                    <a:lnTo>
                      <a:pt x="66" y="3"/>
                    </a:lnTo>
                    <a:lnTo>
                      <a:pt x="69" y="2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4E8A1F6-4FDE-4E40-BCD5-5AAE453131F4}"/>
                </a:ext>
              </a:extLst>
            </p:cNvPr>
            <p:cNvGrpSpPr/>
            <p:nvPr/>
          </p:nvGrpSpPr>
          <p:grpSpPr>
            <a:xfrm>
              <a:off x="911314" y="1822937"/>
              <a:ext cx="2306669" cy="1009826"/>
              <a:chOff x="911314" y="1822937"/>
              <a:chExt cx="2306669" cy="1009826"/>
            </a:xfrm>
            <a:grpFill/>
          </p:grpSpPr>
          <p:sp>
            <p:nvSpPr>
              <p:cNvPr id="31" name="Freeform 46">
                <a:extLst>
                  <a:ext uri="{FF2B5EF4-FFF2-40B4-BE49-F238E27FC236}">
                    <a16:creationId xmlns:a16="http://schemas.microsoft.com/office/drawing/2014/main" id="{48B7B7AE-5601-44E2-A94B-4F82EFA8A9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1314" y="2573932"/>
                <a:ext cx="184880" cy="258831"/>
              </a:xfrm>
              <a:custGeom>
                <a:avLst/>
                <a:gdLst>
                  <a:gd name="T0" fmla="*/ 115 w 149"/>
                  <a:gd name="T1" fmla="*/ 0 h 209"/>
                  <a:gd name="T2" fmla="*/ 128 w 149"/>
                  <a:gd name="T3" fmla="*/ 19 h 209"/>
                  <a:gd name="T4" fmla="*/ 137 w 149"/>
                  <a:gd name="T5" fmla="*/ 39 h 209"/>
                  <a:gd name="T6" fmla="*/ 142 w 149"/>
                  <a:gd name="T7" fmla="*/ 55 h 209"/>
                  <a:gd name="T8" fmla="*/ 146 w 149"/>
                  <a:gd name="T9" fmla="*/ 70 h 209"/>
                  <a:gd name="T10" fmla="*/ 147 w 149"/>
                  <a:gd name="T11" fmla="*/ 79 h 209"/>
                  <a:gd name="T12" fmla="*/ 149 w 149"/>
                  <a:gd name="T13" fmla="*/ 83 h 209"/>
                  <a:gd name="T14" fmla="*/ 146 w 149"/>
                  <a:gd name="T15" fmla="*/ 99 h 209"/>
                  <a:gd name="T16" fmla="*/ 142 w 149"/>
                  <a:gd name="T17" fmla="*/ 117 h 209"/>
                  <a:gd name="T18" fmla="*/ 138 w 149"/>
                  <a:gd name="T19" fmla="*/ 133 h 209"/>
                  <a:gd name="T20" fmla="*/ 133 w 149"/>
                  <a:gd name="T21" fmla="*/ 146 h 209"/>
                  <a:gd name="T22" fmla="*/ 131 w 149"/>
                  <a:gd name="T23" fmla="*/ 155 h 209"/>
                  <a:gd name="T24" fmla="*/ 129 w 149"/>
                  <a:gd name="T25" fmla="*/ 158 h 209"/>
                  <a:gd name="T26" fmla="*/ 118 w 149"/>
                  <a:gd name="T27" fmla="*/ 178 h 209"/>
                  <a:gd name="T28" fmla="*/ 107 w 149"/>
                  <a:gd name="T29" fmla="*/ 193 h 209"/>
                  <a:gd name="T30" fmla="*/ 97 w 149"/>
                  <a:gd name="T31" fmla="*/ 202 h 209"/>
                  <a:gd name="T32" fmla="*/ 88 w 149"/>
                  <a:gd name="T33" fmla="*/ 207 h 209"/>
                  <a:gd name="T34" fmla="*/ 79 w 149"/>
                  <a:gd name="T35" fmla="*/ 209 h 209"/>
                  <a:gd name="T36" fmla="*/ 72 w 149"/>
                  <a:gd name="T37" fmla="*/ 209 h 209"/>
                  <a:gd name="T38" fmla="*/ 67 w 149"/>
                  <a:gd name="T39" fmla="*/ 208 h 209"/>
                  <a:gd name="T40" fmla="*/ 66 w 149"/>
                  <a:gd name="T41" fmla="*/ 207 h 209"/>
                  <a:gd name="T42" fmla="*/ 42 w 149"/>
                  <a:gd name="T43" fmla="*/ 185 h 209"/>
                  <a:gd name="T44" fmla="*/ 26 w 149"/>
                  <a:gd name="T45" fmla="*/ 163 h 209"/>
                  <a:gd name="T46" fmla="*/ 14 w 149"/>
                  <a:gd name="T47" fmla="*/ 139 h 209"/>
                  <a:gd name="T48" fmla="*/ 8 w 149"/>
                  <a:gd name="T49" fmla="*/ 119 h 209"/>
                  <a:gd name="T50" fmla="*/ 4 w 149"/>
                  <a:gd name="T51" fmla="*/ 101 h 209"/>
                  <a:gd name="T52" fmla="*/ 4 w 149"/>
                  <a:gd name="T53" fmla="*/ 85 h 209"/>
                  <a:gd name="T54" fmla="*/ 4 w 149"/>
                  <a:gd name="T55" fmla="*/ 76 h 209"/>
                  <a:gd name="T56" fmla="*/ 4 w 149"/>
                  <a:gd name="T57" fmla="*/ 72 h 209"/>
                  <a:gd name="T58" fmla="*/ 0 w 149"/>
                  <a:gd name="T59" fmla="*/ 6 h 209"/>
                  <a:gd name="T60" fmla="*/ 6 w 149"/>
                  <a:gd name="T61" fmla="*/ 32 h 209"/>
                  <a:gd name="T62" fmla="*/ 13 w 149"/>
                  <a:gd name="T63" fmla="*/ 50 h 209"/>
                  <a:gd name="T64" fmla="*/ 19 w 149"/>
                  <a:gd name="T65" fmla="*/ 63 h 209"/>
                  <a:gd name="T66" fmla="*/ 26 w 149"/>
                  <a:gd name="T67" fmla="*/ 70 h 209"/>
                  <a:gd name="T68" fmla="*/ 31 w 149"/>
                  <a:gd name="T69" fmla="*/ 73 h 209"/>
                  <a:gd name="T70" fmla="*/ 35 w 149"/>
                  <a:gd name="T71" fmla="*/ 76 h 209"/>
                  <a:gd name="T72" fmla="*/ 36 w 149"/>
                  <a:gd name="T73" fmla="*/ 76 h 209"/>
                  <a:gd name="T74" fmla="*/ 36 w 149"/>
                  <a:gd name="T75" fmla="*/ 85 h 209"/>
                  <a:gd name="T76" fmla="*/ 42 w 149"/>
                  <a:gd name="T77" fmla="*/ 88 h 209"/>
                  <a:gd name="T78" fmla="*/ 52 w 149"/>
                  <a:gd name="T79" fmla="*/ 89 h 209"/>
                  <a:gd name="T80" fmla="*/ 62 w 149"/>
                  <a:gd name="T81" fmla="*/ 89 h 209"/>
                  <a:gd name="T82" fmla="*/ 70 w 149"/>
                  <a:gd name="T83" fmla="*/ 89 h 209"/>
                  <a:gd name="T84" fmla="*/ 72 w 149"/>
                  <a:gd name="T85" fmla="*/ 89 h 209"/>
                  <a:gd name="T86" fmla="*/ 88 w 149"/>
                  <a:gd name="T87" fmla="*/ 86 h 209"/>
                  <a:gd name="T88" fmla="*/ 98 w 149"/>
                  <a:gd name="T89" fmla="*/ 80 h 209"/>
                  <a:gd name="T90" fmla="*/ 107 w 149"/>
                  <a:gd name="T91" fmla="*/ 70 h 209"/>
                  <a:gd name="T92" fmla="*/ 112 w 149"/>
                  <a:gd name="T93" fmla="*/ 57 h 209"/>
                  <a:gd name="T94" fmla="*/ 115 w 149"/>
                  <a:gd name="T95" fmla="*/ 44 h 209"/>
                  <a:gd name="T96" fmla="*/ 116 w 149"/>
                  <a:gd name="T97" fmla="*/ 31 h 209"/>
                  <a:gd name="T98" fmla="*/ 116 w 149"/>
                  <a:gd name="T99" fmla="*/ 19 h 209"/>
                  <a:gd name="T100" fmla="*/ 116 w 149"/>
                  <a:gd name="T101" fmla="*/ 9 h 209"/>
                  <a:gd name="T102" fmla="*/ 116 w 149"/>
                  <a:gd name="T103" fmla="*/ 2 h 209"/>
                  <a:gd name="T104" fmla="*/ 115 w 149"/>
                  <a:gd name="T105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9" h="209">
                    <a:moveTo>
                      <a:pt x="115" y="0"/>
                    </a:moveTo>
                    <a:lnTo>
                      <a:pt x="128" y="19"/>
                    </a:lnTo>
                    <a:lnTo>
                      <a:pt x="137" y="39"/>
                    </a:lnTo>
                    <a:lnTo>
                      <a:pt x="142" y="55"/>
                    </a:lnTo>
                    <a:lnTo>
                      <a:pt x="146" y="70"/>
                    </a:lnTo>
                    <a:lnTo>
                      <a:pt x="147" y="79"/>
                    </a:lnTo>
                    <a:lnTo>
                      <a:pt x="149" y="83"/>
                    </a:lnTo>
                    <a:lnTo>
                      <a:pt x="146" y="99"/>
                    </a:lnTo>
                    <a:lnTo>
                      <a:pt x="142" y="117"/>
                    </a:lnTo>
                    <a:lnTo>
                      <a:pt x="138" y="133"/>
                    </a:lnTo>
                    <a:lnTo>
                      <a:pt x="133" y="146"/>
                    </a:lnTo>
                    <a:lnTo>
                      <a:pt x="131" y="155"/>
                    </a:lnTo>
                    <a:lnTo>
                      <a:pt x="129" y="158"/>
                    </a:lnTo>
                    <a:lnTo>
                      <a:pt x="118" y="178"/>
                    </a:lnTo>
                    <a:lnTo>
                      <a:pt x="107" y="193"/>
                    </a:lnTo>
                    <a:lnTo>
                      <a:pt x="97" y="202"/>
                    </a:lnTo>
                    <a:lnTo>
                      <a:pt x="88" y="207"/>
                    </a:lnTo>
                    <a:lnTo>
                      <a:pt x="79" y="209"/>
                    </a:lnTo>
                    <a:lnTo>
                      <a:pt x="72" y="209"/>
                    </a:lnTo>
                    <a:lnTo>
                      <a:pt x="67" y="208"/>
                    </a:lnTo>
                    <a:lnTo>
                      <a:pt x="66" y="207"/>
                    </a:lnTo>
                    <a:lnTo>
                      <a:pt x="42" y="185"/>
                    </a:lnTo>
                    <a:lnTo>
                      <a:pt x="26" y="163"/>
                    </a:lnTo>
                    <a:lnTo>
                      <a:pt x="14" y="139"/>
                    </a:lnTo>
                    <a:lnTo>
                      <a:pt x="8" y="119"/>
                    </a:lnTo>
                    <a:lnTo>
                      <a:pt x="4" y="101"/>
                    </a:lnTo>
                    <a:lnTo>
                      <a:pt x="4" y="85"/>
                    </a:lnTo>
                    <a:lnTo>
                      <a:pt x="4" y="76"/>
                    </a:lnTo>
                    <a:lnTo>
                      <a:pt x="4" y="72"/>
                    </a:lnTo>
                    <a:lnTo>
                      <a:pt x="0" y="6"/>
                    </a:lnTo>
                    <a:lnTo>
                      <a:pt x="6" y="32"/>
                    </a:lnTo>
                    <a:lnTo>
                      <a:pt x="13" y="50"/>
                    </a:lnTo>
                    <a:lnTo>
                      <a:pt x="19" y="63"/>
                    </a:lnTo>
                    <a:lnTo>
                      <a:pt x="26" y="70"/>
                    </a:lnTo>
                    <a:lnTo>
                      <a:pt x="31" y="73"/>
                    </a:lnTo>
                    <a:lnTo>
                      <a:pt x="35" y="76"/>
                    </a:lnTo>
                    <a:lnTo>
                      <a:pt x="36" y="76"/>
                    </a:lnTo>
                    <a:lnTo>
                      <a:pt x="36" y="85"/>
                    </a:lnTo>
                    <a:lnTo>
                      <a:pt x="42" y="88"/>
                    </a:lnTo>
                    <a:lnTo>
                      <a:pt x="52" y="89"/>
                    </a:lnTo>
                    <a:lnTo>
                      <a:pt x="62" y="89"/>
                    </a:lnTo>
                    <a:lnTo>
                      <a:pt x="70" y="89"/>
                    </a:lnTo>
                    <a:lnTo>
                      <a:pt x="72" y="89"/>
                    </a:lnTo>
                    <a:lnTo>
                      <a:pt x="88" y="86"/>
                    </a:lnTo>
                    <a:lnTo>
                      <a:pt x="98" y="80"/>
                    </a:lnTo>
                    <a:lnTo>
                      <a:pt x="107" y="70"/>
                    </a:lnTo>
                    <a:lnTo>
                      <a:pt x="112" y="57"/>
                    </a:lnTo>
                    <a:lnTo>
                      <a:pt x="115" y="44"/>
                    </a:lnTo>
                    <a:lnTo>
                      <a:pt x="116" y="31"/>
                    </a:lnTo>
                    <a:lnTo>
                      <a:pt x="116" y="19"/>
                    </a:lnTo>
                    <a:lnTo>
                      <a:pt x="116" y="9"/>
                    </a:lnTo>
                    <a:lnTo>
                      <a:pt x="116" y="2"/>
                    </a:lnTo>
                    <a:lnTo>
                      <a:pt x="11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Freeform 55">
                <a:extLst>
                  <a:ext uri="{FF2B5EF4-FFF2-40B4-BE49-F238E27FC236}">
                    <a16:creationId xmlns:a16="http://schemas.microsoft.com/office/drawing/2014/main" id="{70D1006F-4EA3-4111-BE32-6EA8B451BC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4447" y="1822937"/>
                <a:ext cx="203536" cy="186807"/>
              </a:xfrm>
              <a:custGeom>
                <a:avLst/>
                <a:gdLst>
                  <a:gd name="T0" fmla="*/ 11 w 145"/>
                  <a:gd name="T1" fmla="*/ 0 h 134"/>
                  <a:gd name="T2" fmla="*/ 30 w 145"/>
                  <a:gd name="T3" fmla="*/ 14 h 134"/>
                  <a:gd name="T4" fmla="*/ 51 w 145"/>
                  <a:gd name="T5" fmla="*/ 24 h 134"/>
                  <a:gd name="T6" fmla="*/ 71 w 145"/>
                  <a:gd name="T7" fmla="*/ 29 h 134"/>
                  <a:gd name="T8" fmla="*/ 92 w 145"/>
                  <a:gd name="T9" fmla="*/ 32 h 134"/>
                  <a:gd name="T10" fmla="*/ 110 w 145"/>
                  <a:gd name="T11" fmla="*/ 32 h 134"/>
                  <a:gd name="T12" fmla="*/ 126 w 145"/>
                  <a:gd name="T13" fmla="*/ 31 h 134"/>
                  <a:gd name="T14" fmla="*/ 135 w 145"/>
                  <a:gd name="T15" fmla="*/ 29 h 134"/>
                  <a:gd name="T16" fmla="*/ 139 w 145"/>
                  <a:gd name="T17" fmla="*/ 29 h 134"/>
                  <a:gd name="T18" fmla="*/ 138 w 145"/>
                  <a:gd name="T19" fmla="*/ 58 h 134"/>
                  <a:gd name="T20" fmla="*/ 139 w 145"/>
                  <a:gd name="T21" fmla="*/ 82 h 134"/>
                  <a:gd name="T22" fmla="*/ 141 w 145"/>
                  <a:gd name="T23" fmla="*/ 104 h 134"/>
                  <a:gd name="T24" fmla="*/ 143 w 145"/>
                  <a:gd name="T25" fmla="*/ 120 h 134"/>
                  <a:gd name="T26" fmla="*/ 145 w 145"/>
                  <a:gd name="T27" fmla="*/ 130 h 134"/>
                  <a:gd name="T28" fmla="*/ 145 w 145"/>
                  <a:gd name="T29" fmla="*/ 134 h 134"/>
                  <a:gd name="T30" fmla="*/ 106 w 145"/>
                  <a:gd name="T31" fmla="*/ 125 h 134"/>
                  <a:gd name="T32" fmla="*/ 75 w 145"/>
                  <a:gd name="T33" fmla="*/ 115 h 134"/>
                  <a:gd name="T34" fmla="*/ 51 w 145"/>
                  <a:gd name="T35" fmla="*/ 103 h 134"/>
                  <a:gd name="T36" fmla="*/ 33 w 145"/>
                  <a:gd name="T37" fmla="*/ 91 h 134"/>
                  <a:gd name="T38" fmla="*/ 20 w 145"/>
                  <a:gd name="T39" fmla="*/ 81 h 134"/>
                  <a:gd name="T40" fmla="*/ 11 w 145"/>
                  <a:gd name="T41" fmla="*/ 72 h 134"/>
                  <a:gd name="T42" fmla="*/ 4 w 145"/>
                  <a:gd name="T43" fmla="*/ 66 h 134"/>
                  <a:gd name="T44" fmla="*/ 2 w 145"/>
                  <a:gd name="T45" fmla="*/ 60 h 134"/>
                  <a:gd name="T46" fmla="*/ 0 w 145"/>
                  <a:gd name="T47" fmla="*/ 58 h 134"/>
                  <a:gd name="T48" fmla="*/ 11 w 145"/>
                  <a:gd name="T4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5" h="134">
                    <a:moveTo>
                      <a:pt x="11" y="0"/>
                    </a:moveTo>
                    <a:lnTo>
                      <a:pt x="30" y="14"/>
                    </a:lnTo>
                    <a:lnTo>
                      <a:pt x="51" y="24"/>
                    </a:lnTo>
                    <a:lnTo>
                      <a:pt x="71" y="29"/>
                    </a:lnTo>
                    <a:lnTo>
                      <a:pt x="92" y="32"/>
                    </a:lnTo>
                    <a:lnTo>
                      <a:pt x="110" y="32"/>
                    </a:lnTo>
                    <a:lnTo>
                      <a:pt x="126" y="31"/>
                    </a:lnTo>
                    <a:lnTo>
                      <a:pt x="135" y="29"/>
                    </a:lnTo>
                    <a:lnTo>
                      <a:pt x="139" y="29"/>
                    </a:lnTo>
                    <a:lnTo>
                      <a:pt x="138" y="58"/>
                    </a:lnTo>
                    <a:lnTo>
                      <a:pt x="139" y="82"/>
                    </a:lnTo>
                    <a:lnTo>
                      <a:pt x="141" y="104"/>
                    </a:lnTo>
                    <a:lnTo>
                      <a:pt x="143" y="120"/>
                    </a:lnTo>
                    <a:lnTo>
                      <a:pt x="145" y="130"/>
                    </a:lnTo>
                    <a:lnTo>
                      <a:pt x="145" y="134"/>
                    </a:lnTo>
                    <a:lnTo>
                      <a:pt x="106" y="125"/>
                    </a:lnTo>
                    <a:lnTo>
                      <a:pt x="75" y="115"/>
                    </a:lnTo>
                    <a:lnTo>
                      <a:pt x="51" y="103"/>
                    </a:lnTo>
                    <a:lnTo>
                      <a:pt x="33" y="91"/>
                    </a:lnTo>
                    <a:lnTo>
                      <a:pt x="20" y="81"/>
                    </a:lnTo>
                    <a:lnTo>
                      <a:pt x="11" y="72"/>
                    </a:lnTo>
                    <a:lnTo>
                      <a:pt x="4" y="66"/>
                    </a:lnTo>
                    <a:lnTo>
                      <a:pt x="2" y="60"/>
                    </a:lnTo>
                    <a:lnTo>
                      <a:pt x="0" y="58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86CADC9-0B9A-4309-827C-9D437F413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928266"/>
              </p:ext>
            </p:extLst>
          </p:nvPr>
        </p:nvGraphicFramePr>
        <p:xfrm>
          <a:off x="907596" y="1528828"/>
          <a:ext cx="10343256" cy="2610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2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2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29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29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29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000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73093827-4039-4DCC-8E03-2B31F5AD08C5}"/>
              </a:ext>
            </a:extLst>
          </p:cNvPr>
          <p:cNvGrpSpPr/>
          <p:nvPr/>
        </p:nvGrpSpPr>
        <p:grpSpPr>
          <a:xfrm>
            <a:off x="1620214" y="4312922"/>
            <a:ext cx="4330730" cy="677689"/>
            <a:chOff x="948910" y="4523978"/>
            <a:chExt cx="3099192" cy="67768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623E99-6354-4D31-9727-6B52ACE60C95}"/>
                </a:ext>
              </a:extLst>
            </p:cNvPr>
            <p:cNvSpPr txBox="1"/>
            <p:nvPr/>
          </p:nvSpPr>
          <p:spPr>
            <a:xfrm>
              <a:off x="948910" y="4740002"/>
              <a:ext cx="3099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5512C7-DF02-4880-B9DC-AE1E5279BEE6}"/>
                </a:ext>
              </a:extLst>
            </p:cNvPr>
            <p:cNvSpPr txBox="1"/>
            <p:nvPr/>
          </p:nvSpPr>
          <p:spPr>
            <a:xfrm>
              <a:off x="948910" y="4523978"/>
              <a:ext cx="3099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C6F1C4A-A621-490C-84BF-461ED1988F60}"/>
              </a:ext>
            </a:extLst>
          </p:cNvPr>
          <p:cNvGrpSpPr/>
          <p:nvPr/>
        </p:nvGrpSpPr>
        <p:grpSpPr>
          <a:xfrm>
            <a:off x="997078" y="4435742"/>
            <a:ext cx="432048" cy="432048"/>
            <a:chOff x="453903" y="2153979"/>
            <a:chExt cx="432048" cy="432048"/>
          </a:xfrm>
          <a:solidFill>
            <a:schemeClr val="bg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568F647-F0B4-453B-AE20-D417AADDD20B}"/>
                </a:ext>
              </a:extLst>
            </p:cNvPr>
            <p:cNvSpPr/>
            <p:nvPr/>
          </p:nvSpPr>
          <p:spPr>
            <a:xfrm rot="18900000">
              <a:off x="453903" y="2153979"/>
              <a:ext cx="432048" cy="4320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BCE157-08C8-41F2-ABA3-D5FCB33AB10A}"/>
                </a:ext>
              </a:extLst>
            </p:cNvPr>
            <p:cNvSpPr txBox="1"/>
            <p:nvPr/>
          </p:nvSpPr>
          <p:spPr>
            <a:xfrm>
              <a:off x="458932" y="2191201"/>
              <a:ext cx="421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74F69E7-2A40-423D-8D4B-0F1AA07E7283}"/>
              </a:ext>
            </a:extLst>
          </p:cNvPr>
          <p:cNvGrpSpPr/>
          <p:nvPr/>
        </p:nvGrpSpPr>
        <p:grpSpPr>
          <a:xfrm>
            <a:off x="6920126" y="4312922"/>
            <a:ext cx="4330730" cy="677689"/>
            <a:chOff x="948910" y="4523978"/>
            <a:chExt cx="3099192" cy="67768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B43CF3-5489-49E7-A4B8-F9EDA79B5402}"/>
                </a:ext>
              </a:extLst>
            </p:cNvPr>
            <p:cNvSpPr txBox="1"/>
            <p:nvPr/>
          </p:nvSpPr>
          <p:spPr>
            <a:xfrm>
              <a:off x="948910" y="4740002"/>
              <a:ext cx="3099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B24A8D-A3B3-4902-B1BB-833F0B6DB040}"/>
                </a:ext>
              </a:extLst>
            </p:cNvPr>
            <p:cNvSpPr txBox="1"/>
            <p:nvPr/>
          </p:nvSpPr>
          <p:spPr>
            <a:xfrm>
              <a:off x="948910" y="4523978"/>
              <a:ext cx="3099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CA289A-AE2C-43DA-AAFF-46F54E51CAB7}"/>
              </a:ext>
            </a:extLst>
          </p:cNvPr>
          <p:cNvGrpSpPr/>
          <p:nvPr/>
        </p:nvGrpSpPr>
        <p:grpSpPr>
          <a:xfrm>
            <a:off x="6296991" y="4435742"/>
            <a:ext cx="432048" cy="432048"/>
            <a:chOff x="453903" y="2153979"/>
            <a:chExt cx="432048" cy="43204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6F2DAC8-7F82-4C4D-B0B2-887F3C6FDDAF}"/>
                </a:ext>
              </a:extLst>
            </p:cNvPr>
            <p:cNvSpPr/>
            <p:nvPr/>
          </p:nvSpPr>
          <p:spPr>
            <a:xfrm rot="18900000">
              <a:off x="453903" y="2153979"/>
              <a:ext cx="432048" cy="4320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F01EC6-1D23-4918-91B1-7A6536E96EA5}"/>
                </a:ext>
              </a:extLst>
            </p:cNvPr>
            <p:cNvSpPr txBox="1"/>
            <p:nvPr/>
          </p:nvSpPr>
          <p:spPr>
            <a:xfrm>
              <a:off x="458932" y="2191201"/>
              <a:ext cx="421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8EA79C3-5DE4-4F52-9085-A958BE0690A6}"/>
              </a:ext>
            </a:extLst>
          </p:cNvPr>
          <p:cNvGrpSpPr/>
          <p:nvPr/>
        </p:nvGrpSpPr>
        <p:grpSpPr>
          <a:xfrm>
            <a:off x="1621864" y="5141315"/>
            <a:ext cx="4330730" cy="677689"/>
            <a:chOff x="948910" y="4523978"/>
            <a:chExt cx="3099192" cy="67768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793E8C-5DDB-45EF-9CD5-053110DDDA15}"/>
                </a:ext>
              </a:extLst>
            </p:cNvPr>
            <p:cNvSpPr txBox="1"/>
            <p:nvPr/>
          </p:nvSpPr>
          <p:spPr>
            <a:xfrm>
              <a:off x="948910" y="4740002"/>
              <a:ext cx="3099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4ADCBB-599B-44A7-829E-07360F2301CE}"/>
                </a:ext>
              </a:extLst>
            </p:cNvPr>
            <p:cNvSpPr txBox="1"/>
            <p:nvPr/>
          </p:nvSpPr>
          <p:spPr>
            <a:xfrm>
              <a:off x="948910" y="4523978"/>
              <a:ext cx="3099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C8CC12-FEC5-4825-9988-FA7ACFFA785C}"/>
              </a:ext>
            </a:extLst>
          </p:cNvPr>
          <p:cNvGrpSpPr/>
          <p:nvPr/>
        </p:nvGrpSpPr>
        <p:grpSpPr>
          <a:xfrm>
            <a:off x="998729" y="5264132"/>
            <a:ext cx="432048" cy="432048"/>
            <a:chOff x="453903" y="2153979"/>
            <a:chExt cx="432048" cy="432048"/>
          </a:xfrm>
          <a:solidFill>
            <a:schemeClr val="accent2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07E6B61-2732-4E08-A607-24667BA8A96E}"/>
                </a:ext>
              </a:extLst>
            </p:cNvPr>
            <p:cNvSpPr/>
            <p:nvPr/>
          </p:nvSpPr>
          <p:spPr>
            <a:xfrm rot="18900000">
              <a:off x="453903" y="2153979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F9D654-03C2-44C3-9F65-9D11A80AD3AE}"/>
                </a:ext>
              </a:extLst>
            </p:cNvPr>
            <p:cNvSpPr txBox="1"/>
            <p:nvPr/>
          </p:nvSpPr>
          <p:spPr>
            <a:xfrm>
              <a:off x="458932" y="2191201"/>
              <a:ext cx="421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16C5311-673E-4526-8A70-C497DCD3DEBF}"/>
              </a:ext>
            </a:extLst>
          </p:cNvPr>
          <p:cNvGrpSpPr/>
          <p:nvPr/>
        </p:nvGrpSpPr>
        <p:grpSpPr>
          <a:xfrm>
            <a:off x="6921778" y="5141315"/>
            <a:ext cx="4330730" cy="677689"/>
            <a:chOff x="948910" y="4523978"/>
            <a:chExt cx="3099192" cy="67768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86C4FB-DF08-42AF-9710-D4B81D53E8CD}"/>
                </a:ext>
              </a:extLst>
            </p:cNvPr>
            <p:cNvSpPr txBox="1"/>
            <p:nvPr/>
          </p:nvSpPr>
          <p:spPr>
            <a:xfrm>
              <a:off x="948910" y="4740002"/>
              <a:ext cx="3099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2D0342E-AD68-4BD4-A6B0-ACF7EC61CBFE}"/>
                </a:ext>
              </a:extLst>
            </p:cNvPr>
            <p:cNvSpPr txBox="1"/>
            <p:nvPr/>
          </p:nvSpPr>
          <p:spPr>
            <a:xfrm>
              <a:off x="948910" y="4523978"/>
              <a:ext cx="3099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966F5FC-FC12-41B9-8C5F-A9E35AF8C8B9}"/>
              </a:ext>
            </a:extLst>
          </p:cNvPr>
          <p:cNvGrpSpPr/>
          <p:nvPr/>
        </p:nvGrpSpPr>
        <p:grpSpPr>
          <a:xfrm>
            <a:off x="6298642" y="5264132"/>
            <a:ext cx="432048" cy="432048"/>
            <a:chOff x="453903" y="2153979"/>
            <a:chExt cx="432048" cy="43204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86DCF9-9451-461B-B5B5-FB66766834C4}"/>
                </a:ext>
              </a:extLst>
            </p:cNvPr>
            <p:cNvSpPr/>
            <p:nvPr/>
          </p:nvSpPr>
          <p:spPr>
            <a:xfrm rot="18900000">
              <a:off x="453903" y="2153979"/>
              <a:ext cx="432048" cy="4320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A0A6753-C15C-48AF-A734-D7F7761F04F4}"/>
                </a:ext>
              </a:extLst>
            </p:cNvPr>
            <p:cNvSpPr txBox="1"/>
            <p:nvPr/>
          </p:nvSpPr>
          <p:spPr>
            <a:xfrm>
              <a:off x="458932" y="2191201"/>
              <a:ext cx="421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48519C-3029-4478-99AA-2864E02F3D84}"/>
              </a:ext>
            </a:extLst>
          </p:cNvPr>
          <p:cNvSpPr txBox="1"/>
          <p:nvPr/>
        </p:nvSpPr>
        <p:spPr>
          <a:xfrm>
            <a:off x="1586139" y="261056"/>
            <a:ext cx="9019722" cy="984885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+mj-lt"/>
              </a:rPr>
              <a:t>We Create Quality Professional </a:t>
            </a:r>
          </a:p>
          <a:p>
            <a:pPr algn="ctr"/>
            <a:r>
              <a:rPr lang="en-US" altLang="ko-KR" sz="3200" dirty="0">
                <a:solidFill>
                  <a:schemeClr val="bg1"/>
                </a:solidFill>
                <a:latin typeface="+mj-lt"/>
              </a:rPr>
              <a:t>PPT Presentation</a:t>
            </a:r>
            <a:endParaRPr lang="ko-KR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2730FB-6F5B-4C43-8607-FFD8AF4092CA}"/>
              </a:ext>
            </a:extLst>
          </p:cNvPr>
          <p:cNvSpPr/>
          <p:nvPr/>
        </p:nvSpPr>
        <p:spPr>
          <a:xfrm>
            <a:off x="1757991" y="5286375"/>
            <a:ext cx="2628900" cy="1571625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BB581E-4169-4BC4-822B-B0D8964372E6}"/>
              </a:ext>
            </a:extLst>
          </p:cNvPr>
          <p:cNvSpPr/>
          <p:nvPr/>
        </p:nvSpPr>
        <p:spPr>
          <a:xfrm>
            <a:off x="4781546" y="5286375"/>
            <a:ext cx="2628900" cy="157162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519F12-035D-459B-8C8E-3E819BF41151}"/>
              </a:ext>
            </a:extLst>
          </p:cNvPr>
          <p:cNvSpPr/>
          <p:nvPr/>
        </p:nvSpPr>
        <p:spPr>
          <a:xfrm>
            <a:off x="7805101" y="5286375"/>
            <a:ext cx="2628900" cy="1571625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3A143828-F5F6-436F-80EC-B14BF1DB39B4}"/>
              </a:ext>
            </a:extLst>
          </p:cNvPr>
          <p:cNvSpPr>
            <a:spLocks noChangeAspect="1"/>
          </p:cNvSpPr>
          <p:nvPr/>
        </p:nvSpPr>
        <p:spPr>
          <a:xfrm>
            <a:off x="2046124" y="5816795"/>
            <a:ext cx="428625" cy="510784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D2D03B03-7562-4A39-A4D7-A1B70B864C92}"/>
              </a:ext>
            </a:extLst>
          </p:cNvPr>
          <p:cNvSpPr/>
          <p:nvPr/>
        </p:nvSpPr>
        <p:spPr>
          <a:xfrm>
            <a:off x="8055067" y="5816795"/>
            <a:ext cx="627505" cy="510784"/>
          </a:xfrm>
          <a:custGeom>
            <a:avLst/>
            <a:gdLst/>
            <a:ahLst/>
            <a:cxnLst/>
            <a:rect l="l" t="t" r="r" b="b"/>
            <a:pathLst>
              <a:path w="2481182" h="2019660">
                <a:moveTo>
                  <a:pt x="1240591" y="1481245"/>
                </a:moveTo>
                <a:cubicBezTo>
                  <a:pt x="1201062" y="1481245"/>
                  <a:pt x="1169018" y="1511885"/>
                  <a:pt x="1169018" y="1549682"/>
                </a:cubicBezTo>
                <a:cubicBezTo>
                  <a:pt x="1169018" y="1587479"/>
                  <a:pt x="1201062" y="1618119"/>
                  <a:pt x="1240591" y="1618119"/>
                </a:cubicBezTo>
                <a:cubicBezTo>
                  <a:pt x="1280120" y="1618119"/>
                  <a:pt x="1312164" y="1587479"/>
                  <a:pt x="1312164" y="1549682"/>
                </a:cubicBezTo>
                <a:cubicBezTo>
                  <a:pt x="1312164" y="1511885"/>
                  <a:pt x="1280120" y="1481245"/>
                  <a:pt x="1240591" y="1481245"/>
                </a:cubicBezTo>
                <a:close/>
                <a:moveTo>
                  <a:pt x="95430" y="81527"/>
                </a:moveTo>
                <a:lnTo>
                  <a:pt x="95430" y="91249"/>
                </a:lnTo>
                <a:lnTo>
                  <a:pt x="95430" y="1336786"/>
                </a:lnTo>
                <a:lnTo>
                  <a:pt x="95430" y="1414360"/>
                </a:lnTo>
                <a:lnTo>
                  <a:pt x="2385752" y="1414360"/>
                </a:lnTo>
                <a:lnTo>
                  <a:pt x="2385752" y="1336786"/>
                </a:lnTo>
                <a:lnTo>
                  <a:pt x="2385752" y="91249"/>
                </a:lnTo>
                <a:lnTo>
                  <a:pt x="2385752" y="81527"/>
                </a:lnTo>
                <a:close/>
                <a:moveTo>
                  <a:pt x="82232" y="0"/>
                </a:moveTo>
                <a:lnTo>
                  <a:pt x="2398950" y="0"/>
                </a:lnTo>
                <a:cubicBezTo>
                  <a:pt x="2444366" y="0"/>
                  <a:pt x="2481182" y="33399"/>
                  <a:pt x="2481182" y="74597"/>
                </a:cubicBezTo>
                <a:lnTo>
                  <a:pt x="2481182" y="1613510"/>
                </a:lnTo>
                <a:cubicBezTo>
                  <a:pt x="2481182" y="1654709"/>
                  <a:pt x="2444366" y="1688107"/>
                  <a:pt x="2398950" y="1688107"/>
                </a:cubicBezTo>
                <a:lnTo>
                  <a:pt x="1569038" y="1688107"/>
                </a:lnTo>
                <a:lnTo>
                  <a:pt x="1643796" y="1974036"/>
                </a:lnTo>
                <a:lnTo>
                  <a:pt x="1876791" y="1974036"/>
                </a:lnTo>
                <a:cubicBezTo>
                  <a:pt x="1881184" y="1974036"/>
                  <a:pt x="1884744" y="1977440"/>
                  <a:pt x="1884744" y="1981640"/>
                </a:cubicBezTo>
                <a:lnTo>
                  <a:pt x="1884744" y="2012056"/>
                </a:lnTo>
                <a:cubicBezTo>
                  <a:pt x="1884744" y="2016256"/>
                  <a:pt x="1881184" y="2019660"/>
                  <a:pt x="1876791" y="2019660"/>
                </a:cubicBezTo>
                <a:lnTo>
                  <a:pt x="604391" y="2019660"/>
                </a:lnTo>
                <a:cubicBezTo>
                  <a:pt x="599998" y="2019660"/>
                  <a:pt x="596438" y="2016256"/>
                  <a:pt x="596438" y="2012056"/>
                </a:cubicBezTo>
                <a:lnTo>
                  <a:pt x="596438" y="1981640"/>
                </a:lnTo>
                <a:cubicBezTo>
                  <a:pt x="596438" y="1977440"/>
                  <a:pt x="599998" y="1974036"/>
                  <a:pt x="604391" y="1974036"/>
                </a:cubicBezTo>
                <a:lnTo>
                  <a:pt x="837388" y="1974036"/>
                </a:lnTo>
                <a:lnTo>
                  <a:pt x="912145" y="1688107"/>
                </a:lnTo>
                <a:lnTo>
                  <a:pt x="82232" y="1688107"/>
                </a:lnTo>
                <a:cubicBezTo>
                  <a:pt x="36817" y="1688107"/>
                  <a:pt x="0" y="1654709"/>
                  <a:pt x="0" y="1613510"/>
                </a:cubicBezTo>
                <a:lnTo>
                  <a:pt x="0" y="74597"/>
                </a:lnTo>
                <a:cubicBezTo>
                  <a:pt x="0" y="33399"/>
                  <a:pt x="36817" y="0"/>
                  <a:pt x="82232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/>
          </a:p>
        </p:txBody>
      </p:sp>
      <p:sp>
        <p:nvSpPr>
          <p:cNvPr id="8" name="Trapezoid 18">
            <a:extLst>
              <a:ext uri="{FF2B5EF4-FFF2-40B4-BE49-F238E27FC236}">
                <a16:creationId xmlns:a16="http://schemas.microsoft.com/office/drawing/2014/main" id="{FC407B0B-BB8E-4B58-BDE7-2E3A3D75EB20}"/>
              </a:ext>
            </a:extLst>
          </p:cNvPr>
          <p:cNvSpPr/>
          <p:nvPr/>
        </p:nvSpPr>
        <p:spPr>
          <a:xfrm rot="10800000">
            <a:off x="5007773" y="5847187"/>
            <a:ext cx="813253" cy="450000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E62240-D61E-4CCE-855E-E5C77B0D0FA9}"/>
              </a:ext>
            </a:extLst>
          </p:cNvPr>
          <p:cNvSpPr txBox="1"/>
          <p:nvPr/>
        </p:nvSpPr>
        <p:spPr>
          <a:xfrm>
            <a:off x="2791668" y="5602385"/>
            <a:ext cx="1401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866825-3813-4EFE-B53B-0632BEFE98EE}"/>
              </a:ext>
            </a:extLst>
          </p:cNvPr>
          <p:cNvSpPr txBox="1"/>
          <p:nvPr/>
        </p:nvSpPr>
        <p:spPr>
          <a:xfrm>
            <a:off x="5995743" y="5602383"/>
            <a:ext cx="1401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BAAD1C-FAB1-4053-894B-08751EC291F1}"/>
              </a:ext>
            </a:extLst>
          </p:cNvPr>
          <p:cNvSpPr txBox="1"/>
          <p:nvPr/>
        </p:nvSpPr>
        <p:spPr>
          <a:xfrm>
            <a:off x="8857289" y="5602383"/>
            <a:ext cx="1401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59B30E-EDDA-4BDE-878B-5BF28F78BACF}"/>
              </a:ext>
            </a:extLst>
          </p:cNvPr>
          <p:cNvSpPr txBox="1"/>
          <p:nvPr/>
        </p:nvSpPr>
        <p:spPr>
          <a:xfrm>
            <a:off x="888207" y="1776361"/>
            <a:ext cx="3980015" cy="138499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61AE25-A6D0-4492-ADA7-65FFE2B80B5D}"/>
              </a:ext>
            </a:extLst>
          </p:cNvPr>
          <p:cNvGrpSpPr/>
          <p:nvPr/>
        </p:nvGrpSpPr>
        <p:grpSpPr>
          <a:xfrm>
            <a:off x="951073" y="1832587"/>
            <a:ext cx="3620927" cy="4023805"/>
            <a:chOff x="2205261" y="2207419"/>
            <a:chExt cx="3367212" cy="3741861"/>
          </a:xfrm>
        </p:grpSpPr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5ED952A3-9DEE-4E0D-A795-8FAA9FED1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660" y="2207419"/>
              <a:ext cx="3198813" cy="3487737"/>
            </a:xfrm>
            <a:custGeom>
              <a:avLst/>
              <a:gdLst>
                <a:gd name="T0" fmla="*/ 630 w 853"/>
                <a:gd name="T1" fmla="*/ 372 h 930"/>
                <a:gd name="T2" fmla="*/ 717 w 853"/>
                <a:gd name="T3" fmla="*/ 372 h 930"/>
                <a:gd name="T4" fmla="*/ 765 w 853"/>
                <a:gd name="T5" fmla="*/ 502 h 930"/>
                <a:gd name="T6" fmla="*/ 766 w 853"/>
                <a:gd name="T7" fmla="*/ 511 h 930"/>
                <a:gd name="T8" fmla="*/ 759 w 853"/>
                <a:gd name="T9" fmla="*/ 664 h 930"/>
                <a:gd name="T10" fmla="*/ 758 w 853"/>
                <a:gd name="T11" fmla="*/ 669 h 930"/>
                <a:gd name="T12" fmla="*/ 715 w 853"/>
                <a:gd name="T13" fmla="*/ 802 h 930"/>
                <a:gd name="T14" fmla="*/ 707 w 853"/>
                <a:gd name="T15" fmla="*/ 817 h 930"/>
                <a:gd name="T16" fmla="*/ 655 w 853"/>
                <a:gd name="T17" fmla="*/ 923 h 930"/>
                <a:gd name="T18" fmla="*/ 259 w 853"/>
                <a:gd name="T19" fmla="*/ 876 h 930"/>
                <a:gd name="T20" fmla="*/ 0 w 853"/>
                <a:gd name="T21" fmla="*/ 852 h 930"/>
                <a:gd name="T22" fmla="*/ 0 w 853"/>
                <a:gd name="T23" fmla="*/ 447 h 930"/>
                <a:gd name="T24" fmla="*/ 253 w 853"/>
                <a:gd name="T25" fmla="*/ 435 h 930"/>
                <a:gd name="T26" fmla="*/ 412 w 853"/>
                <a:gd name="T27" fmla="*/ 309 h 930"/>
                <a:gd name="T28" fmla="*/ 554 w 853"/>
                <a:gd name="T29" fmla="*/ 137 h 930"/>
                <a:gd name="T30" fmla="*/ 667 w 853"/>
                <a:gd name="T31" fmla="*/ 210 h 930"/>
                <a:gd name="T32" fmla="*/ 600 w 853"/>
                <a:gd name="T33" fmla="*/ 335 h 930"/>
                <a:gd name="T34" fmla="*/ 630 w 853"/>
                <a:gd name="T35" fmla="*/ 372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53" h="930">
                  <a:moveTo>
                    <a:pt x="630" y="372"/>
                  </a:moveTo>
                  <a:cubicBezTo>
                    <a:pt x="717" y="372"/>
                    <a:pt x="717" y="372"/>
                    <a:pt x="717" y="372"/>
                  </a:cubicBezTo>
                  <a:cubicBezTo>
                    <a:pt x="800" y="372"/>
                    <a:pt x="811" y="470"/>
                    <a:pt x="765" y="502"/>
                  </a:cubicBezTo>
                  <a:cubicBezTo>
                    <a:pt x="754" y="510"/>
                    <a:pt x="752" y="506"/>
                    <a:pt x="766" y="511"/>
                  </a:cubicBezTo>
                  <a:cubicBezTo>
                    <a:pt x="853" y="540"/>
                    <a:pt x="828" y="657"/>
                    <a:pt x="759" y="664"/>
                  </a:cubicBezTo>
                  <a:cubicBezTo>
                    <a:pt x="746" y="666"/>
                    <a:pt x="746" y="663"/>
                    <a:pt x="758" y="669"/>
                  </a:cubicBezTo>
                  <a:cubicBezTo>
                    <a:pt x="809" y="697"/>
                    <a:pt x="794" y="801"/>
                    <a:pt x="715" y="802"/>
                  </a:cubicBezTo>
                  <a:cubicBezTo>
                    <a:pt x="680" y="802"/>
                    <a:pt x="693" y="800"/>
                    <a:pt x="707" y="817"/>
                  </a:cubicBezTo>
                  <a:cubicBezTo>
                    <a:pt x="737" y="853"/>
                    <a:pt x="726" y="920"/>
                    <a:pt x="655" y="923"/>
                  </a:cubicBezTo>
                  <a:cubicBezTo>
                    <a:pt x="534" y="929"/>
                    <a:pt x="376" y="930"/>
                    <a:pt x="259" y="876"/>
                  </a:cubicBezTo>
                  <a:cubicBezTo>
                    <a:pt x="162" y="830"/>
                    <a:pt x="104" y="852"/>
                    <a:pt x="0" y="852"/>
                  </a:cubicBezTo>
                  <a:cubicBezTo>
                    <a:pt x="0" y="447"/>
                    <a:pt x="0" y="447"/>
                    <a:pt x="0" y="447"/>
                  </a:cubicBezTo>
                  <a:cubicBezTo>
                    <a:pt x="96" y="450"/>
                    <a:pt x="161" y="475"/>
                    <a:pt x="253" y="435"/>
                  </a:cubicBezTo>
                  <a:cubicBezTo>
                    <a:pt x="322" y="404"/>
                    <a:pt x="360" y="368"/>
                    <a:pt x="412" y="309"/>
                  </a:cubicBezTo>
                  <a:cubicBezTo>
                    <a:pt x="466" y="248"/>
                    <a:pt x="522" y="220"/>
                    <a:pt x="554" y="137"/>
                  </a:cubicBezTo>
                  <a:cubicBezTo>
                    <a:pt x="594" y="0"/>
                    <a:pt x="700" y="95"/>
                    <a:pt x="667" y="210"/>
                  </a:cubicBezTo>
                  <a:cubicBezTo>
                    <a:pt x="647" y="266"/>
                    <a:pt x="631" y="295"/>
                    <a:pt x="600" y="335"/>
                  </a:cubicBezTo>
                  <a:cubicBezTo>
                    <a:pt x="586" y="354"/>
                    <a:pt x="593" y="372"/>
                    <a:pt x="630" y="3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scene3d>
              <a:camera prst="perspectiveLeft">
                <a:rot lat="1500000" lon="900000" rev="0"/>
              </a:camera>
              <a:lightRig rig="balanced" dir="t"/>
            </a:scene3d>
            <a:sp3d extrusionH="254000">
              <a:bevelT w="0" h="0"/>
              <a:bevelB w="0" h="0"/>
              <a:extrusionClr>
                <a:schemeClr val="accent4"/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9E122449-3E55-4CEE-8C62-1A7E308E8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702" y="2293144"/>
              <a:ext cx="3198813" cy="3487737"/>
            </a:xfrm>
            <a:custGeom>
              <a:avLst/>
              <a:gdLst>
                <a:gd name="T0" fmla="*/ 630 w 853"/>
                <a:gd name="T1" fmla="*/ 372 h 930"/>
                <a:gd name="T2" fmla="*/ 717 w 853"/>
                <a:gd name="T3" fmla="*/ 372 h 930"/>
                <a:gd name="T4" fmla="*/ 765 w 853"/>
                <a:gd name="T5" fmla="*/ 502 h 930"/>
                <a:gd name="T6" fmla="*/ 766 w 853"/>
                <a:gd name="T7" fmla="*/ 511 h 930"/>
                <a:gd name="T8" fmla="*/ 759 w 853"/>
                <a:gd name="T9" fmla="*/ 664 h 930"/>
                <a:gd name="T10" fmla="*/ 758 w 853"/>
                <a:gd name="T11" fmla="*/ 669 h 930"/>
                <a:gd name="T12" fmla="*/ 715 w 853"/>
                <a:gd name="T13" fmla="*/ 802 h 930"/>
                <a:gd name="T14" fmla="*/ 707 w 853"/>
                <a:gd name="T15" fmla="*/ 817 h 930"/>
                <a:gd name="T16" fmla="*/ 655 w 853"/>
                <a:gd name="T17" fmla="*/ 923 h 930"/>
                <a:gd name="T18" fmla="*/ 259 w 853"/>
                <a:gd name="T19" fmla="*/ 876 h 930"/>
                <a:gd name="T20" fmla="*/ 0 w 853"/>
                <a:gd name="T21" fmla="*/ 852 h 930"/>
                <a:gd name="T22" fmla="*/ 0 w 853"/>
                <a:gd name="T23" fmla="*/ 447 h 930"/>
                <a:gd name="T24" fmla="*/ 253 w 853"/>
                <a:gd name="T25" fmla="*/ 435 h 930"/>
                <a:gd name="T26" fmla="*/ 412 w 853"/>
                <a:gd name="T27" fmla="*/ 309 h 930"/>
                <a:gd name="T28" fmla="*/ 554 w 853"/>
                <a:gd name="T29" fmla="*/ 137 h 930"/>
                <a:gd name="T30" fmla="*/ 667 w 853"/>
                <a:gd name="T31" fmla="*/ 210 h 930"/>
                <a:gd name="T32" fmla="*/ 600 w 853"/>
                <a:gd name="T33" fmla="*/ 335 h 930"/>
                <a:gd name="T34" fmla="*/ 630 w 853"/>
                <a:gd name="T35" fmla="*/ 372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53" h="930">
                  <a:moveTo>
                    <a:pt x="630" y="372"/>
                  </a:moveTo>
                  <a:cubicBezTo>
                    <a:pt x="717" y="372"/>
                    <a:pt x="717" y="372"/>
                    <a:pt x="717" y="372"/>
                  </a:cubicBezTo>
                  <a:cubicBezTo>
                    <a:pt x="800" y="372"/>
                    <a:pt x="811" y="470"/>
                    <a:pt x="765" y="502"/>
                  </a:cubicBezTo>
                  <a:cubicBezTo>
                    <a:pt x="754" y="510"/>
                    <a:pt x="752" y="506"/>
                    <a:pt x="766" y="511"/>
                  </a:cubicBezTo>
                  <a:cubicBezTo>
                    <a:pt x="853" y="540"/>
                    <a:pt x="828" y="657"/>
                    <a:pt x="759" y="664"/>
                  </a:cubicBezTo>
                  <a:cubicBezTo>
                    <a:pt x="746" y="666"/>
                    <a:pt x="746" y="663"/>
                    <a:pt x="758" y="669"/>
                  </a:cubicBezTo>
                  <a:cubicBezTo>
                    <a:pt x="809" y="697"/>
                    <a:pt x="794" y="801"/>
                    <a:pt x="715" y="802"/>
                  </a:cubicBezTo>
                  <a:cubicBezTo>
                    <a:pt x="680" y="802"/>
                    <a:pt x="693" y="800"/>
                    <a:pt x="707" y="817"/>
                  </a:cubicBezTo>
                  <a:cubicBezTo>
                    <a:pt x="737" y="853"/>
                    <a:pt x="726" y="920"/>
                    <a:pt x="655" y="923"/>
                  </a:cubicBezTo>
                  <a:cubicBezTo>
                    <a:pt x="534" y="929"/>
                    <a:pt x="376" y="930"/>
                    <a:pt x="259" y="876"/>
                  </a:cubicBezTo>
                  <a:cubicBezTo>
                    <a:pt x="162" y="830"/>
                    <a:pt x="104" y="852"/>
                    <a:pt x="0" y="852"/>
                  </a:cubicBezTo>
                  <a:cubicBezTo>
                    <a:pt x="0" y="447"/>
                    <a:pt x="0" y="447"/>
                    <a:pt x="0" y="447"/>
                  </a:cubicBezTo>
                  <a:cubicBezTo>
                    <a:pt x="96" y="450"/>
                    <a:pt x="161" y="475"/>
                    <a:pt x="253" y="435"/>
                  </a:cubicBezTo>
                  <a:cubicBezTo>
                    <a:pt x="322" y="404"/>
                    <a:pt x="360" y="368"/>
                    <a:pt x="412" y="309"/>
                  </a:cubicBezTo>
                  <a:cubicBezTo>
                    <a:pt x="466" y="248"/>
                    <a:pt x="522" y="220"/>
                    <a:pt x="554" y="137"/>
                  </a:cubicBezTo>
                  <a:cubicBezTo>
                    <a:pt x="594" y="0"/>
                    <a:pt x="700" y="95"/>
                    <a:pt x="667" y="210"/>
                  </a:cubicBezTo>
                  <a:cubicBezTo>
                    <a:pt x="647" y="266"/>
                    <a:pt x="631" y="295"/>
                    <a:pt x="600" y="335"/>
                  </a:cubicBezTo>
                  <a:cubicBezTo>
                    <a:pt x="586" y="354"/>
                    <a:pt x="593" y="372"/>
                    <a:pt x="630" y="3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scene3d>
              <a:camera prst="perspectiveLeft">
                <a:rot lat="1500000" lon="900000" rev="0"/>
              </a:camera>
              <a:lightRig rig="balanced" dir="t"/>
            </a:scene3d>
            <a:sp3d extrusionH="254000">
              <a:bevelT w="0" h="0"/>
              <a:bevelB w="0" h="0"/>
              <a:extrusionClr>
                <a:schemeClr val="accent3"/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8D87BAB8-F155-4812-94D9-E42043613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1666" y="2380010"/>
              <a:ext cx="3198813" cy="3487737"/>
            </a:xfrm>
            <a:custGeom>
              <a:avLst/>
              <a:gdLst>
                <a:gd name="T0" fmla="*/ 630 w 853"/>
                <a:gd name="T1" fmla="*/ 372 h 930"/>
                <a:gd name="T2" fmla="*/ 717 w 853"/>
                <a:gd name="T3" fmla="*/ 372 h 930"/>
                <a:gd name="T4" fmla="*/ 765 w 853"/>
                <a:gd name="T5" fmla="*/ 502 h 930"/>
                <a:gd name="T6" fmla="*/ 766 w 853"/>
                <a:gd name="T7" fmla="*/ 511 h 930"/>
                <a:gd name="T8" fmla="*/ 759 w 853"/>
                <a:gd name="T9" fmla="*/ 664 h 930"/>
                <a:gd name="T10" fmla="*/ 758 w 853"/>
                <a:gd name="T11" fmla="*/ 669 h 930"/>
                <a:gd name="T12" fmla="*/ 715 w 853"/>
                <a:gd name="T13" fmla="*/ 802 h 930"/>
                <a:gd name="T14" fmla="*/ 707 w 853"/>
                <a:gd name="T15" fmla="*/ 817 h 930"/>
                <a:gd name="T16" fmla="*/ 655 w 853"/>
                <a:gd name="T17" fmla="*/ 923 h 930"/>
                <a:gd name="T18" fmla="*/ 259 w 853"/>
                <a:gd name="T19" fmla="*/ 876 h 930"/>
                <a:gd name="T20" fmla="*/ 0 w 853"/>
                <a:gd name="T21" fmla="*/ 852 h 930"/>
                <a:gd name="T22" fmla="*/ 0 w 853"/>
                <a:gd name="T23" fmla="*/ 447 h 930"/>
                <a:gd name="T24" fmla="*/ 253 w 853"/>
                <a:gd name="T25" fmla="*/ 435 h 930"/>
                <a:gd name="T26" fmla="*/ 412 w 853"/>
                <a:gd name="T27" fmla="*/ 309 h 930"/>
                <a:gd name="T28" fmla="*/ 554 w 853"/>
                <a:gd name="T29" fmla="*/ 137 h 930"/>
                <a:gd name="T30" fmla="*/ 667 w 853"/>
                <a:gd name="T31" fmla="*/ 210 h 930"/>
                <a:gd name="T32" fmla="*/ 600 w 853"/>
                <a:gd name="T33" fmla="*/ 335 h 930"/>
                <a:gd name="T34" fmla="*/ 630 w 853"/>
                <a:gd name="T35" fmla="*/ 372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53" h="930">
                  <a:moveTo>
                    <a:pt x="630" y="372"/>
                  </a:moveTo>
                  <a:cubicBezTo>
                    <a:pt x="717" y="372"/>
                    <a:pt x="717" y="372"/>
                    <a:pt x="717" y="372"/>
                  </a:cubicBezTo>
                  <a:cubicBezTo>
                    <a:pt x="800" y="372"/>
                    <a:pt x="811" y="470"/>
                    <a:pt x="765" y="502"/>
                  </a:cubicBezTo>
                  <a:cubicBezTo>
                    <a:pt x="754" y="510"/>
                    <a:pt x="752" y="506"/>
                    <a:pt x="766" y="511"/>
                  </a:cubicBezTo>
                  <a:cubicBezTo>
                    <a:pt x="853" y="540"/>
                    <a:pt x="828" y="657"/>
                    <a:pt x="759" y="664"/>
                  </a:cubicBezTo>
                  <a:cubicBezTo>
                    <a:pt x="746" y="666"/>
                    <a:pt x="746" y="663"/>
                    <a:pt x="758" y="669"/>
                  </a:cubicBezTo>
                  <a:cubicBezTo>
                    <a:pt x="809" y="697"/>
                    <a:pt x="794" y="801"/>
                    <a:pt x="715" y="802"/>
                  </a:cubicBezTo>
                  <a:cubicBezTo>
                    <a:pt x="680" y="802"/>
                    <a:pt x="693" y="800"/>
                    <a:pt x="707" y="817"/>
                  </a:cubicBezTo>
                  <a:cubicBezTo>
                    <a:pt x="737" y="853"/>
                    <a:pt x="726" y="920"/>
                    <a:pt x="655" y="923"/>
                  </a:cubicBezTo>
                  <a:cubicBezTo>
                    <a:pt x="534" y="929"/>
                    <a:pt x="376" y="930"/>
                    <a:pt x="259" y="876"/>
                  </a:cubicBezTo>
                  <a:cubicBezTo>
                    <a:pt x="162" y="830"/>
                    <a:pt x="104" y="852"/>
                    <a:pt x="0" y="852"/>
                  </a:cubicBezTo>
                  <a:cubicBezTo>
                    <a:pt x="0" y="447"/>
                    <a:pt x="0" y="447"/>
                    <a:pt x="0" y="447"/>
                  </a:cubicBezTo>
                  <a:cubicBezTo>
                    <a:pt x="96" y="450"/>
                    <a:pt x="161" y="475"/>
                    <a:pt x="253" y="435"/>
                  </a:cubicBezTo>
                  <a:cubicBezTo>
                    <a:pt x="322" y="404"/>
                    <a:pt x="360" y="368"/>
                    <a:pt x="412" y="309"/>
                  </a:cubicBezTo>
                  <a:cubicBezTo>
                    <a:pt x="466" y="248"/>
                    <a:pt x="522" y="220"/>
                    <a:pt x="554" y="137"/>
                  </a:cubicBezTo>
                  <a:cubicBezTo>
                    <a:pt x="594" y="0"/>
                    <a:pt x="700" y="95"/>
                    <a:pt x="667" y="210"/>
                  </a:cubicBezTo>
                  <a:cubicBezTo>
                    <a:pt x="647" y="266"/>
                    <a:pt x="631" y="295"/>
                    <a:pt x="600" y="335"/>
                  </a:cubicBezTo>
                  <a:cubicBezTo>
                    <a:pt x="586" y="354"/>
                    <a:pt x="593" y="372"/>
                    <a:pt x="630" y="3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perspectiveLeft">
                <a:rot lat="1500000" lon="900000" rev="0"/>
              </a:camera>
              <a:lightRig rig="balanced" dir="t"/>
            </a:scene3d>
            <a:sp3d extrusionH="254000">
              <a:bevelT w="0" h="0"/>
              <a:bevelB w="0" h="0"/>
              <a:extrusionClr>
                <a:schemeClr val="accent2"/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B182F9D1-267B-4E97-B581-282E58AE4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5261" y="2461543"/>
              <a:ext cx="3198813" cy="3487737"/>
            </a:xfrm>
            <a:custGeom>
              <a:avLst/>
              <a:gdLst>
                <a:gd name="T0" fmla="*/ 630 w 853"/>
                <a:gd name="T1" fmla="*/ 372 h 930"/>
                <a:gd name="T2" fmla="*/ 717 w 853"/>
                <a:gd name="T3" fmla="*/ 372 h 930"/>
                <a:gd name="T4" fmla="*/ 765 w 853"/>
                <a:gd name="T5" fmla="*/ 502 h 930"/>
                <a:gd name="T6" fmla="*/ 766 w 853"/>
                <a:gd name="T7" fmla="*/ 511 h 930"/>
                <a:gd name="T8" fmla="*/ 759 w 853"/>
                <a:gd name="T9" fmla="*/ 664 h 930"/>
                <a:gd name="T10" fmla="*/ 758 w 853"/>
                <a:gd name="T11" fmla="*/ 669 h 930"/>
                <a:gd name="T12" fmla="*/ 715 w 853"/>
                <a:gd name="T13" fmla="*/ 802 h 930"/>
                <a:gd name="T14" fmla="*/ 707 w 853"/>
                <a:gd name="T15" fmla="*/ 817 h 930"/>
                <a:gd name="T16" fmla="*/ 655 w 853"/>
                <a:gd name="T17" fmla="*/ 923 h 930"/>
                <a:gd name="T18" fmla="*/ 259 w 853"/>
                <a:gd name="T19" fmla="*/ 876 h 930"/>
                <a:gd name="T20" fmla="*/ 0 w 853"/>
                <a:gd name="T21" fmla="*/ 852 h 930"/>
                <a:gd name="T22" fmla="*/ 0 w 853"/>
                <a:gd name="T23" fmla="*/ 447 h 930"/>
                <a:gd name="T24" fmla="*/ 253 w 853"/>
                <a:gd name="T25" fmla="*/ 435 h 930"/>
                <a:gd name="T26" fmla="*/ 412 w 853"/>
                <a:gd name="T27" fmla="*/ 309 h 930"/>
                <a:gd name="T28" fmla="*/ 554 w 853"/>
                <a:gd name="T29" fmla="*/ 137 h 930"/>
                <a:gd name="T30" fmla="*/ 667 w 853"/>
                <a:gd name="T31" fmla="*/ 210 h 930"/>
                <a:gd name="T32" fmla="*/ 600 w 853"/>
                <a:gd name="T33" fmla="*/ 335 h 930"/>
                <a:gd name="T34" fmla="*/ 630 w 853"/>
                <a:gd name="T35" fmla="*/ 372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53" h="930">
                  <a:moveTo>
                    <a:pt x="630" y="372"/>
                  </a:moveTo>
                  <a:cubicBezTo>
                    <a:pt x="717" y="372"/>
                    <a:pt x="717" y="372"/>
                    <a:pt x="717" y="372"/>
                  </a:cubicBezTo>
                  <a:cubicBezTo>
                    <a:pt x="800" y="372"/>
                    <a:pt x="811" y="470"/>
                    <a:pt x="765" y="502"/>
                  </a:cubicBezTo>
                  <a:cubicBezTo>
                    <a:pt x="754" y="510"/>
                    <a:pt x="752" y="506"/>
                    <a:pt x="766" y="511"/>
                  </a:cubicBezTo>
                  <a:cubicBezTo>
                    <a:pt x="853" y="540"/>
                    <a:pt x="828" y="657"/>
                    <a:pt x="759" y="664"/>
                  </a:cubicBezTo>
                  <a:cubicBezTo>
                    <a:pt x="746" y="666"/>
                    <a:pt x="746" y="663"/>
                    <a:pt x="758" y="669"/>
                  </a:cubicBezTo>
                  <a:cubicBezTo>
                    <a:pt x="809" y="697"/>
                    <a:pt x="794" y="801"/>
                    <a:pt x="715" y="802"/>
                  </a:cubicBezTo>
                  <a:cubicBezTo>
                    <a:pt x="680" y="802"/>
                    <a:pt x="693" y="800"/>
                    <a:pt x="707" y="817"/>
                  </a:cubicBezTo>
                  <a:cubicBezTo>
                    <a:pt x="737" y="853"/>
                    <a:pt x="726" y="920"/>
                    <a:pt x="655" y="923"/>
                  </a:cubicBezTo>
                  <a:cubicBezTo>
                    <a:pt x="534" y="929"/>
                    <a:pt x="376" y="930"/>
                    <a:pt x="259" y="876"/>
                  </a:cubicBezTo>
                  <a:cubicBezTo>
                    <a:pt x="162" y="830"/>
                    <a:pt x="104" y="852"/>
                    <a:pt x="0" y="852"/>
                  </a:cubicBezTo>
                  <a:cubicBezTo>
                    <a:pt x="0" y="447"/>
                    <a:pt x="0" y="447"/>
                    <a:pt x="0" y="447"/>
                  </a:cubicBezTo>
                  <a:cubicBezTo>
                    <a:pt x="96" y="450"/>
                    <a:pt x="161" y="475"/>
                    <a:pt x="253" y="435"/>
                  </a:cubicBezTo>
                  <a:cubicBezTo>
                    <a:pt x="322" y="404"/>
                    <a:pt x="360" y="368"/>
                    <a:pt x="412" y="309"/>
                  </a:cubicBezTo>
                  <a:cubicBezTo>
                    <a:pt x="466" y="248"/>
                    <a:pt x="522" y="220"/>
                    <a:pt x="554" y="137"/>
                  </a:cubicBezTo>
                  <a:cubicBezTo>
                    <a:pt x="594" y="0"/>
                    <a:pt x="700" y="95"/>
                    <a:pt x="667" y="210"/>
                  </a:cubicBezTo>
                  <a:cubicBezTo>
                    <a:pt x="647" y="266"/>
                    <a:pt x="631" y="295"/>
                    <a:pt x="600" y="335"/>
                  </a:cubicBezTo>
                  <a:cubicBezTo>
                    <a:pt x="586" y="354"/>
                    <a:pt x="593" y="372"/>
                    <a:pt x="630" y="3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scene3d>
              <a:camera prst="perspectiveLeft">
                <a:rot lat="1500000" lon="900000" rev="0"/>
              </a:camera>
              <a:lightRig rig="threePt" dir="t"/>
            </a:scene3d>
            <a:sp3d extrusionH="254000">
              <a:bevelT w="0" h="0"/>
              <a:extrusionClr>
                <a:schemeClr val="accent1"/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A25F7E6-4FC4-4246-8461-F7974183A69D}"/>
              </a:ext>
            </a:extLst>
          </p:cNvPr>
          <p:cNvGrpSpPr/>
          <p:nvPr/>
        </p:nvGrpSpPr>
        <p:grpSpPr>
          <a:xfrm>
            <a:off x="6104805" y="1759276"/>
            <a:ext cx="5246148" cy="862544"/>
            <a:chOff x="6104805" y="2010509"/>
            <a:chExt cx="4094271" cy="86254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1E824-6E38-43DD-AB76-98261117D22D}"/>
                </a:ext>
              </a:extLst>
            </p:cNvPr>
            <p:cNvSpPr txBox="1"/>
            <p:nvPr/>
          </p:nvSpPr>
          <p:spPr>
            <a:xfrm>
              <a:off x="6109889" y="2226722"/>
              <a:ext cx="40273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I hope and I believe that this Template will your Time, Money and Reputation.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1C92D1-A48D-474D-8ECB-B319BFF558F6}"/>
                </a:ext>
              </a:extLst>
            </p:cNvPr>
            <p:cNvSpPr txBox="1"/>
            <p:nvPr/>
          </p:nvSpPr>
          <p:spPr>
            <a:xfrm>
              <a:off x="6104805" y="2010509"/>
              <a:ext cx="4094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Contents_Here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08B121F-7323-4DF9-932B-09A5D28A4A57}"/>
              </a:ext>
            </a:extLst>
          </p:cNvPr>
          <p:cNvSpPr txBox="1"/>
          <p:nvPr/>
        </p:nvSpPr>
        <p:spPr>
          <a:xfrm>
            <a:off x="5108297" y="1775051"/>
            <a:ext cx="964679" cy="83099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5400" dirty="0">
                <a:solidFill>
                  <a:schemeClr val="accent1"/>
                </a:solidFill>
              </a:rPr>
              <a:t>01</a:t>
            </a:r>
          </a:p>
        </p:txBody>
      </p:sp>
      <p:grpSp>
        <p:nvGrpSpPr>
          <p:cNvPr id="12" name="그룹 5">
            <a:extLst>
              <a:ext uri="{FF2B5EF4-FFF2-40B4-BE49-F238E27FC236}">
                <a16:creationId xmlns:a16="http://schemas.microsoft.com/office/drawing/2014/main" id="{AAA75684-0C35-4490-9FB6-CD0F836ED54E}"/>
              </a:ext>
            </a:extLst>
          </p:cNvPr>
          <p:cNvGrpSpPr/>
          <p:nvPr/>
        </p:nvGrpSpPr>
        <p:grpSpPr>
          <a:xfrm>
            <a:off x="6104806" y="2904329"/>
            <a:ext cx="5166932" cy="862544"/>
            <a:chOff x="6104806" y="2944738"/>
            <a:chExt cx="4032448" cy="86254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C186BC-5562-415A-AF37-6735F6E8D48E}"/>
                </a:ext>
              </a:extLst>
            </p:cNvPr>
            <p:cNvSpPr txBox="1"/>
            <p:nvPr/>
          </p:nvSpPr>
          <p:spPr>
            <a:xfrm>
              <a:off x="6109889" y="3160951"/>
              <a:ext cx="40273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I hope and I believe that this Template will your Time, Money and Reputation.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8F6627-EDD2-444F-AE0D-E6F4002CD970}"/>
                </a:ext>
              </a:extLst>
            </p:cNvPr>
            <p:cNvSpPr txBox="1"/>
            <p:nvPr/>
          </p:nvSpPr>
          <p:spPr>
            <a:xfrm>
              <a:off x="6104806" y="2944738"/>
              <a:ext cx="40324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Contents_Here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92937C3-4A0B-4935-8735-11E4A316F243}"/>
              </a:ext>
            </a:extLst>
          </p:cNvPr>
          <p:cNvSpPr txBox="1"/>
          <p:nvPr/>
        </p:nvSpPr>
        <p:spPr>
          <a:xfrm>
            <a:off x="5108297" y="2920105"/>
            <a:ext cx="964679" cy="83099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5400" dirty="0">
                <a:solidFill>
                  <a:schemeClr val="accent2"/>
                </a:solidFill>
              </a:rPr>
              <a:t>02</a:t>
            </a:r>
          </a:p>
        </p:txBody>
      </p:sp>
      <p:grpSp>
        <p:nvGrpSpPr>
          <p:cNvPr id="16" name="그룹 4">
            <a:extLst>
              <a:ext uri="{FF2B5EF4-FFF2-40B4-BE49-F238E27FC236}">
                <a16:creationId xmlns:a16="http://schemas.microsoft.com/office/drawing/2014/main" id="{BDC416A0-4C81-4F52-A90B-76F6DA00D15F}"/>
              </a:ext>
            </a:extLst>
          </p:cNvPr>
          <p:cNvGrpSpPr/>
          <p:nvPr/>
        </p:nvGrpSpPr>
        <p:grpSpPr>
          <a:xfrm>
            <a:off x="6104806" y="4049382"/>
            <a:ext cx="5166932" cy="862544"/>
            <a:chOff x="6104806" y="3882717"/>
            <a:chExt cx="4032448" cy="86254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6304BB-79B0-46F7-9ACC-C682C92A4C36}"/>
                </a:ext>
              </a:extLst>
            </p:cNvPr>
            <p:cNvSpPr txBox="1"/>
            <p:nvPr/>
          </p:nvSpPr>
          <p:spPr>
            <a:xfrm>
              <a:off x="6109889" y="4098930"/>
              <a:ext cx="40273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I hope and I believe that this Template will your Time, Money and Reputation.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2A6D667-DDBB-4896-A157-DA45267CE610}"/>
                </a:ext>
              </a:extLst>
            </p:cNvPr>
            <p:cNvSpPr txBox="1"/>
            <p:nvPr/>
          </p:nvSpPr>
          <p:spPr>
            <a:xfrm>
              <a:off x="6104806" y="3882717"/>
              <a:ext cx="40324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Contents_Here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414A524-EB36-479F-AD86-814D4F688061}"/>
              </a:ext>
            </a:extLst>
          </p:cNvPr>
          <p:cNvSpPr txBox="1"/>
          <p:nvPr/>
        </p:nvSpPr>
        <p:spPr>
          <a:xfrm>
            <a:off x="5108297" y="4065157"/>
            <a:ext cx="964679" cy="83099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5400" dirty="0">
                <a:solidFill>
                  <a:schemeClr val="accent3"/>
                </a:solidFill>
              </a:rPr>
              <a:t>03</a:t>
            </a:r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4F2B4956-D16D-4488-A8CD-43EF894D486D}"/>
              </a:ext>
            </a:extLst>
          </p:cNvPr>
          <p:cNvGrpSpPr/>
          <p:nvPr/>
        </p:nvGrpSpPr>
        <p:grpSpPr>
          <a:xfrm>
            <a:off x="6104806" y="5194435"/>
            <a:ext cx="5166932" cy="862544"/>
            <a:chOff x="6104806" y="4820696"/>
            <a:chExt cx="4032448" cy="86254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86FB74-96DC-482F-8C14-34F219BC4F45}"/>
                </a:ext>
              </a:extLst>
            </p:cNvPr>
            <p:cNvSpPr txBox="1"/>
            <p:nvPr/>
          </p:nvSpPr>
          <p:spPr>
            <a:xfrm>
              <a:off x="6109889" y="5036909"/>
              <a:ext cx="40273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I hope and I believe that this Template will your Time, Money and Reputation.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E682765-42D1-4AED-BF77-C71E6184D640}"/>
                </a:ext>
              </a:extLst>
            </p:cNvPr>
            <p:cNvSpPr txBox="1"/>
            <p:nvPr/>
          </p:nvSpPr>
          <p:spPr>
            <a:xfrm>
              <a:off x="6104806" y="4820696"/>
              <a:ext cx="40324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Contents_Here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A895E50-A395-44EE-B50F-5C2A12B773DF}"/>
              </a:ext>
            </a:extLst>
          </p:cNvPr>
          <p:cNvSpPr txBox="1"/>
          <p:nvPr/>
        </p:nvSpPr>
        <p:spPr>
          <a:xfrm>
            <a:off x="5108297" y="5210211"/>
            <a:ext cx="964679" cy="83099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5400" dirty="0">
                <a:solidFill>
                  <a:schemeClr val="accent4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57699E-1277-481F-B4CB-4682DEDE663A}"/>
              </a:ext>
            </a:extLst>
          </p:cNvPr>
          <p:cNvSpPr/>
          <p:nvPr/>
        </p:nvSpPr>
        <p:spPr>
          <a:xfrm>
            <a:off x="906228" y="4156085"/>
            <a:ext cx="3312000" cy="18722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457EBF-AACC-4302-AADF-882E5A3ABE13}"/>
              </a:ext>
            </a:extLst>
          </p:cNvPr>
          <p:cNvSpPr/>
          <p:nvPr/>
        </p:nvSpPr>
        <p:spPr>
          <a:xfrm>
            <a:off x="7963846" y="4156085"/>
            <a:ext cx="3312000" cy="18722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5BD6F0-3256-465E-95BC-47333E00485F}"/>
              </a:ext>
            </a:extLst>
          </p:cNvPr>
          <p:cNvSpPr/>
          <p:nvPr/>
        </p:nvSpPr>
        <p:spPr>
          <a:xfrm>
            <a:off x="4435037" y="4156085"/>
            <a:ext cx="3312000" cy="18722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A4ECF-DEA8-49E7-84FC-7AC549E2387C}"/>
              </a:ext>
            </a:extLst>
          </p:cNvPr>
          <p:cNvSpPr txBox="1"/>
          <p:nvPr/>
        </p:nvSpPr>
        <p:spPr>
          <a:xfrm>
            <a:off x="8521978" y="4982082"/>
            <a:ext cx="219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FECE28-E404-414D-B4AD-48AD6F46AC46}"/>
              </a:ext>
            </a:extLst>
          </p:cNvPr>
          <p:cNvSpPr txBox="1"/>
          <p:nvPr/>
        </p:nvSpPr>
        <p:spPr>
          <a:xfrm>
            <a:off x="1464360" y="4982082"/>
            <a:ext cx="219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2C110A-DA2F-43F1-ACCF-24005D4E7DCD}"/>
              </a:ext>
            </a:extLst>
          </p:cNvPr>
          <p:cNvGrpSpPr/>
          <p:nvPr/>
        </p:nvGrpSpPr>
        <p:grpSpPr>
          <a:xfrm>
            <a:off x="4776360" y="4443071"/>
            <a:ext cx="2629354" cy="1298243"/>
            <a:chOff x="3366344" y="4442564"/>
            <a:chExt cx="2411760" cy="129824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3AD2DBF-8D51-42CA-8B10-2BFB423855AF}"/>
                </a:ext>
              </a:extLst>
            </p:cNvPr>
            <p:cNvSpPr txBox="1"/>
            <p:nvPr/>
          </p:nvSpPr>
          <p:spPr>
            <a:xfrm>
              <a:off x="3366344" y="4725144"/>
              <a:ext cx="24117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C026C2-53B5-4F18-9908-EFA59EC726ED}"/>
                </a:ext>
              </a:extLst>
            </p:cNvPr>
            <p:cNvSpPr txBox="1"/>
            <p:nvPr/>
          </p:nvSpPr>
          <p:spPr>
            <a:xfrm>
              <a:off x="3366344" y="4442564"/>
              <a:ext cx="2411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11" name="차트 8">
            <a:extLst>
              <a:ext uri="{FF2B5EF4-FFF2-40B4-BE49-F238E27FC236}">
                <a16:creationId xmlns:a16="http://schemas.microsoft.com/office/drawing/2014/main" id="{81305CE5-AEAA-44D8-9B83-81DF0FBD83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8259071"/>
              </p:ext>
            </p:extLst>
          </p:nvPr>
        </p:nvGraphicFramePr>
        <p:xfrm>
          <a:off x="906228" y="1679330"/>
          <a:ext cx="10488603" cy="2328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Rounded Rectangle 25">
            <a:extLst>
              <a:ext uri="{FF2B5EF4-FFF2-40B4-BE49-F238E27FC236}">
                <a16:creationId xmlns:a16="http://schemas.microsoft.com/office/drawing/2014/main" id="{950C5A6A-FAE6-41C8-B115-889AFC950491}"/>
              </a:ext>
            </a:extLst>
          </p:cNvPr>
          <p:cNvSpPr/>
          <p:nvPr/>
        </p:nvSpPr>
        <p:spPr>
          <a:xfrm>
            <a:off x="9413762" y="4430540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Freeform 53">
            <a:extLst>
              <a:ext uri="{FF2B5EF4-FFF2-40B4-BE49-F238E27FC236}">
                <a16:creationId xmlns:a16="http://schemas.microsoft.com/office/drawing/2014/main" id="{5B88623F-910E-4943-923C-916D248FE13B}"/>
              </a:ext>
            </a:extLst>
          </p:cNvPr>
          <p:cNvSpPr/>
          <p:nvPr/>
        </p:nvSpPr>
        <p:spPr>
          <a:xfrm>
            <a:off x="2371494" y="4374414"/>
            <a:ext cx="382784" cy="392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35D7F6-444D-4B08-A3F1-22518B8D2392}"/>
              </a:ext>
            </a:extLst>
          </p:cNvPr>
          <p:cNvSpPr/>
          <p:nvPr/>
        </p:nvSpPr>
        <p:spPr>
          <a:xfrm>
            <a:off x="6620608" y="1740877"/>
            <a:ext cx="5571391" cy="1442070"/>
          </a:xfrm>
          <a:prstGeom prst="roundRect">
            <a:avLst>
              <a:gd name="adj" fmla="val 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924037" y="1846515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Section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Break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6944186" y="2609599"/>
            <a:ext cx="477709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794ADC-5718-4E45-93DB-44E8C0F796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CEF9DA0-1216-45D8-98E0-942401D233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B71FF-4D1E-41CA-922A-EE42D43F185A}"/>
              </a:ext>
            </a:extLst>
          </p:cNvPr>
          <p:cNvSpPr txBox="1"/>
          <p:nvPr/>
        </p:nvSpPr>
        <p:spPr>
          <a:xfrm>
            <a:off x="8800789" y="1927673"/>
            <a:ext cx="28387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I hope and I believe that this Template will your Time, Money and Reputation.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Easy to change colors, photos and Text.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E6B10A-122D-4465-BD09-5B960EC1FCA7}"/>
              </a:ext>
            </a:extLst>
          </p:cNvPr>
          <p:cNvSpPr txBox="1"/>
          <p:nvPr/>
        </p:nvSpPr>
        <p:spPr>
          <a:xfrm>
            <a:off x="8800788" y="881533"/>
            <a:ext cx="28387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62DD6A9-C34A-48FE-ADF4-DB70B4922D87}"/>
              </a:ext>
            </a:extLst>
          </p:cNvPr>
          <p:cNvSpPr txBox="1">
            <a:spLocks/>
          </p:cNvSpPr>
          <p:nvPr/>
        </p:nvSpPr>
        <p:spPr>
          <a:xfrm>
            <a:off x="3346916" y="967460"/>
            <a:ext cx="3026672" cy="6630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36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28715A-2EEF-45F6-BBBC-40C929BD0A54}"/>
              </a:ext>
            </a:extLst>
          </p:cNvPr>
          <p:cNvSpPr txBox="1"/>
          <p:nvPr/>
        </p:nvSpPr>
        <p:spPr>
          <a:xfrm>
            <a:off x="3346916" y="1630542"/>
            <a:ext cx="2635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Mod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ern Portfolio </a:t>
            </a:r>
            <a:r>
              <a:rPr lang="en-US" altLang="ko-KR" sz="2400" b="1" dirty="0">
                <a:solidFill>
                  <a:schemeClr val="bg1"/>
                </a:solidFill>
              </a:rPr>
              <a:t>Desi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1DCE7-88F2-4049-A7C8-4FD30C3EF0C7}"/>
              </a:ext>
            </a:extLst>
          </p:cNvPr>
          <p:cNvSpPr txBox="1">
            <a:spLocks/>
          </p:cNvSpPr>
          <p:nvPr/>
        </p:nvSpPr>
        <p:spPr>
          <a:xfrm>
            <a:off x="1693172" y="4396461"/>
            <a:ext cx="3026672" cy="6630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altLang="ko-KR" sz="36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Presentati</a:t>
            </a:r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527735-47A5-486C-A1A8-E1896483B5A8}"/>
              </a:ext>
            </a:extLst>
          </p:cNvPr>
          <p:cNvSpPr txBox="1"/>
          <p:nvPr/>
        </p:nvSpPr>
        <p:spPr>
          <a:xfrm>
            <a:off x="2084314" y="5059543"/>
            <a:ext cx="2635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Modern Portf</a:t>
            </a:r>
            <a:r>
              <a:rPr lang="en-US" altLang="ko-KR" sz="2400" b="1" dirty="0">
                <a:solidFill>
                  <a:schemeClr val="bg1"/>
                </a:solidFill>
              </a:rPr>
              <a:t>olio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Desig</a:t>
            </a:r>
            <a:r>
              <a:rPr lang="en-US" altLang="ko-KR" sz="2400" b="1" dirty="0">
                <a:solidFill>
                  <a:schemeClr val="bg1"/>
                </a:solidFill>
              </a:rPr>
              <a:t>ned</a:t>
            </a:r>
          </a:p>
        </p:txBody>
      </p:sp>
    </p:spTree>
    <p:extLst>
      <p:ext uri="{BB962C8B-B14F-4D97-AF65-F5344CB8AC3E}">
        <p14:creationId xmlns:p14="http://schemas.microsoft.com/office/powerpoint/2010/main" val="2931428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BE20E4B9-67EF-49AC-B76F-ACC1A03C69E7}"/>
              </a:ext>
            </a:extLst>
          </p:cNvPr>
          <p:cNvSpPr/>
          <p:nvPr/>
        </p:nvSpPr>
        <p:spPr>
          <a:xfrm rot="18900000">
            <a:off x="1036514" y="1786842"/>
            <a:ext cx="469554" cy="469554"/>
          </a:xfrm>
          <a:prstGeom prst="roundRect">
            <a:avLst>
              <a:gd name="adj" fmla="val 1561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ed Rectangle 47">
            <a:extLst>
              <a:ext uri="{FF2B5EF4-FFF2-40B4-BE49-F238E27FC236}">
                <a16:creationId xmlns:a16="http://schemas.microsoft.com/office/drawing/2014/main" id="{17AE30B6-F8FF-4F8A-AB7F-E61F27FF07FE}"/>
              </a:ext>
            </a:extLst>
          </p:cNvPr>
          <p:cNvSpPr/>
          <p:nvPr/>
        </p:nvSpPr>
        <p:spPr>
          <a:xfrm rot="18900000">
            <a:off x="1036514" y="2930198"/>
            <a:ext cx="469554" cy="469554"/>
          </a:xfrm>
          <a:prstGeom prst="roundRect">
            <a:avLst>
              <a:gd name="adj" fmla="val 156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48">
            <a:extLst>
              <a:ext uri="{FF2B5EF4-FFF2-40B4-BE49-F238E27FC236}">
                <a16:creationId xmlns:a16="http://schemas.microsoft.com/office/drawing/2014/main" id="{9C0DD38F-0AB7-41EB-A898-D12A2FF3C850}"/>
              </a:ext>
            </a:extLst>
          </p:cNvPr>
          <p:cNvSpPr/>
          <p:nvPr/>
        </p:nvSpPr>
        <p:spPr>
          <a:xfrm rot="18900000">
            <a:off x="10660238" y="2469604"/>
            <a:ext cx="469554" cy="469554"/>
          </a:xfrm>
          <a:prstGeom prst="roundRect">
            <a:avLst>
              <a:gd name="adj" fmla="val 1561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ed Rectangle 49">
            <a:extLst>
              <a:ext uri="{FF2B5EF4-FFF2-40B4-BE49-F238E27FC236}">
                <a16:creationId xmlns:a16="http://schemas.microsoft.com/office/drawing/2014/main" id="{C784B5A1-043D-41D8-A935-271607674935}"/>
              </a:ext>
            </a:extLst>
          </p:cNvPr>
          <p:cNvSpPr/>
          <p:nvPr/>
        </p:nvSpPr>
        <p:spPr>
          <a:xfrm rot="18900000">
            <a:off x="10664978" y="3613808"/>
            <a:ext cx="469554" cy="469554"/>
          </a:xfrm>
          <a:prstGeom prst="roundRect">
            <a:avLst>
              <a:gd name="adj" fmla="val 1561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DBF5EF-7116-4B70-A3A8-7B004B638664}"/>
              </a:ext>
            </a:extLst>
          </p:cNvPr>
          <p:cNvGrpSpPr/>
          <p:nvPr/>
        </p:nvGrpSpPr>
        <p:grpSpPr>
          <a:xfrm>
            <a:off x="3833688" y="3421474"/>
            <a:ext cx="4177822" cy="4215293"/>
            <a:chOff x="2766426" y="4276952"/>
            <a:chExt cx="3747822" cy="3781436"/>
          </a:xfrm>
        </p:grpSpPr>
        <p:sp>
          <p:nvSpPr>
            <p:cNvPr id="8" name="Pie 4">
              <a:extLst>
                <a:ext uri="{FF2B5EF4-FFF2-40B4-BE49-F238E27FC236}">
                  <a16:creationId xmlns:a16="http://schemas.microsoft.com/office/drawing/2014/main" id="{DC92F74A-FFF1-48A9-B07C-4E1B68A2FCCD}"/>
                </a:ext>
              </a:extLst>
            </p:cNvPr>
            <p:cNvSpPr/>
            <p:nvPr/>
          </p:nvSpPr>
          <p:spPr>
            <a:xfrm rot="5400000">
              <a:off x="2766426" y="4276952"/>
              <a:ext cx="3672408" cy="3672408"/>
            </a:xfrm>
            <a:prstGeom prst="pie">
              <a:avLst>
                <a:gd name="adj1" fmla="val 12963840"/>
                <a:gd name="adj2" fmla="val 162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9" name="Pie 39">
              <a:extLst>
                <a:ext uri="{FF2B5EF4-FFF2-40B4-BE49-F238E27FC236}">
                  <a16:creationId xmlns:a16="http://schemas.microsoft.com/office/drawing/2014/main" id="{11F90B69-3215-4B62-BB46-4D73A6FF6A82}"/>
                </a:ext>
              </a:extLst>
            </p:cNvPr>
            <p:cNvSpPr/>
            <p:nvPr/>
          </p:nvSpPr>
          <p:spPr>
            <a:xfrm>
              <a:off x="2781636" y="4315141"/>
              <a:ext cx="3672000" cy="3672000"/>
            </a:xfrm>
            <a:prstGeom prst="pie">
              <a:avLst>
                <a:gd name="adj1" fmla="val 15653484"/>
                <a:gd name="adj2" fmla="val 1795574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0" name="Pie 40">
              <a:extLst>
                <a:ext uri="{FF2B5EF4-FFF2-40B4-BE49-F238E27FC236}">
                  <a16:creationId xmlns:a16="http://schemas.microsoft.com/office/drawing/2014/main" id="{9D484E8D-B26B-4000-B7BB-DDC2F8D6F87E}"/>
                </a:ext>
              </a:extLst>
            </p:cNvPr>
            <p:cNvSpPr/>
            <p:nvPr/>
          </p:nvSpPr>
          <p:spPr>
            <a:xfrm>
              <a:off x="2842248" y="4386388"/>
              <a:ext cx="3672000" cy="3672000"/>
            </a:xfrm>
            <a:prstGeom prst="pie">
              <a:avLst>
                <a:gd name="adj1" fmla="val 13181713"/>
                <a:gd name="adj2" fmla="val 1522404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1" name="Pie 41">
              <a:extLst>
                <a:ext uri="{FF2B5EF4-FFF2-40B4-BE49-F238E27FC236}">
                  <a16:creationId xmlns:a16="http://schemas.microsoft.com/office/drawing/2014/main" id="{AE8421FB-7BC2-4FEF-BC4C-E9E3E8CF6DD9}"/>
                </a:ext>
              </a:extLst>
            </p:cNvPr>
            <p:cNvSpPr/>
            <p:nvPr/>
          </p:nvSpPr>
          <p:spPr>
            <a:xfrm rot="16200000">
              <a:off x="3148831" y="4686390"/>
              <a:ext cx="2809081" cy="2809081"/>
            </a:xfrm>
            <a:prstGeom prst="pie">
              <a:avLst>
                <a:gd name="adj1" fmla="val 16181279"/>
                <a:gd name="adj2" fmla="val 180910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7C467DD2-8EFA-4ABC-A6BF-039FC473770B}"/>
              </a:ext>
            </a:extLst>
          </p:cNvPr>
          <p:cNvSpPr/>
          <p:nvPr/>
        </p:nvSpPr>
        <p:spPr>
          <a:xfrm>
            <a:off x="5515439" y="4912689"/>
            <a:ext cx="1019312" cy="1019312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ACBEF8-DC9E-440C-A93D-ACB904A626A6}"/>
              </a:ext>
            </a:extLst>
          </p:cNvPr>
          <p:cNvSpPr txBox="1"/>
          <p:nvPr/>
        </p:nvSpPr>
        <p:spPr>
          <a:xfrm>
            <a:off x="7733926" y="3866357"/>
            <a:ext cx="289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E8CBB8-A5C0-4B2A-8D37-B2248D9A469B}"/>
              </a:ext>
            </a:extLst>
          </p:cNvPr>
          <p:cNvSpPr txBox="1"/>
          <p:nvPr/>
        </p:nvSpPr>
        <p:spPr>
          <a:xfrm>
            <a:off x="7724139" y="3543638"/>
            <a:ext cx="290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Contents Graph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E685F0-62A8-4914-A7AF-3A9BCB2D28F7}"/>
              </a:ext>
            </a:extLst>
          </p:cNvPr>
          <p:cNvCxnSpPr/>
          <p:nvPr/>
        </p:nvCxnSpPr>
        <p:spPr>
          <a:xfrm>
            <a:off x="7653240" y="3857212"/>
            <a:ext cx="2952000" cy="0"/>
          </a:xfrm>
          <a:prstGeom prst="line">
            <a:avLst/>
          </a:prstGeom>
          <a:ln w="12700"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8D95E9-78B8-4026-941B-27ADF5D73D5E}"/>
              </a:ext>
            </a:extLst>
          </p:cNvPr>
          <p:cNvSpPr txBox="1"/>
          <p:nvPr/>
        </p:nvSpPr>
        <p:spPr>
          <a:xfrm>
            <a:off x="1578801" y="2020975"/>
            <a:ext cx="289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0CAA0D-C5EA-4494-A592-9384DAED0729}"/>
              </a:ext>
            </a:extLst>
          </p:cNvPr>
          <p:cNvSpPr txBox="1"/>
          <p:nvPr/>
        </p:nvSpPr>
        <p:spPr>
          <a:xfrm>
            <a:off x="1580402" y="1710132"/>
            <a:ext cx="290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Contents Graph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5D3B87-D993-4023-B277-E36761C6565B}"/>
              </a:ext>
            </a:extLst>
          </p:cNvPr>
          <p:cNvCxnSpPr/>
          <p:nvPr/>
        </p:nvCxnSpPr>
        <p:spPr>
          <a:xfrm>
            <a:off x="1555320" y="2013369"/>
            <a:ext cx="2952000" cy="2612"/>
          </a:xfrm>
          <a:prstGeom prst="line">
            <a:avLst/>
          </a:prstGeom>
          <a:ln w="127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892171F-E377-4F30-A905-AD7400BB440B}"/>
              </a:ext>
            </a:extLst>
          </p:cNvPr>
          <p:cNvSpPr txBox="1"/>
          <p:nvPr/>
        </p:nvSpPr>
        <p:spPr>
          <a:xfrm>
            <a:off x="1578801" y="3164975"/>
            <a:ext cx="289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05C605-DA5B-4B60-AB61-9572164EA088}"/>
              </a:ext>
            </a:extLst>
          </p:cNvPr>
          <p:cNvSpPr txBox="1"/>
          <p:nvPr/>
        </p:nvSpPr>
        <p:spPr>
          <a:xfrm>
            <a:off x="1580402" y="2854132"/>
            <a:ext cx="290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Contents Graph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9294D7-806B-47B1-83FE-2A77B059D0B9}"/>
              </a:ext>
            </a:extLst>
          </p:cNvPr>
          <p:cNvCxnSpPr>
            <a:cxnSpLocks/>
          </p:cNvCxnSpPr>
          <p:nvPr/>
        </p:nvCxnSpPr>
        <p:spPr>
          <a:xfrm flipV="1">
            <a:off x="1555320" y="3157134"/>
            <a:ext cx="2952000" cy="237"/>
          </a:xfrm>
          <a:prstGeom prst="line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4BC82A-55BE-4490-81CC-6D33F440FC91}"/>
              </a:ext>
            </a:extLst>
          </p:cNvPr>
          <p:cNvSpPr txBox="1"/>
          <p:nvPr/>
        </p:nvSpPr>
        <p:spPr>
          <a:xfrm>
            <a:off x="7770358" y="2722357"/>
            <a:ext cx="289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AECE00-62E4-408B-9EC9-0CB2441FD375}"/>
              </a:ext>
            </a:extLst>
          </p:cNvPr>
          <p:cNvSpPr txBox="1"/>
          <p:nvPr/>
        </p:nvSpPr>
        <p:spPr>
          <a:xfrm>
            <a:off x="7760571" y="2399638"/>
            <a:ext cx="290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Contents Graph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496A9A-F1FE-4249-A83A-A87C66475E7E}"/>
              </a:ext>
            </a:extLst>
          </p:cNvPr>
          <p:cNvCxnSpPr/>
          <p:nvPr/>
        </p:nvCxnSpPr>
        <p:spPr>
          <a:xfrm>
            <a:off x="7653240" y="2713212"/>
            <a:ext cx="2952000" cy="0"/>
          </a:xfrm>
          <a:prstGeom prst="line">
            <a:avLst/>
          </a:prstGeom>
          <a:ln w="12700">
            <a:solidFill>
              <a:schemeClr val="accent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1C16D99-3D2E-4E1C-8F7F-CD80FA8DFB4A}"/>
              </a:ext>
            </a:extLst>
          </p:cNvPr>
          <p:cNvGrpSpPr/>
          <p:nvPr/>
        </p:nvGrpSpPr>
        <p:grpSpPr>
          <a:xfrm>
            <a:off x="1396719" y="4322456"/>
            <a:ext cx="2352903" cy="1099865"/>
            <a:chOff x="634921" y="1725549"/>
            <a:chExt cx="2352903" cy="109986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5A2CCD-97BC-4419-8F01-03642DA37B07}"/>
                </a:ext>
              </a:extLst>
            </p:cNvPr>
            <p:cNvSpPr txBox="1"/>
            <p:nvPr/>
          </p:nvSpPr>
          <p:spPr>
            <a:xfrm>
              <a:off x="634921" y="1994417"/>
              <a:ext cx="23529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CBA0C2C-DC07-465E-8B66-867808E7E3D9}"/>
                </a:ext>
              </a:extLst>
            </p:cNvPr>
            <p:cNvSpPr txBox="1"/>
            <p:nvPr/>
          </p:nvSpPr>
          <p:spPr>
            <a:xfrm>
              <a:off x="634921" y="1725549"/>
              <a:ext cx="23529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0AC9E8C-CD3A-4F88-A461-51D876F29741}"/>
              </a:ext>
            </a:extLst>
          </p:cNvPr>
          <p:cNvSpPr txBox="1"/>
          <p:nvPr/>
        </p:nvSpPr>
        <p:spPr>
          <a:xfrm>
            <a:off x="6665141" y="4880224"/>
            <a:ext cx="1160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75%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11FCF3-B290-4B44-975C-4C89FDF7E851}"/>
              </a:ext>
            </a:extLst>
          </p:cNvPr>
          <p:cNvSpPr txBox="1"/>
          <p:nvPr/>
        </p:nvSpPr>
        <p:spPr>
          <a:xfrm>
            <a:off x="5678427" y="3676657"/>
            <a:ext cx="951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62%</a:t>
            </a:r>
            <a:endParaRPr lang="ko-KR" altLang="en-US" sz="28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D73410-8B4D-4FA8-A06D-B3F75D81F43E}"/>
              </a:ext>
            </a:extLst>
          </p:cNvPr>
          <p:cNvSpPr txBox="1"/>
          <p:nvPr/>
        </p:nvSpPr>
        <p:spPr>
          <a:xfrm rot="172123">
            <a:off x="4612634" y="4075219"/>
            <a:ext cx="95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EC19CC-EFBC-4A4B-924F-CDFF53D6850F}"/>
              </a:ext>
            </a:extLst>
          </p:cNvPr>
          <p:cNvSpPr txBox="1"/>
          <p:nvPr/>
        </p:nvSpPr>
        <p:spPr>
          <a:xfrm>
            <a:off x="4318624" y="4971665"/>
            <a:ext cx="95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31%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C63572-0C3D-46E5-99B4-A6296ECDABB7}"/>
              </a:ext>
            </a:extLst>
          </p:cNvPr>
          <p:cNvSpPr txBox="1"/>
          <p:nvPr/>
        </p:nvSpPr>
        <p:spPr>
          <a:xfrm>
            <a:off x="5560254" y="526547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B624C1A-A422-440B-B1CE-D2A1D503B438}"/>
              </a:ext>
            </a:extLst>
          </p:cNvPr>
          <p:cNvGrpSpPr/>
          <p:nvPr/>
        </p:nvGrpSpPr>
        <p:grpSpPr>
          <a:xfrm>
            <a:off x="5023294" y="2112759"/>
            <a:ext cx="769656" cy="1559495"/>
            <a:chOff x="3789816" y="2639713"/>
            <a:chExt cx="690440" cy="139898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5FA74EE-04D9-42F7-A11D-75FC8C13C707}"/>
                </a:ext>
              </a:extLst>
            </p:cNvPr>
            <p:cNvSpPr/>
            <p:nvPr/>
          </p:nvSpPr>
          <p:spPr>
            <a:xfrm>
              <a:off x="4129882" y="2639713"/>
              <a:ext cx="249050" cy="2490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Freeform 51">
              <a:extLst>
                <a:ext uri="{FF2B5EF4-FFF2-40B4-BE49-F238E27FC236}">
                  <a16:creationId xmlns:a16="http://schemas.microsoft.com/office/drawing/2014/main" id="{05F0A967-CFA2-442F-94C2-B5A270AFC44D}"/>
                </a:ext>
              </a:extLst>
            </p:cNvPr>
            <p:cNvSpPr/>
            <p:nvPr/>
          </p:nvSpPr>
          <p:spPr>
            <a:xfrm>
              <a:off x="3874483" y="2890551"/>
              <a:ext cx="605773" cy="948528"/>
            </a:xfrm>
            <a:custGeom>
              <a:avLst/>
              <a:gdLst>
                <a:gd name="connsiteX0" fmla="*/ 752475 w 1962150"/>
                <a:gd name="connsiteY0" fmla="*/ 0 h 2981325"/>
                <a:gd name="connsiteX1" fmla="*/ 1304925 w 1962150"/>
                <a:gd name="connsiteY1" fmla="*/ 333375 h 2981325"/>
                <a:gd name="connsiteX2" fmla="*/ 1133475 w 1962150"/>
                <a:gd name="connsiteY2" fmla="*/ 1400175 h 2981325"/>
                <a:gd name="connsiteX3" fmla="*/ 1962150 w 1962150"/>
                <a:gd name="connsiteY3" fmla="*/ 1771650 h 2981325"/>
                <a:gd name="connsiteX4" fmla="*/ 1924050 w 1962150"/>
                <a:gd name="connsiteY4" fmla="*/ 2981325 h 2981325"/>
                <a:gd name="connsiteX5" fmla="*/ 1485900 w 1962150"/>
                <a:gd name="connsiteY5" fmla="*/ 2962275 h 2981325"/>
                <a:gd name="connsiteX6" fmla="*/ 1514475 w 1962150"/>
                <a:gd name="connsiteY6" fmla="*/ 2085975 h 2981325"/>
                <a:gd name="connsiteX7" fmla="*/ 514350 w 1962150"/>
                <a:gd name="connsiteY7" fmla="*/ 1676400 h 2981325"/>
                <a:gd name="connsiteX8" fmla="*/ 571500 w 1962150"/>
                <a:gd name="connsiteY8" fmla="*/ 504825 h 2981325"/>
                <a:gd name="connsiteX9" fmla="*/ 285750 w 1962150"/>
                <a:gd name="connsiteY9" fmla="*/ 638175 h 2981325"/>
                <a:gd name="connsiteX10" fmla="*/ 0 w 1962150"/>
                <a:gd name="connsiteY10" fmla="*/ 428625 h 2981325"/>
                <a:gd name="connsiteX11" fmla="*/ 752475 w 1962150"/>
                <a:gd name="connsiteY11" fmla="*/ 0 h 2981325"/>
                <a:gd name="connsiteX0" fmla="*/ 752475 w 1962150"/>
                <a:gd name="connsiteY0" fmla="*/ 0 h 2981325"/>
                <a:gd name="connsiteX1" fmla="*/ 1304925 w 1962150"/>
                <a:gd name="connsiteY1" fmla="*/ 333375 h 2981325"/>
                <a:gd name="connsiteX2" fmla="*/ 1133475 w 1962150"/>
                <a:gd name="connsiteY2" fmla="*/ 1400175 h 2981325"/>
                <a:gd name="connsiteX3" fmla="*/ 1962150 w 1962150"/>
                <a:gd name="connsiteY3" fmla="*/ 1771650 h 2981325"/>
                <a:gd name="connsiteX4" fmla="*/ 1924050 w 1962150"/>
                <a:gd name="connsiteY4" fmla="*/ 2981325 h 2981325"/>
                <a:gd name="connsiteX5" fmla="*/ 1485900 w 1962150"/>
                <a:gd name="connsiteY5" fmla="*/ 2962275 h 2981325"/>
                <a:gd name="connsiteX6" fmla="*/ 1514475 w 1962150"/>
                <a:gd name="connsiteY6" fmla="*/ 2085975 h 2981325"/>
                <a:gd name="connsiteX7" fmla="*/ 514350 w 1962150"/>
                <a:gd name="connsiteY7" fmla="*/ 1676400 h 2981325"/>
                <a:gd name="connsiteX8" fmla="*/ 571500 w 1962150"/>
                <a:gd name="connsiteY8" fmla="*/ 504825 h 2981325"/>
                <a:gd name="connsiteX9" fmla="*/ 285750 w 1962150"/>
                <a:gd name="connsiteY9" fmla="*/ 638175 h 2981325"/>
                <a:gd name="connsiteX10" fmla="*/ 0 w 1962150"/>
                <a:gd name="connsiteY10" fmla="*/ 428625 h 2981325"/>
                <a:gd name="connsiteX11" fmla="*/ 752475 w 1962150"/>
                <a:gd name="connsiteY11" fmla="*/ 0 h 2981325"/>
                <a:gd name="connsiteX0" fmla="*/ 752475 w 1962150"/>
                <a:gd name="connsiteY0" fmla="*/ 0 h 2981325"/>
                <a:gd name="connsiteX1" fmla="*/ 1304925 w 1962150"/>
                <a:gd name="connsiteY1" fmla="*/ 333375 h 2981325"/>
                <a:gd name="connsiteX2" fmla="*/ 1133475 w 1962150"/>
                <a:gd name="connsiteY2" fmla="*/ 1400175 h 2981325"/>
                <a:gd name="connsiteX3" fmla="*/ 1962150 w 1962150"/>
                <a:gd name="connsiteY3" fmla="*/ 1771650 h 2981325"/>
                <a:gd name="connsiteX4" fmla="*/ 1924050 w 1962150"/>
                <a:gd name="connsiteY4" fmla="*/ 2981325 h 2981325"/>
                <a:gd name="connsiteX5" fmla="*/ 1485900 w 1962150"/>
                <a:gd name="connsiteY5" fmla="*/ 2962275 h 2981325"/>
                <a:gd name="connsiteX6" fmla="*/ 1514475 w 1962150"/>
                <a:gd name="connsiteY6" fmla="*/ 2085975 h 2981325"/>
                <a:gd name="connsiteX7" fmla="*/ 514350 w 1962150"/>
                <a:gd name="connsiteY7" fmla="*/ 1676400 h 2981325"/>
                <a:gd name="connsiteX8" fmla="*/ 571500 w 1962150"/>
                <a:gd name="connsiteY8" fmla="*/ 504825 h 2981325"/>
                <a:gd name="connsiteX9" fmla="*/ 285750 w 1962150"/>
                <a:gd name="connsiteY9" fmla="*/ 638175 h 2981325"/>
                <a:gd name="connsiteX10" fmla="*/ 0 w 1962150"/>
                <a:gd name="connsiteY10" fmla="*/ 428625 h 2981325"/>
                <a:gd name="connsiteX11" fmla="*/ 752475 w 1962150"/>
                <a:gd name="connsiteY11" fmla="*/ 0 h 2981325"/>
                <a:gd name="connsiteX0" fmla="*/ 752475 w 1962150"/>
                <a:gd name="connsiteY0" fmla="*/ 0 h 2981325"/>
                <a:gd name="connsiteX1" fmla="*/ 1304925 w 1962150"/>
                <a:gd name="connsiteY1" fmla="*/ 333375 h 2981325"/>
                <a:gd name="connsiteX2" fmla="*/ 1133475 w 1962150"/>
                <a:gd name="connsiteY2" fmla="*/ 1400175 h 2981325"/>
                <a:gd name="connsiteX3" fmla="*/ 1962150 w 1962150"/>
                <a:gd name="connsiteY3" fmla="*/ 1771650 h 2981325"/>
                <a:gd name="connsiteX4" fmla="*/ 1924050 w 1962150"/>
                <a:gd name="connsiteY4" fmla="*/ 2981325 h 2981325"/>
                <a:gd name="connsiteX5" fmla="*/ 1485900 w 1962150"/>
                <a:gd name="connsiteY5" fmla="*/ 2962275 h 2981325"/>
                <a:gd name="connsiteX6" fmla="*/ 1514475 w 1962150"/>
                <a:gd name="connsiteY6" fmla="*/ 2085975 h 2981325"/>
                <a:gd name="connsiteX7" fmla="*/ 514350 w 1962150"/>
                <a:gd name="connsiteY7" fmla="*/ 1676400 h 2981325"/>
                <a:gd name="connsiteX8" fmla="*/ 571500 w 1962150"/>
                <a:gd name="connsiteY8" fmla="*/ 504825 h 2981325"/>
                <a:gd name="connsiteX9" fmla="*/ 285750 w 1962150"/>
                <a:gd name="connsiteY9" fmla="*/ 638175 h 2981325"/>
                <a:gd name="connsiteX10" fmla="*/ 0 w 1962150"/>
                <a:gd name="connsiteY10" fmla="*/ 428625 h 2981325"/>
                <a:gd name="connsiteX11" fmla="*/ 752475 w 1962150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550531 w 1998331"/>
                <a:gd name="connsiteY7" fmla="*/ 1676400 h 2981325"/>
                <a:gd name="connsiteX8" fmla="*/ 607681 w 1998331"/>
                <a:gd name="connsiteY8" fmla="*/ 504825 h 2981325"/>
                <a:gd name="connsiteX9" fmla="*/ 321931 w 1998331"/>
                <a:gd name="connsiteY9" fmla="*/ 638175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550531 w 1998331"/>
                <a:gd name="connsiteY7" fmla="*/ 1676400 h 2981325"/>
                <a:gd name="connsiteX8" fmla="*/ 607681 w 1998331"/>
                <a:gd name="connsiteY8" fmla="*/ 504825 h 2981325"/>
                <a:gd name="connsiteX9" fmla="*/ 321931 w 1998331"/>
                <a:gd name="connsiteY9" fmla="*/ 638175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550531 w 1998331"/>
                <a:gd name="connsiteY7" fmla="*/ 1676400 h 2981325"/>
                <a:gd name="connsiteX8" fmla="*/ 607681 w 1998331"/>
                <a:gd name="connsiteY8" fmla="*/ 504825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550531 w 1998331"/>
                <a:gd name="connsiteY7" fmla="*/ 1676400 h 2981325"/>
                <a:gd name="connsiteX8" fmla="*/ 640573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550531 w 1998331"/>
                <a:gd name="connsiteY7" fmla="*/ 1676400 h 2981325"/>
                <a:gd name="connsiteX8" fmla="*/ 657019 w 1998331"/>
                <a:gd name="connsiteY8" fmla="*/ 465355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550531 w 1998331"/>
                <a:gd name="connsiteY7" fmla="*/ 1676400 h 2981325"/>
                <a:gd name="connsiteX8" fmla="*/ 666886 w 1998331"/>
                <a:gd name="connsiteY8" fmla="*/ 468644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471590 w 1998331"/>
                <a:gd name="connsiteY7" fmla="*/ 1452734 h 2981325"/>
                <a:gd name="connsiteX8" fmla="*/ 666886 w 1998331"/>
                <a:gd name="connsiteY8" fmla="*/ 468644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471590 w 1998331"/>
                <a:gd name="connsiteY7" fmla="*/ 1452734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83548 w 1998331"/>
                <a:gd name="connsiteY6" fmla="*/ 199058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17028 w 1998331"/>
                <a:gd name="connsiteY2" fmla="*/ 1406753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090714 w 1998331"/>
                <a:gd name="connsiteY2" fmla="*/ 1423199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30185 w 1998331"/>
                <a:gd name="connsiteY2" fmla="*/ 139688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30185 w 1998331"/>
                <a:gd name="connsiteY2" fmla="*/ 139688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60231"/>
                <a:gd name="connsiteY0" fmla="*/ 0 h 2981325"/>
                <a:gd name="connsiteX1" fmla="*/ 1341106 w 1960231"/>
                <a:gd name="connsiteY1" fmla="*/ 333375 h 2981325"/>
                <a:gd name="connsiteX2" fmla="*/ 1130185 w 1960231"/>
                <a:gd name="connsiteY2" fmla="*/ 1396885 h 2981325"/>
                <a:gd name="connsiteX3" fmla="*/ 1906233 w 1960231"/>
                <a:gd name="connsiteY3" fmla="*/ 1669684 h 2981325"/>
                <a:gd name="connsiteX4" fmla="*/ 1960231 w 1960231"/>
                <a:gd name="connsiteY4" fmla="*/ 2981325 h 2981325"/>
                <a:gd name="connsiteX5" fmla="*/ 1522081 w 1960231"/>
                <a:gd name="connsiteY5" fmla="*/ 2962275 h 2981325"/>
                <a:gd name="connsiteX6" fmla="*/ 1560524 w 1960231"/>
                <a:gd name="connsiteY6" fmla="*/ 2030058 h 2981325"/>
                <a:gd name="connsiteX7" fmla="*/ 494614 w 1960231"/>
                <a:gd name="connsiteY7" fmla="*/ 1459312 h 2981325"/>
                <a:gd name="connsiteX8" fmla="*/ 643862 w 1960231"/>
                <a:gd name="connsiteY8" fmla="*/ 481801 h 2981325"/>
                <a:gd name="connsiteX9" fmla="*/ 302196 w 1960231"/>
                <a:gd name="connsiteY9" fmla="*/ 657911 h 2981325"/>
                <a:gd name="connsiteX10" fmla="*/ 0 w 1960231"/>
                <a:gd name="connsiteY10" fmla="*/ 395733 h 2981325"/>
                <a:gd name="connsiteX11" fmla="*/ 788656 w 1960231"/>
                <a:gd name="connsiteY11" fmla="*/ 0 h 2981325"/>
                <a:gd name="connsiteX0" fmla="*/ 788656 w 1950363"/>
                <a:gd name="connsiteY0" fmla="*/ 0 h 2962275"/>
                <a:gd name="connsiteX1" fmla="*/ 1341106 w 1950363"/>
                <a:gd name="connsiteY1" fmla="*/ 333375 h 2962275"/>
                <a:gd name="connsiteX2" fmla="*/ 1130185 w 1950363"/>
                <a:gd name="connsiteY2" fmla="*/ 1396885 h 2962275"/>
                <a:gd name="connsiteX3" fmla="*/ 1906233 w 1950363"/>
                <a:gd name="connsiteY3" fmla="*/ 1669684 h 2962275"/>
                <a:gd name="connsiteX4" fmla="*/ 1950363 w 1950363"/>
                <a:gd name="connsiteY4" fmla="*/ 2928698 h 2962275"/>
                <a:gd name="connsiteX5" fmla="*/ 1522081 w 1950363"/>
                <a:gd name="connsiteY5" fmla="*/ 2962275 h 2962275"/>
                <a:gd name="connsiteX6" fmla="*/ 1560524 w 1950363"/>
                <a:gd name="connsiteY6" fmla="*/ 2030058 h 2962275"/>
                <a:gd name="connsiteX7" fmla="*/ 494614 w 1950363"/>
                <a:gd name="connsiteY7" fmla="*/ 1459312 h 2962275"/>
                <a:gd name="connsiteX8" fmla="*/ 643862 w 1950363"/>
                <a:gd name="connsiteY8" fmla="*/ 481801 h 2962275"/>
                <a:gd name="connsiteX9" fmla="*/ 302196 w 1950363"/>
                <a:gd name="connsiteY9" fmla="*/ 657911 h 2962275"/>
                <a:gd name="connsiteX10" fmla="*/ 0 w 1950363"/>
                <a:gd name="connsiteY10" fmla="*/ 395733 h 2962275"/>
                <a:gd name="connsiteX11" fmla="*/ 788656 w 1950363"/>
                <a:gd name="connsiteY11" fmla="*/ 0 h 2962275"/>
                <a:gd name="connsiteX0" fmla="*/ 788656 w 1937206"/>
                <a:gd name="connsiteY0" fmla="*/ 0 h 2962275"/>
                <a:gd name="connsiteX1" fmla="*/ 1341106 w 1937206"/>
                <a:gd name="connsiteY1" fmla="*/ 333375 h 2962275"/>
                <a:gd name="connsiteX2" fmla="*/ 1130185 w 1937206"/>
                <a:gd name="connsiteY2" fmla="*/ 1396885 h 2962275"/>
                <a:gd name="connsiteX3" fmla="*/ 1906233 w 1937206"/>
                <a:gd name="connsiteY3" fmla="*/ 1669684 h 2962275"/>
                <a:gd name="connsiteX4" fmla="*/ 1937206 w 1937206"/>
                <a:gd name="connsiteY4" fmla="*/ 2928698 h 2962275"/>
                <a:gd name="connsiteX5" fmla="*/ 1522081 w 1937206"/>
                <a:gd name="connsiteY5" fmla="*/ 2962275 h 2962275"/>
                <a:gd name="connsiteX6" fmla="*/ 1560524 w 1937206"/>
                <a:gd name="connsiteY6" fmla="*/ 2030058 h 2962275"/>
                <a:gd name="connsiteX7" fmla="*/ 494614 w 1937206"/>
                <a:gd name="connsiteY7" fmla="*/ 1459312 h 2962275"/>
                <a:gd name="connsiteX8" fmla="*/ 643862 w 1937206"/>
                <a:gd name="connsiteY8" fmla="*/ 481801 h 2962275"/>
                <a:gd name="connsiteX9" fmla="*/ 302196 w 1937206"/>
                <a:gd name="connsiteY9" fmla="*/ 657911 h 2962275"/>
                <a:gd name="connsiteX10" fmla="*/ 0 w 1937206"/>
                <a:gd name="connsiteY10" fmla="*/ 395733 h 2962275"/>
                <a:gd name="connsiteX11" fmla="*/ 788656 w 1937206"/>
                <a:gd name="connsiteY11" fmla="*/ 0 h 2962275"/>
                <a:gd name="connsiteX0" fmla="*/ 788656 w 1994509"/>
                <a:gd name="connsiteY0" fmla="*/ 0 h 2962275"/>
                <a:gd name="connsiteX1" fmla="*/ 1341106 w 1994509"/>
                <a:gd name="connsiteY1" fmla="*/ 333375 h 2962275"/>
                <a:gd name="connsiteX2" fmla="*/ 1130185 w 1994509"/>
                <a:gd name="connsiteY2" fmla="*/ 1396885 h 2962275"/>
                <a:gd name="connsiteX3" fmla="*/ 1906233 w 1994509"/>
                <a:gd name="connsiteY3" fmla="*/ 1669684 h 2962275"/>
                <a:gd name="connsiteX4" fmla="*/ 1937206 w 1994509"/>
                <a:gd name="connsiteY4" fmla="*/ 2928698 h 2962275"/>
                <a:gd name="connsiteX5" fmla="*/ 1522081 w 1994509"/>
                <a:gd name="connsiteY5" fmla="*/ 2962275 h 2962275"/>
                <a:gd name="connsiteX6" fmla="*/ 1560524 w 1994509"/>
                <a:gd name="connsiteY6" fmla="*/ 2030058 h 2962275"/>
                <a:gd name="connsiteX7" fmla="*/ 494614 w 1994509"/>
                <a:gd name="connsiteY7" fmla="*/ 1459312 h 2962275"/>
                <a:gd name="connsiteX8" fmla="*/ 643862 w 1994509"/>
                <a:gd name="connsiteY8" fmla="*/ 481801 h 2962275"/>
                <a:gd name="connsiteX9" fmla="*/ 302196 w 1994509"/>
                <a:gd name="connsiteY9" fmla="*/ 657911 h 2962275"/>
                <a:gd name="connsiteX10" fmla="*/ 0 w 1994509"/>
                <a:gd name="connsiteY10" fmla="*/ 395733 h 2962275"/>
                <a:gd name="connsiteX11" fmla="*/ 788656 w 1994509"/>
                <a:gd name="connsiteY11" fmla="*/ 0 h 2962275"/>
                <a:gd name="connsiteX0" fmla="*/ 788656 w 2013417"/>
                <a:gd name="connsiteY0" fmla="*/ 0 h 2962275"/>
                <a:gd name="connsiteX1" fmla="*/ 1341106 w 2013417"/>
                <a:gd name="connsiteY1" fmla="*/ 333375 h 2962275"/>
                <a:gd name="connsiteX2" fmla="*/ 1130185 w 2013417"/>
                <a:gd name="connsiteY2" fmla="*/ 1396885 h 2962275"/>
                <a:gd name="connsiteX3" fmla="*/ 1906233 w 2013417"/>
                <a:gd name="connsiteY3" fmla="*/ 1669684 h 2962275"/>
                <a:gd name="connsiteX4" fmla="*/ 1937206 w 2013417"/>
                <a:gd name="connsiteY4" fmla="*/ 2928698 h 2962275"/>
                <a:gd name="connsiteX5" fmla="*/ 1522081 w 2013417"/>
                <a:gd name="connsiteY5" fmla="*/ 2962275 h 2962275"/>
                <a:gd name="connsiteX6" fmla="*/ 1560524 w 2013417"/>
                <a:gd name="connsiteY6" fmla="*/ 2030058 h 2962275"/>
                <a:gd name="connsiteX7" fmla="*/ 494614 w 2013417"/>
                <a:gd name="connsiteY7" fmla="*/ 1459312 h 2962275"/>
                <a:gd name="connsiteX8" fmla="*/ 643862 w 2013417"/>
                <a:gd name="connsiteY8" fmla="*/ 481801 h 2962275"/>
                <a:gd name="connsiteX9" fmla="*/ 302196 w 2013417"/>
                <a:gd name="connsiteY9" fmla="*/ 657911 h 2962275"/>
                <a:gd name="connsiteX10" fmla="*/ 0 w 2013417"/>
                <a:gd name="connsiteY10" fmla="*/ 395733 h 2962275"/>
                <a:gd name="connsiteX11" fmla="*/ 788656 w 2013417"/>
                <a:gd name="connsiteY11" fmla="*/ 0 h 2962275"/>
                <a:gd name="connsiteX0" fmla="*/ 788656 w 2028526"/>
                <a:gd name="connsiteY0" fmla="*/ 0 h 2962275"/>
                <a:gd name="connsiteX1" fmla="*/ 1341106 w 2028526"/>
                <a:gd name="connsiteY1" fmla="*/ 333375 h 2962275"/>
                <a:gd name="connsiteX2" fmla="*/ 1130185 w 2028526"/>
                <a:gd name="connsiteY2" fmla="*/ 1396885 h 2962275"/>
                <a:gd name="connsiteX3" fmla="*/ 1906233 w 2028526"/>
                <a:gd name="connsiteY3" fmla="*/ 1669684 h 2962275"/>
                <a:gd name="connsiteX4" fmla="*/ 1937206 w 2028526"/>
                <a:gd name="connsiteY4" fmla="*/ 2928698 h 2962275"/>
                <a:gd name="connsiteX5" fmla="*/ 1522081 w 2028526"/>
                <a:gd name="connsiteY5" fmla="*/ 2962275 h 2962275"/>
                <a:gd name="connsiteX6" fmla="*/ 1560524 w 2028526"/>
                <a:gd name="connsiteY6" fmla="*/ 2030058 h 2962275"/>
                <a:gd name="connsiteX7" fmla="*/ 494614 w 2028526"/>
                <a:gd name="connsiteY7" fmla="*/ 1459312 h 2962275"/>
                <a:gd name="connsiteX8" fmla="*/ 643862 w 2028526"/>
                <a:gd name="connsiteY8" fmla="*/ 481801 h 2962275"/>
                <a:gd name="connsiteX9" fmla="*/ 302196 w 2028526"/>
                <a:gd name="connsiteY9" fmla="*/ 657911 h 2962275"/>
                <a:gd name="connsiteX10" fmla="*/ 0 w 2028526"/>
                <a:gd name="connsiteY10" fmla="*/ 395733 h 2962275"/>
                <a:gd name="connsiteX11" fmla="*/ 788656 w 2028526"/>
                <a:gd name="connsiteY11" fmla="*/ 0 h 2962275"/>
                <a:gd name="connsiteX0" fmla="*/ 788656 w 2048244"/>
                <a:gd name="connsiteY0" fmla="*/ 0 h 2962275"/>
                <a:gd name="connsiteX1" fmla="*/ 1341106 w 2048244"/>
                <a:gd name="connsiteY1" fmla="*/ 333375 h 2962275"/>
                <a:gd name="connsiteX2" fmla="*/ 1130185 w 2048244"/>
                <a:gd name="connsiteY2" fmla="*/ 1396885 h 2962275"/>
                <a:gd name="connsiteX3" fmla="*/ 1935836 w 2048244"/>
                <a:gd name="connsiteY3" fmla="*/ 1679551 h 2962275"/>
                <a:gd name="connsiteX4" fmla="*/ 1937206 w 2048244"/>
                <a:gd name="connsiteY4" fmla="*/ 2928698 h 2962275"/>
                <a:gd name="connsiteX5" fmla="*/ 1522081 w 2048244"/>
                <a:gd name="connsiteY5" fmla="*/ 2962275 h 2962275"/>
                <a:gd name="connsiteX6" fmla="*/ 1560524 w 2048244"/>
                <a:gd name="connsiteY6" fmla="*/ 2030058 h 2962275"/>
                <a:gd name="connsiteX7" fmla="*/ 494614 w 2048244"/>
                <a:gd name="connsiteY7" fmla="*/ 1459312 h 2962275"/>
                <a:gd name="connsiteX8" fmla="*/ 643862 w 2048244"/>
                <a:gd name="connsiteY8" fmla="*/ 481801 h 2962275"/>
                <a:gd name="connsiteX9" fmla="*/ 302196 w 2048244"/>
                <a:gd name="connsiteY9" fmla="*/ 657911 h 2962275"/>
                <a:gd name="connsiteX10" fmla="*/ 0 w 2048244"/>
                <a:gd name="connsiteY10" fmla="*/ 395733 h 2962275"/>
                <a:gd name="connsiteX11" fmla="*/ 788656 w 2048244"/>
                <a:gd name="connsiteY11" fmla="*/ 0 h 2962275"/>
                <a:gd name="connsiteX0" fmla="*/ 788656 w 2020800"/>
                <a:gd name="connsiteY0" fmla="*/ 0 h 2962275"/>
                <a:gd name="connsiteX1" fmla="*/ 1341106 w 2020800"/>
                <a:gd name="connsiteY1" fmla="*/ 333375 h 2962275"/>
                <a:gd name="connsiteX2" fmla="*/ 1130185 w 2020800"/>
                <a:gd name="connsiteY2" fmla="*/ 1396885 h 2962275"/>
                <a:gd name="connsiteX3" fmla="*/ 1935836 w 2020800"/>
                <a:gd name="connsiteY3" fmla="*/ 1679551 h 2962275"/>
                <a:gd name="connsiteX4" fmla="*/ 1937206 w 2020800"/>
                <a:gd name="connsiteY4" fmla="*/ 2928698 h 2962275"/>
                <a:gd name="connsiteX5" fmla="*/ 1522081 w 2020800"/>
                <a:gd name="connsiteY5" fmla="*/ 2962275 h 2962275"/>
                <a:gd name="connsiteX6" fmla="*/ 1560524 w 2020800"/>
                <a:gd name="connsiteY6" fmla="*/ 2030058 h 2962275"/>
                <a:gd name="connsiteX7" fmla="*/ 494614 w 2020800"/>
                <a:gd name="connsiteY7" fmla="*/ 1459312 h 2962275"/>
                <a:gd name="connsiteX8" fmla="*/ 643862 w 2020800"/>
                <a:gd name="connsiteY8" fmla="*/ 481801 h 2962275"/>
                <a:gd name="connsiteX9" fmla="*/ 302196 w 2020800"/>
                <a:gd name="connsiteY9" fmla="*/ 657911 h 2962275"/>
                <a:gd name="connsiteX10" fmla="*/ 0 w 2020800"/>
                <a:gd name="connsiteY10" fmla="*/ 395733 h 2962275"/>
                <a:gd name="connsiteX11" fmla="*/ 788656 w 2020800"/>
                <a:gd name="connsiteY11" fmla="*/ 0 h 2962275"/>
                <a:gd name="connsiteX0" fmla="*/ 788656 w 1996573"/>
                <a:gd name="connsiteY0" fmla="*/ 0 h 2962275"/>
                <a:gd name="connsiteX1" fmla="*/ 1341106 w 1996573"/>
                <a:gd name="connsiteY1" fmla="*/ 333375 h 2962275"/>
                <a:gd name="connsiteX2" fmla="*/ 1130185 w 1996573"/>
                <a:gd name="connsiteY2" fmla="*/ 1396885 h 2962275"/>
                <a:gd name="connsiteX3" fmla="*/ 1935836 w 1996573"/>
                <a:gd name="connsiteY3" fmla="*/ 1679551 h 2962275"/>
                <a:gd name="connsiteX4" fmla="*/ 1937206 w 1996573"/>
                <a:gd name="connsiteY4" fmla="*/ 2928698 h 2962275"/>
                <a:gd name="connsiteX5" fmla="*/ 1522081 w 1996573"/>
                <a:gd name="connsiteY5" fmla="*/ 2962275 h 2962275"/>
                <a:gd name="connsiteX6" fmla="*/ 1560524 w 1996573"/>
                <a:gd name="connsiteY6" fmla="*/ 2030058 h 2962275"/>
                <a:gd name="connsiteX7" fmla="*/ 494614 w 1996573"/>
                <a:gd name="connsiteY7" fmla="*/ 1459312 h 2962275"/>
                <a:gd name="connsiteX8" fmla="*/ 643862 w 1996573"/>
                <a:gd name="connsiteY8" fmla="*/ 481801 h 2962275"/>
                <a:gd name="connsiteX9" fmla="*/ 302196 w 1996573"/>
                <a:gd name="connsiteY9" fmla="*/ 657911 h 2962275"/>
                <a:gd name="connsiteX10" fmla="*/ 0 w 1996573"/>
                <a:gd name="connsiteY10" fmla="*/ 395733 h 2962275"/>
                <a:gd name="connsiteX11" fmla="*/ 788656 w 1996573"/>
                <a:gd name="connsiteY11" fmla="*/ 0 h 2962275"/>
                <a:gd name="connsiteX0" fmla="*/ 788656 w 1977406"/>
                <a:gd name="connsiteY0" fmla="*/ 0 h 2962275"/>
                <a:gd name="connsiteX1" fmla="*/ 1341106 w 1977406"/>
                <a:gd name="connsiteY1" fmla="*/ 333375 h 2962275"/>
                <a:gd name="connsiteX2" fmla="*/ 1130185 w 1977406"/>
                <a:gd name="connsiteY2" fmla="*/ 1396885 h 2962275"/>
                <a:gd name="connsiteX3" fmla="*/ 1935836 w 1977406"/>
                <a:gd name="connsiteY3" fmla="*/ 1679551 h 2962275"/>
                <a:gd name="connsiteX4" fmla="*/ 1937206 w 1977406"/>
                <a:gd name="connsiteY4" fmla="*/ 2928698 h 2962275"/>
                <a:gd name="connsiteX5" fmla="*/ 1522081 w 1977406"/>
                <a:gd name="connsiteY5" fmla="*/ 2962275 h 2962275"/>
                <a:gd name="connsiteX6" fmla="*/ 1560524 w 1977406"/>
                <a:gd name="connsiteY6" fmla="*/ 2030058 h 2962275"/>
                <a:gd name="connsiteX7" fmla="*/ 494614 w 1977406"/>
                <a:gd name="connsiteY7" fmla="*/ 1459312 h 2962275"/>
                <a:gd name="connsiteX8" fmla="*/ 643862 w 1977406"/>
                <a:gd name="connsiteY8" fmla="*/ 481801 h 2962275"/>
                <a:gd name="connsiteX9" fmla="*/ 302196 w 1977406"/>
                <a:gd name="connsiteY9" fmla="*/ 657911 h 2962275"/>
                <a:gd name="connsiteX10" fmla="*/ 0 w 1977406"/>
                <a:gd name="connsiteY10" fmla="*/ 395733 h 2962275"/>
                <a:gd name="connsiteX11" fmla="*/ 788656 w 1977406"/>
                <a:gd name="connsiteY11" fmla="*/ 0 h 2962275"/>
                <a:gd name="connsiteX0" fmla="*/ 788656 w 1972313"/>
                <a:gd name="connsiteY0" fmla="*/ 0 h 2962275"/>
                <a:gd name="connsiteX1" fmla="*/ 1341106 w 1972313"/>
                <a:gd name="connsiteY1" fmla="*/ 333375 h 2962275"/>
                <a:gd name="connsiteX2" fmla="*/ 1130185 w 1972313"/>
                <a:gd name="connsiteY2" fmla="*/ 1396885 h 2962275"/>
                <a:gd name="connsiteX3" fmla="*/ 1925969 w 1972313"/>
                <a:gd name="connsiteY3" fmla="*/ 1699286 h 2962275"/>
                <a:gd name="connsiteX4" fmla="*/ 1937206 w 1972313"/>
                <a:gd name="connsiteY4" fmla="*/ 2928698 h 2962275"/>
                <a:gd name="connsiteX5" fmla="*/ 1522081 w 1972313"/>
                <a:gd name="connsiteY5" fmla="*/ 2962275 h 2962275"/>
                <a:gd name="connsiteX6" fmla="*/ 1560524 w 1972313"/>
                <a:gd name="connsiteY6" fmla="*/ 2030058 h 2962275"/>
                <a:gd name="connsiteX7" fmla="*/ 494614 w 1972313"/>
                <a:gd name="connsiteY7" fmla="*/ 1459312 h 2962275"/>
                <a:gd name="connsiteX8" fmla="*/ 643862 w 1972313"/>
                <a:gd name="connsiteY8" fmla="*/ 481801 h 2962275"/>
                <a:gd name="connsiteX9" fmla="*/ 302196 w 1972313"/>
                <a:gd name="connsiteY9" fmla="*/ 657911 h 2962275"/>
                <a:gd name="connsiteX10" fmla="*/ 0 w 1972313"/>
                <a:gd name="connsiteY10" fmla="*/ 395733 h 2962275"/>
                <a:gd name="connsiteX11" fmla="*/ 788656 w 1972313"/>
                <a:gd name="connsiteY11" fmla="*/ 0 h 2962275"/>
                <a:gd name="connsiteX0" fmla="*/ 788656 w 2000204"/>
                <a:gd name="connsiteY0" fmla="*/ 0 h 2962275"/>
                <a:gd name="connsiteX1" fmla="*/ 1341106 w 2000204"/>
                <a:gd name="connsiteY1" fmla="*/ 333375 h 2962275"/>
                <a:gd name="connsiteX2" fmla="*/ 1130185 w 2000204"/>
                <a:gd name="connsiteY2" fmla="*/ 1396885 h 2962275"/>
                <a:gd name="connsiteX3" fmla="*/ 1925969 w 2000204"/>
                <a:gd name="connsiteY3" fmla="*/ 1699286 h 2962275"/>
                <a:gd name="connsiteX4" fmla="*/ 1937206 w 2000204"/>
                <a:gd name="connsiteY4" fmla="*/ 2928698 h 2962275"/>
                <a:gd name="connsiteX5" fmla="*/ 1522081 w 2000204"/>
                <a:gd name="connsiteY5" fmla="*/ 2962275 h 2962275"/>
                <a:gd name="connsiteX6" fmla="*/ 1560524 w 2000204"/>
                <a:gd name="connsiteY6" fmla="*/ 2030058 h 2962275"/>
                <a:gd name="connsiteX7" fmla="*/ 494614 w 2000204"/>
                <a:gd name="connsiteY7" fmla="*/ 1459312 h 2962275"/>
                <a:gd name="connsiteX8" fmla="*/ 643862 w 2000204"/>
                <a:gd name="connsiteY8" fmla="*/ 481801 h 2962275"/>
                <a:gd name="connsiteX9" fmla="*/ 302196 w 2000204"/>
                <a:gd name="connsiteY9" fmla="*/ 657911 h 2962275"/>
                <a:gd name="connsiteX10" fmla="*/ 0 w 2000204"/>
                <a:gd name="connsiteY10" fmla="*/ 395733 h 2962275"/>
                <a:gd name="connsiteX11" fmla="*/ 788656 w 2000204"/>
                <a:gd name="connsiteY11" fmla="*/ 0 h 2962275"/>
                <a:gd name="connsiteX0" fmla="*/ 788656 w 1986810"/>
                <a:gd name="connsiteY0" fmla="*/ 0 h 2962275"/>
                <a:gd name="connsiteX1" fmla="*/ 1341106 w 1986810"/>
                <a:gd name="connsiteY1" fmla="*/ 333375 h 2962275"/>
                <a:gd name="connsiteX2" fmla="*/ 1130185 w 1986810"/>
                <a:gd name="connsiteY2" fmla="*/ 1396885 h 2962275"/>
                <a:gd name="connsiteX3" fmla="*/ 1925969 w 1986810"/>
                <a:gd name="connsiteY3" fmla="*/ 1699286 h 2962275"/>
                <a:gd name="connsiteX4" fmla="*/ 1937206 w 1986810"/>
                <a:gd name="connsiteY4" fmla="*/ 2928698 h 2962275"/>
                <a:gd name="connsiteX5" fmla="*/ 1522081 w 1986810"/>
                <a:gd name="connsiteY5" fmla="*/ 2962275 h 2962275"/>
                <a:gd name="connsiteX6" fmla="*/ 1560524 w 1986810"/>
                <a:gd name="connsiteY6" fmla="*/ 2030058 h 2962275"/>
                <a:gd name="connsiteX7" fmla="*/ 494614 w 1986810"/>
                <a:gd name="connsiteY7" fmla="*/ 1459312 h 2962275"/>
                <a:gd name="connsiteX8" fmla="*/ 643862 w 1986810"/>
                <a:gd name="connsiteY8" fmla="*/ 481801 h 2962275"/>
                <a:gd name="connsiteX9" fmla="*/ 302196 w 1986810"/>
                <a:gd name="connsiteY9" fmla="*/ 657911 h 2962275"/>
                <a:gd name="connsiteX10" fmla="*/ 0 w 1986810"/>
                <a:gd name="connsiteY10" fmla="*/ 395733 h 2962275"/>
                <a:gd name="connsiteX11" fmla="*/ 788656 w 1986810"/>
                <a:gd name="connsiteY11" fmla="*/ 0 h 2962275"/>
                <a:gd name="connsiteX0" fmla="*/ 788656 w 1977561"/>
                <a:gd name="connsiteY0" fmla="*/ 0 h 2962275"/>
                <a:gd name="connsiteX1" fmla="*/ 1341106 w 1977561"/>
                <a:gd name="connsiteY1" fmla="*/ 333375 h 2962275"/>
                <a:gd name="connsiteX2" fmla="*/ 1130185 w 1977561"/>
                <a:gd name="connsiteY2" fmla="*/ 1396885 h 2962275"/>
                <a:gd name="connsiteX3" fmla="*/ 1912813 w 1977561"/>
                <a:gd name="connsiteY3" fmla="*/ 1705864 h 2962275"/>
                <a:gd name="connsiteX4" fmla="*/ 1937206 w 1977561"/>
                <a:gd name="connsiteY4" fmla="*/ 2928698 h 2962275"/>
                <a:gd name="connsiteX5" fmla="*/ 1522081 w 1977561"/>
                <a:gd name="connsiteY5" fmla="*/ 2962275 h 2962275"/>
                <a:gd name="connsiteX6" fmla="*/ 1560524 w 1977561"/>
                <a:gd name="connsiteY6" fmla="*/ 2030058 h 2962275"/>
                <a:gd name="connsiteX7" fmla="*/ 494614 w 1977561"/>
                <a:gd name="connsiteY7" fmla="*/ 1459312 h 2962275"/>
                <a:gd name="connsiteX8" fmla="*/ 643862 w 1977561"/>
                <a:gd name="connsiteY8" fmla="*/ 481801 h 2962275"/>
                <a:gd name="connsiteX9" fmla="*/ 302196 w 1977561"/>
                <a:gd name="connsiteY9" fmla="*/ 657911 h 2962275"/>
                <a:gd name="connsiteX10" fmla="*/ 0 w 1977561"/>
                <a:gd name="connsiteY10" fmla="*/ 395733 h 2962275"/>
                <a:gd name="connsiteX11" fmla="*/ 788656 w 1977561"/>
                <a:gd name="connsiteY11" fmla="*/ 0 h 2962275"/>
                <a:gd name="connsiteX0" fmla="*/ 788656 w 2006555"/>
                <a:gd name="connsiteY0" fmla="*/ 0 h 2962275"/>
                <a:gd name="connsiteX1" fmla="*/ 1341106 w 2006555"/>
                <a:gd name="connsiteY1" fmla="*/ 333375 h 2962275"/>
                <a:gd name="connsiteX2" fmla="*/ 1130185 w 2006555"/>
                <a:gd name="connsiteY2" fmla="*/ 1396885 h 2962275"/>
                <a:gd name="connsiteX3" fmla="*/ 1952284 w 2006555"/>
                <a:gd name="connsiteY3" fmla="*/ 1719021 h 2962275"/>
                <a:gd name="connsiteX4" fmla="*/ 1937206 w 2006555"/>
                <a:gd name="connsiteY4" fmla="*/ 2928698 h 2962275"/>
                <a:gd name="connsiteX5" fmla="*/ 1522081 w 2006555"/>
                <a:gd name="connsiteY5" fmla="*/ 2962275 h 2962275"/>
                <a:gd name="connsiteX6" fmla="*/ 1560524 w 2006555"/>
                <a:gd name="connsiteY6" fmla="*/ 2030058 h 2962275"/>
                <a:gd name="connsiteX7" fmla="*/ 494614 w 2006555"/>
                <a:gd name="connsiteY7" fmla="*/ 1459312 h 2962275"/>
                <a:gd name="connsiteX8" fmla="*/ 643862 w 2006555"/>
                <a:gd name="connsiteY8" fmla="*/ 481801 h 2962275"/>
                <a:gd name="connsiteX9" fmla="*/ 302196 w 2006555"/>
                <a:gd name="connsiteY9" fmla="*/ 657911 h 2962275"/>
                <a:gd name="connsiteX10" fmla="*/ 0 w 2006555"/>
                <a:gd name="connsiteY10" fmla="*/ 395733 h 2962275"/>
                <a:gd name="connsiteX11" fmla="*/ 788656 w 2006555"/>
                <a:gd name="connsiteY11" fmla="*/ 0 h 2962275"/>
                <a:gd name="connsiteX0" fmla="*/ 788656 w 2009120"/>
                <a:gd name="connsiteY0" fmla="*/ 0 h 2962275"/>
                <a:gd name="connsiteX1" fmla="*/ 1341106 w 2009120"/>
                <a:gd name="connsiteY1" fmla="*/ 333375 h 2962275"/>
                <a:gd name="connsiteX2" fmla="*/ 1130185 w 2009120"/>
                <a:gd name="connsiteY2" fmla="*/ 1396885 h 2962275"/>
                <a:gd name="connsiteX3" fmla="*/ 1955573 w 2009120"/>
                <a:gd name="connsiteY3" fmla="*/ 1705864 h 2962275"/>
                <a:gd name="connsiteX4" fmla="*/ 1937206 w 2009120"/>
                <a:gd name="connsiteY4" fmla="*/ 2928698 h 2962275"/>
                <a:gd name="connsiteX5" fmla="*/ 1522081 w 2009120"/>
                <a:gd name="connsiteY5" fmla="*/ 2962275 h 2962275"/>
                <a:gd name="connsiteX6" fmla="*/ 1560524 w 2009120"/>
                <a:gd name="connsiteY6" fmla="*/ 2030058 h 2962275"/>
                <a:gd name="connsiteX7" fmla="*/ 494614 w 2009120"/>
                <a:gd name="connsiteY7" fmla="*/ 1459312 h 2962275"/>
                <a:gd name="connsiteX8" fmla="*/ 643862 w 2009120"/>
                <a:gd name="connsiteY8" fmla="*/ 481801 h 2962275"/>
                <a:gd name="connsiteX9" fmla="*/ 302196 w 2009120"/>
                <a:gd name="connsiteY9" fmla="*/ 657911 h 2962275"/>
                <a:gd name="connsiteX10" fmla="*/ 0 w 2009120"/>
                <a:gd name="connsiteY10" fmla="*/ 395733 h 2962275"/>
                <a:gd name="connsiteX11" fmla="*/ 788656 w 2009120"/>
                <a:gd name="connsiteY11" fmla="*/ 0 h 2962275"/>
                <a:gd name="connsiteX0" fmla="*/ 788656 w 2009120"/>
                <a:gd name="connsiteY0" fmla="*/ 0 h 2962275"/>
                <a:gd name="connsiteX1" fmla="*/ 1341106 w 2009120"/>
                <a:gd name="connsiteY1" fmla="*/ 333375 h 2962275"/>
                <a:gd name="connsiteX2" fmla="*/ 1130185 w 2009120"/>
                <a:gd name="connsiteY2" fmla="*/ 1396885 h 2962275"/>
                <a:gd name="connsiteX3" fmla="*/ 1955573 w 2009120"/>
                <a:gd name="connsiteY3" fmla="*/ 1705864 h 2962275"/>
                <a:gd name="connsiteX4" fmla="*/ 1937206 w 2009120"/>
                <a:gd name="connsiteY4" fmla="*/ 2928698 h 2962275"/>
                <a:gd name="connsiteX5" fmla="*/ 1522081 w 2009120"/>
                <a:gd name="connsiteY5" fmla="*/ 2962275 h 2962275"/>
                <a:gd name="connsiteX6" fmla="*/ 1560524 w 2009120"/>
                <a:gd name="connsiteY6" fmla="*/ 2030058 h 2962275"/>
                <a:gd name="connsiteX7" fmla="*/ 494614 w 2009120"/>
                <a:gd name="connsiteY7" fmla="*/ 1459312 h 2962275"/>
                <a:gd name="connsiteX8" fmla="*/ 643862 w 2009120"/>
                <a:gd name="connsiteY8" fmla="*/ 481801 h 2962275"/>
                <a:gd name="connsiteX9" fmla="*/ 302196 w 2009120"/>
                <a:gd name="connsiteY9" fmla="*/ 657911 h 2962275"/>
                <a:gd name="connsiteX10" fmla="*/ 0 w 2009120"/>
                <a:gd name="connsiteY10" fmla="*/ 395733 h 2962275"/>
                <a:gd name="connsiteX11" fmla="*/ 788656 w 2009120"/>
                <a:gd name="connsiteY11" fmla="*/ 0 h 2962275"/>
                <a:gd name="connsiteX0" fmla="*/ 788656 w 2009120"/>
                <a:gd name="connsiteY0" fmla="*/ 0 h 3122362"/>
                <a:gd name="connsiteX1" fmla="*/ 1341106 w 2009120"/>
                <a:gd name="connsiteY1" fmla="*/ 333375 h 3122362"/>
                <a:gd name="connsiteX2" fmla="*/ 1130185 w 2009120"/>
                <a:gd name="connsiteY2" fmla="*/ 1396885 h 3122362"/>
                <a:gd name="connsiteX3" fmla="*/ 1955573 w 2009120"/>
                <a:gd name="connsiteY3" fmla="*/ 1705864 h 3122362"/>
                <a:gd name="connsiteX4" fmla="*/ 1937206 w 2009120"/>
                <a:gd name="connsiteY4" fmla="*/ 2928698 h 3122362"/>
                <a:gd name="connsiteX5" fmla="*/ 1522081 w 2009120"/>
                <a:gd name="connsiteY5" fmla="*/ 2962275 h 3122362"/>
                <a:gd name="connsiteX6" fmla="*/ 1560524 w 2009120"/>
                <a:gd name="connsiteY6" fmla="*/ 2030058 h 3122362"/>
                <a:gd name="connsiteX7" fmla="*/ 494614 w 2009120"/>
                <a:gd name="connsiteY7" fmla="*/ 1459312 h 3122362"/>
                <a:gd name="connsiteX8" fmla="*/ 643862 w 2009120"/>
                <a:gd name="connsiteY8" fmla="*/ 481801 h 3122362"/>
                <a:gd name="connsiteX9" fmla="*/ 302196 w 2009120"/>
                <a:gd name="connsiteY9" fmla="*/ 657911 h 3122362"/>
                <a:gd name="connsiteX10" fmla="*/ 0 w 2009120"/>
                <a:gd name="connsiteY10" fmla="*/ 395733 h 3122362"/>
                <a:gd name="connsiteX11" fmla="*/ 788656 w 2009120"/>
                <a:gd name="connsiteY11" fmla="*/ 0 h 3122362"/>
                <a:gd name="connsiteX0" fmla="*/ 788656 w 2009120"/>
                <a:gd name="connsiteY0" fmla="*/ 0 h 3167195"/>
                <a:gd name="connsiteX1" fmla="*/ 1341106 w 2009120"/>
                <a:gd name="connsiteY1" fmla="*/ 333375 h 3167195"/>
                <a:gd name="connsiteX2" fmla="*/ 1130185 w 2009120"/>
                <a:gd name="connsiteY2" fmla="*/ 1396885 h 3167195"/>
                <a:gd name="connsiteX3" fmla="*/ 1955573 w 2009120"/>
                <a:gd name="connsiteY3" fmla="*/ 1705864 h 3167195"/>
                <a:gd name="connsiteX4" fmla="*/ 1937206 w 2009120"/>
                <a:gd name="connsiteY4" fmla="*/ 2928698 h 3167195"/>
                <a:gd name="connsiteX5" fmla="*/ 1522081 w 2009120"/>
                <a:gd name="connsiteY5" fmla="*/ 2962275 h 3167195"/>
                <a:gd name="connsiteX6" fmla="*/ 1560524 w 2009120"/>
                <a:gd name="connsiteY6" fmla="*/ 2030058 h 3167195"/>
                <a:gd name="connsiteX7" fmla="*/ 494614 w 2009120"/>
                <a:gd name="connsiteY7" fmla="*/ 1459312 h 3167195"/>
                <a:gd name="connsiteX8" fmla="*/ 643862 w 2009120"/>
                <a:gd name="connsiteY8" fmla="*/ 481801 h 3167195"/>
                <a:gd name="connsiteX9" fmla="*/ 302196 w 2009120"/>
                <a:gd name="connsiteY9" fmla="*/ 657911 h 3167195"/>
                <a:gd name="connsiteX10" fmla="*/ 0 w 2009120"/>
                <a:gd name="connsiteY10" fmla="*/ 395733 h 3167195"/>
                <a:gd name="connsiteX11" fmla="*/ 788656 w 2009120"/>
                <a:gd name="connsiteY11" fmla="*/ 0 h 3167195"/>
                <a:gd name="connsiteX0" fmla="*/ 788656 w 2009120"/>
                <a:gd name="connsiteY0" fmla="*/ 0 h 3143170"/>
                <a:gd name="connsiteX1" fmla="*/ 1341106 w 2009120"/>
                <a:gd name="connsiteY1" fmla="*/ 333375 h 3143170"/>
                <a:gd name="connsiteX2" fmla="*/ 1130185 w 2009120"/>
                <a:gd name="connsiteY2" fmla="*/ 1396885 h 3143170"/>
                <a:gd name="connsiteX3" fmla="*/ 1955573 w 2009120"/>
                <a:gd name="connsiteY3" fmla="*/ 1705864 h 3143170"/>
                <a:gd name="connsiteX4" fmla="*/ 1937206 w 2009120"/>
                <a:gd name="connsiteY4" fmla="*/ 2928698 h 3143170"/>
                <a:gd name="connsiteX5" fmla="*/ 1522081 w 2009120"/>
                <a:gd name="connsiteY5" fmla="*/ 2962275 h 3143170"/>
                <a:gd name="connsiteX6" fmla="*/ 1560524 w 2009120"/>
                <a:gd name="connsiteY6" fmla="*/ 2030058 h 3143170"/>
                <a:gd name="connsiteX7" fmla="*/ 494614 w 2009120"/>
                <a:gd name="connsiteY7" fmla="*/ 1459312 h 3143170"/>
                <a:gd name="connsiteX8" fmla="*/ 643862 w 2009120"/>
                <a:gd name="connsiteY8" fmla="*/ 481801 h 3143170"/>
                <a:gd name="connsiteX9" fmla="*/ 302196 w 2009120"/>
                <a:gd name="connsiteY9" fmla="*/ 657911 h 3143170"/>
                <a:gd name="connsiteX10" fmla="*/ 0 w 2009120"/>
                <a:gd name="connsiteY10" fmla="*/ 395733 h 3143170"/>
                <a:gd name="connsiteX11" fmla="*/ 788656 w 2009120"/>
                <a:gd name="connsiteY11" fmla="*/ 0 h 3143170"/>
                <a:gd name="connsiteX0" fmla="*/ 788656 w 2009120"/>
                <a:gd name="connsiteY0" fmla="*/ 0 h 3153292"/>
                <a:gd name="connsiteX1" fmla="*/ 1341106 w 2009120"/>
                <a:gd name="connsiteY1" fmla="*/ 333375 h 3153292"/>
                <a:gd name="connsiteX2" fmla="*/ 1130185 w 2009120"/>
                <a:gd name="connsiteY2" fmla="*/ 1396885 h 3153292"/>
                <a:gd name="connsiteX3" fmla="*/ 1955573 w 2009120"/>
                <a:gd name="connsiteY3" fmla="*/ 1705864 h 3153292"/>
                <a:gd name="connsiteX4" fmla="*/ 1937206 w 2009120"/>
                <a:gd name="connsiteY4" fmla="*/ 2928698 h 3153292"/>
                <a:gd name="connsiteX5" fmla="*/ 1522081 w 2009120"/>
                <a:gd name="connsiteY5" fmla="*/ 2962275 h 3153292"/>
                <a:gd name="connsiteX6" fmla="*/ 1560524 w 2009120"/>
                <a:gd name="connsiteY6" fmla="*/ 2030058 h 3153292"/>
                <a:gd name="connsiteX7" fmla="*/ 494614 w 2009120"/>
                <a:gd name="connsiteY7" fmla="*/ 1459312 h 3153292"/>
                <a:gd name="connsiteX8" fmla="*/ 643862 w 2009120"/>
                <a:gd name="connsiteY8" fmla="*/ 481801 h 3153292"/>
                <a:gd name="connsiteX9" fmla="*/ 302196 w 2009120"/>
                <a:gd name="connsiteY9" fmla="*/ 657911 h 3153292"/>
                <a:gd name="connsiteX10" fmla="*/ 0 w 2009120"/>
                <a:gd name="connsiteY10" fmla="*/ 395733 h 3153292"/>
                <a:gd name="connsiteX11" fmla="*/ 788656 w 2009120"/>
                <a:gd name="connsiteY11" fmla="*/ 0 h 3153292"/>
                <a:gd name="connsiteX0" fmla="*/ 788656 w 2009120"/>
                <a:gd name="connsiteY0" fmla="*/ 0 h 3123204"/>
                <a:gd name="connsiteX1" fmla="*/ 1341106 w 2009120"/>
                <a:gd name="connsiteY1" fmla="*/ 333375 h 3123204"/>
                <a:gd name="connsiteX2" fmla="*/ 1130185 w 2009120"/>
                <a:gd name="connsiteY2" fmla="*/ 1396885 h 3123204"/>
                <a:gd name="connsiteX3" fmla="*/ 1955573 w 2009120"/>
                <a:gd name="connsiteY3" fmla="*/ 1705864 h 3123204"/>
                <a:gd name="connsiteX4" fmla="*/ 1937206 w 2009120"/>
                <a:gd name="connsiteY4" fmla="*/ 2928698 h 3123204"/>
                <a:gd name="connsiteX5" fmla="*/ 1502346 w 2009120"/>
                <a:gd name="connsiteY5" fmla="*/ 2909648 h 3123204"/>
                <a:gd name="connsiteX6" fmla="*/ 1560524 w 2009120"/>
                <a:gd name="connsiteY6" fmla="*/ 2030058 h 3123204"/>
                <a:gd name="connsiteX7" fmla="*/ 494614 w 2009120"/>
                <a:gd name="connsiteY7" fmla="*/ 1459312 h 3123204"/>
                <a:gd name="connsiteX8" fmla="*/ 643862 w 2009120"/>
                <a:gd name="connsiteY8" fmla="*/ 481801 h 3123204"/>
                <a:gd name="connsiteX9" fmla="*/ 302196 w 2009120"/>
                <a:gd name="connsiteY9" fmla="*/ 657911 h 3123204"/>
                <a:gd name="connsiteX10" fmla="*/ 0 w 2009120"/>
                <a:gd name="connsiteY10" fmla="*/ 395733 h 3123204"/>
                <a:gd name="connsiteX11" fmla="*/ 788656 w 2009120"/>
                <a:gd name="connsiteY11" fmla="*/ 0 h 3123204"/>
                <a:gd name="connsiteX0" fmla="*/ 788656 w 2009120"/>
                <a:gd name="connsiteY0" fmla="*/ 0 h 3128393"/>
                <a:gd name="connsiteX1" fmla="*/ 1341106 w 2009120"/>
                <a:gd name="connsiteY1" fmla="*/ 333375 h 3128393"/>
                <a:gd name="connsiteX2" fmla="*/ 1130185 w 2009120"/>
                <a:gd name="connsiteY2" fmla="*/ 1396885 h 3128393"/>
                <a:gd name="connsiteX3" fmla="*/ 1955573 w 2009120"/>
                <a:gd name="connsiteY3" fmla="*/ 1705864 h 3128393"/>
                <a:gd name="connsiteX4" fmla="*/ 1937206 w 2009120"/>
                <a:gd name="connsiteY4" fmla="*/ 2928698 h 3128393"/>
                <a:gd name="connsiteX5" fmla="*/ 1502346 w 2009120"/>
                <a:gd name="connsiteY5" fmla="*/ 2909648 h 3128393"/>
                <a:gd name="connsiteX6" fmla="*/ 1560524 w 2009120"/>
                <a:gd name="connsiteY6" fmla="*/ 2030058 h 3128393"/>
                <a:gd name="connsiteX7" fmla="*/ 494614 w 2009120"/>
                <a:gd name="connsiteY7" fmla="*/ 1459312 h 3128393"/>
                <a:gd name="connsiteX8" fmla="*/ 643862 w 2009120"/>
                <a:gd name="connsiteY8" fmla="*/ 481801 h 3128393"/>
                <a:gd name="connsiteX9" fmla="*/ 302196 w 2009120"/>
                <a:gd name="connsiteY9" fmla="*/ 657911 h 3128393"/>
                <a:gd name="connsiteX10" fmla="*/ 0 w 2009120"/>
                <a:gd name="connsiteY10" fmla="*/ 395733 h 3128393"/>
                <a:gd name="connsiteX11" fmla="*/ 788656 w 2009120"/>
                <a:gd name="connsiteY11" fmla="*/ 0 h 3128393"/>
                <a:gd name="connsiteX0" fmla="*/ 788656 w 2009120"/>
                <a:gd name="connsiteY0" fmla="*/ 0 h 3101723"/>
                <a:gd name="connsiteX1" fmla="*/ 1341106 w 2009120"/>
                <a:gd name="connsiteY1" fmla="*/ 333375 h 3101723"/>
                <a:gd name="connsiteX2" fmla="*/ 1130185 w 2009120"/>
                <a:gd name="connsiteY2" fmla="*/ 1396885 h 3101723"/>
                <a:gd name="connsiteX3" fmla="*/ 1955573 w 2009120"/>
                <a:gd name="connsiteY3" fmla="*/ 1705864 h 3101723"/>
                <a:gd name="connsiteX4" fmla="*/ 1937206 w 2009120"/>
                <a:gd name="connsiteY4" fmla="*/ 2928698 h 3101723"/>
                <a:gd name="connsiteX5" fmla="*/ 1502346 w 2009120"/>
                <a:gd name="connsiteY5" fmla="*/ 2909648 h 3101723"/>
                <a:gd name="connsiteX6" fmla="*/ 1560524 w 2009120"/>
                <a:gd name="connsiteY6" fmla="*/ 2030058 h 3101723"/>
                <a:gd name="connsiteX7" fmla="*/ 494614 w 2009120"/>
                <a:gd name="connsiteY7" fmla="*/ 1459312 h 3101723"/>
                <a:gd name="connsiteX8" fmla="*/ 643862 w 2009120"/>
                <a:gd name="connsiteY8" fmla="*/ 481801 h 3101723"/>
                <a:gd name="connsiteX9" fmla="*/ 302196 w 2009120"/>
                <a:gd name="connsiteY9" fmla="*/ 657911 h 3101723"/>
                <a:gd name="connsiteX10" fmla="*/ 0 w 2009120"/>
                <a:gd name="connsiteY10" fmla="*/ 395733 h 3101723"/>
                <a:gd name="connsiteX11" fmla="*/ 788656 w 2009120"/>
                <a:gd name="connsiteY11" fmla="*/ 0 h 3101723"/>
                <a:gd name="connsiteX0" fmla="*/ 788656 w 2009120"/>
                <a:gd name="connsiteY0" fmla="*/ 0 h 3114268"/>
                <a:gd name="connsiteX1" fmla="*/ 1341106 w 2009120"/>
                <a:gd name="connsiteY1" fmla="*/ 333375 h 3114268"/>
                <a:gd name="connsiteX2" fmla="*/ 1130185 w 2009120"/>
                <a:gd name="connsiteY2" fmla="*/ 1396885 h 3114268"/>
                <a:gd name="connsiteX3" fmla="*/ 1955573 w 2009120"/>
                <a:gd name="connsiteY3" fmla="*/ 1705864 h 3114268"/>
                <a:gd name="connsiteX4" fmla="*/ 1937206 w 2009120"/>
                <a:gd name="connsiteY4" fmla="*/ 2928698 h 3114268"/>
                <a:gd name="connsiteX5" fmla="*/ 1502346 w 2009120"/>
                <a:gd name="connsiteY5" fmla="*/ 2909648 h 3114268"/>
                <a:gd name="connsiteX6" fmla="*/ 1560524 w 2009120"/>
                <a:gd name="connsiteY6" fmla="*/ 2030058 h 3114268"/>
                <a:gd name="connsiteX7" fmla="*/ 494614 w 2009120"/>
                <a:gd name="connsiteY7" fmla="*/ 1459312 h 3114268"/>
                <a:gd name="connsiteX8" fmla="*/ 643862 w 2009120"/>
                <a:gd name="connsiteY8" fmla="*/ 481801 h 3114268"/>
                <a:gd name="connsiteX9" fmla="*/ 302196 w 2009120"/>
                <a:gd name="connsiteY9" fmla="*/ 657911 h 3114268"/>
                <a:gd name="connsiteX10" fmla="*/ 0 w 2009120"/>
                <a:gd name="connsiteY10" fmla="*/ 395733 h 3114268"/>
                <a:gd name="connsiteX11" fmla="*/ 788656 w 2009120"/>
                <a:gd name="connsiteY11" fmla="*/ 0 h 3114268"/>
                <a:gd name="connsiteX0" fmla="*/ 788656 w 2014505"/>
                <a:gd name="connsiteY0" fmla="*/ 0 h 3114268"/>
                <a:gd name="connsiteX1" fmla="*/ 1341106 w 2014505"/>
                <a:gd name="connsiteY1" fmla="*/ 333375 h 3114268"/>
                <a:gd name="connsiteX2" fmla="*/ 1130185 w 2014505"/>
                <a:gd name="connsiteY2" fmla="*/ 1396885 h 3114268"/>
                <a:gd name="connsiteX3" fmla="*/ 1955573 w 2014505"/>
                <a:gd name="connsiteY3" fmla="*/ 1705864 h 3114268"/>
                <a:gd name="connsiteX4" fmla="*/ 1937206 w 2014505"/>
                <a:gd name="connsiteY4" fmla="*/ 2928698 h 3114268"/>
                <a:gd name="connsiteX5" fmla="*/ 1502346 w 2014505"/>
                <a:gd name="connsiteY5" fmla="*/ 2909648 h 3114268"/>
                <a:gd name="connsiteX6" fmla="*/ 1560524 w 2014505"/>
                <a:gd name="connsiteY6" fmla="*/ 2030058 h 3114268"/>
                <a:gd name="connsiteX7" fmla="*/ 494614 w 2014505"/>
                <a:gd name="connsiteY7" fmla="*/ 1459312 h 3114268"/>
                <a:gd name="connsiteX8" fmla="*/ 643862 w 2014505"/>
                <a:gd name="connsiteY8" fmla="*/ 481801 h 3114268"/>
                <a:gd name="connsiteX9" fmla="*/ 302196 w 2014505"/>
                <a:gd name="connsiteY9" fmla="*/ 657911 h 3114268"/>
                <a:gd name="connsiteX10" fmla="*/ 0 w 2014505"/>
                <a:gd name="connsiteY10" fmla="*/ 395733 h 3114268"/>
                <a:gd name="connsiteX11" fmla="*/ 788656 w 2014505"/>
                <a:gd name="connsiteY11" fmla="*/ 0 h 3114268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02346 w 2014505"/>
                <a:gd name="connsiteY5" fmla="*/ 2909648 h 3132385"/>
                <a:gd name="connsiteX6" fmla="*/ 1560524 w 2014505"/>
                <a:gd name="connsiteY6" fmla="*/ 2030058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02346 w 2014505"/>
                <a:gd name="connsiteY5" fmla="*/ 2909648 h 3132385"/>
                <a:gd name="connsiteX6" fmla="*/ 1560524 w 2014505"/>
                <a:gd name="connsiteY6" fmla="*/ 2030058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02346 w 2014505"/>
                <a:gd name="connsiteY5" fmla="*/ 2909648 h 3132385"/>
                <a:gd name="connsiteX6" fmla="*/ 1583548 w 2014505"/>
                <a:gd name="connsiteY6" fmla="*/ 2030058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02346 w 2014505"/>
                <a:gd name="connsiteY5" fmla="*/ 2909648 h 3132385"/>
                <a:gd name="connsiteX6" fmla="*/ 1563812 w 2014505"/>
                <a:gd name="connsiteY6" fmla="*/ 2026769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02346 w 2014505"/>
                <a:gd name="connsiteY5" fmla="*/ 2909648 h 3132385"/>
                <a:gd name="connsiteX6" fmla="*/ 1563812 w 2014505"/>
                <a:gd name="connsiteY6" fmla="*/ 2026769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02346 w 2014505"/>
                <a:gd name="connsiteY5" fmla="*/ 2909648 h 3132385"/>
                <a:gd name="connsiteX6" fmla="*/ 1586837 w 2014505"/>
                <a:gd name="connsiteY6" fmla="*/ 2026769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22081 w 2014505"/>
                <a:gd name="connsiteY5" fmla="*/ 2909648 h 3132385"/>
                <a:gd name="connsiteX6" fmla="*/ 1586837 w 2014505"/>
                <a:gd name="connsiteY6" fmla="*/ 2026769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6863"/>
                <a:gd name="connsiteX1" fmla="*/ 1341106 w 2014505"/>
                <a:gd name="connsiteY1" fmla="*/ 333375 h 3136863"/>
                <a:gd name="connsiteX2" fmla="*/ 1130185 w 2014505"/>
                <a:gd name="connsiteY2" fmla="*/ 1396885 h 3136863"/>
                <a:gd name="connsiteX3" fmla="*/ 1955573 w 2014505"/>
                <a:gd name="connsiteY3" fmla="*/ 1705864 h 3136863"/>
                <a:gd name="connsiteX4" fmla="*/ 1937206 w 2014505"/>
                <a:gd name="connsiteY4" fmla="*/ 2928698 h 3136863"/>
                <a:gd name="connsiteX5" fmla="*/ 1558262 w 2014505"/>
                <a:gd name="connsiteY5" fmla="*/ 2919516 h 3136863"/>
                <a:gd name="connsiteX6" fmla="*/ 1586837 w 2014505"/>
                <a:gd name="connsiteY6" fmla="*/ 2026769 h 3136863"/>
                <a:gd name="connsiteX7" fmla="*/ 494614 w 2014505"/>
                <a:gd name="connsiteY7" fmla="*/ 1459312 h 3136863"/>
                <a:gd name="connsiteX8" fmla="*/ 643862 w 2014505"/>
                <a:gd name="connsiteY8" fmla="*/ 481801 h 3136863"/>
                <a:gd name="connsiteX9" fmla="*/ 302196 w 2014505"/>
                <a:gd name="connsiteY9" fmla="*/ 657911 h 3136863"/>
                <a:gd name="connsiteX10" fmla="*/ 0 w 2014505"/>
                <a:gd name="connsiteY10" fmla="*/ 395733 h 3136863"/>
                <a:gd name="connsiteX11" fmla="*/ 788656 w 2014505"/>
                <a:gd name="connsiteY11" fmla="*/ 0 h 3136863"/>
                <a:gd name="connsiteX0" fmla="*/ 788656 w 2014505"/>
                <a:gd name="connsiteY0" fmla="*/ 0 h 3130920"/>
                <a:gd name="connsiteX1" fmla="*/ 1341106 w 2014505"/>
                <a:gd name="connsiteY1" fmla="*/ 333375 h 3130920"/>
                <a:gd name="connsiteX2" fmla="*/ 1130185 w 2014505"/>
                <a:gd name="connsiteY2" fmla="*/ 1396885 h 3130920"/>
                <a:gd name="connsiteX3" fmla="*/ 1955573 w 2014505"/>
                <a:gd name="connsiteY3" fmla="*/ 1705864 h 3130920"/>
                <a:gd name="connsiteX4" fmla="*/ 1937206 w 2014505"/>
                <a:gd name="connsiteY4" fmla="*/ 2928698 h 3130920"/>
                <a:gd name="connsiteX5" fmla="*/ 1528659 w 2014505"/>
                <a:gd name="connsiteY5" fmla="*/ 2906359 h 3130920"/>
                <a:gd name="connsiteX6" fmla="*/ 1586837 w 2014505"/>
                <a:gd name="connsiteY6" fmla="*/ 2026769 h 3130920"/>
                <a:gd name="connsiteX7" fmla="*/ 494614 w 2014505"/>
                <a:gd name="connsiteY7" fmla="*/ 1459312 h 3130920"/>
                <a:gd name="connsiteX8" fmla="*/ 643862 w 2014505"/>
                <a:gd name="connsiteY8" fmla="*/ 481801 h 3130920"/>
                <a:gd name="connsiteX9" fmla="*/ 302196 w 2014505"/>
                <a:gd name="connsiteY9" fmla="*/ 657911 h 3130920"/>
                <a:gd name="connsiteX10" fmla="*/ 0 w 2014505"/>
                <a:gd name="connsiteY10" fmla="*/ 395733 h 3130920"/>
                <a:gd name="connsiteX11" fmla="*/ 788656 w 2014505"/>
                <a:gd name="connsiteY11" fmla="*/ 0 h 3130920"/>
                <a:gd name="connsiteX0" fmla="*/ 788656 w 2014505"/>
                <a:gd name="connsiteY0" fmla="*/ 0 h 3130920"/>
                <a:gd name="connsiteX1" fmla="*/ 1341106 w 2014505"/>
                <a:gd name="connsiteY1" fmla="*/ 333375 h 3130920"/>
                <a:gd name="connsiteX2" fmla="*/ 1130185 w 2014505"/>
                <a:gd name="connsiteY2" fmla="*/ 1396885 h 3130920"/>
                <a:gd name="connsiteX3" fmla="*/ 1955573 w 2014505"/>
                <a:gd name="connsiteY3" fmla="*/ 1705864 h 3130920"/>
                <a:gd name="connsiteX4" fmla="*/ 1937206 w 2014505"/>
                <a:gd name="connsiteY4" fmla="*/ 2928698 h 3130920"/>
                <a:gd name="connsiteX5" fmla="*/ 1528659 w 2014505"/>
                <a:gd name="connsiteY5" fmla="*/ 2906359 h 3130920"/>
                <a:gd name="connsiteX6" fmla="*/ 1570391 w 2014505"/>
                <a:gd name="connsiteY6" fmla="*/ 2046504 h 3130920"/>
                <a:gd name="connsiteX7" fmla="*/ 494614 w 2014505"/>
                <a:gd name="connsiteY7" fmla="*/ 1459312 h 3130920"/>
                <a:gd name="connsiteX8" fmla="*/ 643862 w 2014505"/>
                <a:gd name="connsiteY8" fmla="*/ 481801 h 3130920"/>
                <a:gd name="connsiteX9" fmla="*/ 302196 w 2014505"/>
                <a:gd name="connsiteY9" fmla="*/ 657911 h 3130920"/>
                <a:gd name="connsiteX10" fmla="*/ 0 w 2014505"/>
                <a:gd name="connsiteY10" fmla="*/ 395733 h 3130920"/>
                <a:gd name="connsiteX11" fmla="*/ 788656 w 2014505"/>
                <a:gd name="connsiteY11" fmla="*/ 0 h 3130920"/>
                <a:gd name="connsiteX0" fmla="*/ 788656 w 2014505"/>
                <a:gd name="connsiteY0" fmla="*/ 0 h 3130920"/>
                <a:gd name="connsiteX1" fmla="*/ 1341106 w 2014505"/>
                <a:gd name="connsiteY1" fmla="*/ 333375 h 3130920"/>
                <a:gd name="connsiteX2" fmla="*/ 1130185 w 2014505"/>
                <a:gd name="connsiteY2" fmla="*/ 1396885 h 3130920"/>
                <a:gd name="connsiteX3" fmla="*/ 1955573 w 2014505"/>
                <a:gd name="connsiteY3" fmla="*/ 1705864 h 3130920"/>
                <a:gd name="connsiteX4" fmla="*/ 1937206 w 2014505"/>
                <a:gd name="connsiteY4" fmla="*/ 2928698 h 3130920"/>
                <a:gd name="connsiteX5" fmla="*/ 1528659 w 2014505"/>
                <a:gd name="connsiteY5" fmla="*/ 2906359 h 3130920"/>
                <a:gd name="connsiteX6" fmla="*/ 1580259 w 2014505"/>
                <a:gd name="connsiteY6" fmla="*/ 2013612 h 3130920"/>
                <a:gd name="connsiteX7" fmla="*/ 494614 w 2014505"/>
                <a:gd name="connsiteY7" fmla="*/ 1459312 h 3130920"/>
                <a:gd name="connsiteX8" fmla="*/ 643862 w 2014505"/>
                <a:gd name="connsiteY8" fmla="*/ 481801 h 3130920"/>
                <a:gd name="connsiteX9" fmla="*/ 302196 w 2014505"/>
                <a:gd name="connsiteY9" fmla="*/ 657911 h 3130920"/>
                <a:gd name="connsiteX10" fmla="*/ 0 w 2014505"/>
                <a:gd name="connsiteY10" fmla="*/ 395733 h 3130920"/>
                <a:gd name="connsiteX11" fmla="*/ 788656 w 2014505"/>
                <a:gd name="connsiteY11" fmla="*/ 0 h 3130920"/>
                <a:gd name="connsiteX0" fmla="*/ 788656 w 2014505"/>
                <a:gd name="connsiteY0" fmla="*/ 0 h 3130920"/>
                <a:gd name="connsiteX1" fmla="*/ 1341106 w 2014505"/>
                <a:gd name="connsiteY1" fmla="*/ 333375 h 3130920"/>
                <a:gd name="connsiteX2" fmla="*/ 1130185 w 2014505"/>
                <a:gd name="connsiteY2" fmla="*/ 1396885 h 3130920"/>
                <a:gd name="connsiteX3" fmla="*/ 1955573 w 2014505"/>
                <a:gd name="connsiteY3" fmla="*/ 1705864 h 3130920"/>
                <a:gd name="connsiteX4" fmla="*/ 1937206 w 2014505"/>
                <a:gd name="connsiteY4" fmla="*/ 2928698 h 3130920"/>
                <a:gd name="connsiteX5" fmla="*/ 1528659 w 2014505"/>
                <a:gd name="connsiteY5" fmla="*/ 2906359 h 3130920"/>
                <a:gd name="connsiteX6" fmla="*/ 1573680 w 2014505"/>
                <a:gd name="connsiteY6" fmla="*/ 2023479 h 3130920"/>
                <a:gd name="connsiteX7" fmla="*/ 494614 w 2014505"/>
                <a:gd name="connsiteY7" fmla="*/ 1459312 h 3130920"/>
                <a:gd name="connsiteX8" fmla="*/ 643862 w 2014505"/>
                <a:gd name="connsiteY8" fmla="*/ 481801 h 3130920"/>
                <a:gd name="connsiteX9" fmla="*/ 302196 w 2014505"/>
                <a:gd name="connsiteY9" fmla="*/ 657911 h 3130920"/>
                <a:gd name="connsiteX10" fmla="*/ 0 w 2014505"/>
                <a:gd name="connsiteY10" fmla="*/ 395733 h 3130920"/>
                <a:gd name="connsiteX11" fmla="*/ 788656 w 2014505"/>
                <a:gd name="connsiteY11" fmla="*/ 0 h 3130920"/>
                <a:gd name="connsiteX0" fmla="*/ 788656 w 2014505"/>
                <a:gd name="connsiteY0" fmla="*/ 0 h 3130920"/>
                <a:gd name="connsiteX1" fmla="*/ 1341106 w 2014505"/>
                <a:gd name="connsiteY1" fmla="*/ 333375 h 3130920"/>
                <a:gd name="connsiteX2" fmla="*/ 1130185 w 2014505"/>
                <a:gd name="connsiteY2" fmla="*/ 1396885 h 3130920"/>
                <a:gd name="connsiteX3" fmla="*/ 1955573 w 2014505"/>
                <a:gd name="connsiteY3" fmla="*/ 1705864 h 3130920"/>
                <a:gd name="connsiteX4" fmla="*/ 1937206 w 2014505"/>
                <a:gd name="connsiteY4" fmla="*/ 2928698 h 3130920"/>
                <a:gd name="connsiteX5" fmla="*/ 1528659 w 2014505"/>
                <a:gd name="connsiteY5" fmla="*/ 2906359 h 3130920"/>
                <a:gd name="connsiteX6" fmla="*/ 1573680 w 2014505"/>
                <a:gd name="connsiteY6" fmla="*/ 2023479 h 3130920"/>
                <a:gd name="connsiteX7" fmla="*/ 494614 w 2014505"/>
                <a:gd name="connsiteY7" fmla="*/ 1459312 h 3130920"/>
                <a:gd name="connsiteX8" fmla="*/ 643862 w 2014505"/>
                <a:gd name="connsiteY8" fmla="*/ 481801 h 3130920"/>
                <a:gd name="connsiteX9" fmla="*/ 302196 w 2014505"/>
                <a:gd name="connsiteY9" fmla="*/ 657911 h 3130920"/>
                <a:gd name="connsiteX10" fmla="*/ 0 w 2014505"/>
                <a:gd name="connsiteY10" fmla="*/ 395733 h 3130920"/>
                <a:gd name="connsiteX11" fmla="*/ 788656 w 2014505"/>
                <a:gd name="connsiteY11" fmla="*/ 0 h 3130920"/>
                <a:gd name="connsiteX0" fmla="*/ 788656 w 1991345"/>
                <a:gd name="connsiteY0" fmla="*/ 0 h 3130920"/>
                <a:gd name="connsiteX1" fmla="*/ 1341106 w 1991345"/>
                <a:gd name="connsiteY1" fmla="*/ 333375 h 3130920"/>
                <a:gd name="connsiteX2" fmla="*/ 1130185 w 1991345"/>
                <a:gd name="connsiteY2" fmla="*/ 1396885 h 3130920"/>
                <a:gd name="connsiteX3" fmla="*/ 1922681 w 1991345"/>
                <a:gd name="connsiteY3" fmla="*/ 1682839 h 3130920"/>
                <a:gd name="connsiteX4" fmla="*/ 1937206 w 1991345"/>
                <a:gd name="connsiteY4" fmla="*/ 2928698 h 3130920"/>
                <a:gd name="connsiteX5" fmla="*/ 1528659 w 1991345"/>
                <a:gd name="connsiteY5" fmla="*/ 2906359 h 3130920"/>
                <a:gd name="connsiteX6" fmla="*/ 1573680 w 1991345"/>
                <a:gd name="connsiteY6" fmla="*/ 2023479 h 3130920"/>
                <a:gd name="connsiteX7" fmla="*/ 494614 w 1991345"/>
                <a:gd name="connsiteY7" fmla="*/ 1459312 h 3130920"/>
                <a:gd name="connsiteX8" fmla="*/ 643862 w 1991345"/>
                <a:gd name="connsiteY8" fmla="*/ 481801 h 3130920"/>
                <a:gd name="connsiteX9" fmla="*/ 302196 w 1991345"/>
                <a:gd name="connsiteY9" fmla="*/ 657911 h 3130920"/>
                <a:gd name="connsiteX10" fmla="*/ 0 w 1991345"/>
                <a:gd name="connsiteY10" fmla="*/ 395733 h 3130920"/>
                <a:gd name="connsiteX11" fmla="*/ 788656 w 1991345"/>
                <a:gd name="connsiteY11" fmla="*/ 0 h 3130920"/>
                <a:gd name="connsiteX0" fmla="*/ 788656 w 1978998"/>
                <a:gd name="connsiteY0" fmla="*/ 0 h 3130920"/>
                <a:gd name="connsiteX1" fmla="*/ 1341106 w 1978998"/>
                <a:gd name="connsiteY1" fmla="*/ 333375 h 3130920"/>
                <a:gd name="connsiteX2" fmla="*/ 1130185 w 1978998"/>
                <a:gd name="connsiteY2" fmla="*/ 1396885 h 3130920"/>
                <a:gd name="connsiteX3" fmla="*/ 1902946 w 1978998"/>
                <a:gd name="connsiteY3" fmla="*/ 1672971 h 3130920"/>
                <a:gd name="connsiteX4" fmla="*/ 1937206 w 1978998"/>
                <a:gd name="connsiteY4" fmla="*/ 2928698 h 3130920"/>
                <a:gd name="connsiteX5" fmla="*/ 1528659 w 1978998"/>
                <a:gd name="connsiteY5" fmla="*/ 2906359 h 3130920"/>
                <a:gd name="connsiteX6" fmla="*/ 1573680 w 1978998"/>
                <a:gd name="connsiteY6" fmla="*/ 2023479 h 3130920"/>
                <a:gd name="connsiteX7" fmla="*/ 494614 w 1978998"/>
                <a:gd name="connsiteY7" fmla="*/ 1459312 h 3130920"/>
                <a:gd name="connsiteX8" fmla="*/ 643862 w 1978998"/>
                <a:gd name="connsiteY8" fmla="*/ 481801 h 3130920"/>
                <a:gd name="connsiteX9" fmla="*/ 302196 w 1978998"/>
                <a:gd name="connsiteY9" fmla="*/ 657911 h 3130920"/>
                <a:gd name="connsiteX10" fmla="*/ 0 w 1978998"/>
                <a:gd name="connsiteY10" fmla="*/ 395733 h 3130920"/>
                <a:gd name="connsiteX11" fmla="*/ 788656 w 1978998"/>
                <a:gd name="connsiteY11" fmla="*/ 0 h 3130920"/>
                <a:gd name="connsiteX0" fmla="*/ 788656 w 1959609"/>
                <a:gd name="connsiteY0" fmla="*/ 0 h 3130920"/>
                <a:gd name="connsiteX1" fmla="*/ 1341106 w 1959609"/>
                <a:gd name="connsiteY1" fmla="*/ 333375 h 3130920"/>
                <a:gd name="connsiteX2" fmla="*/ 1130185 w 1959609"/>
                <a:gd name="connsiteY2" fmla="*/ 1396885 h 3130920"/>
                <a:gd name="connsiteX3" fmla="*/ 1902946 w 1959609"/>
                <a:gd name="connsiteY3" fmla="*/ 1672971 h 3130920"/>
                <a:gd name="connsiteX4" fmla="*/ 1937206 w 1959609"/>
                <a:gd name="connsiteY4" fmla="*/ 2928698 h 3130920"/>
                <a:gd name="connsiteX5" fmla="*/ 1528659 w 1959609"/>
                <a:gd name="connsiteY5" fmla="*/ 2906359 h 3130920"/>
                <a:gd name="connsiteX6" fmla="*/ 1573680 w 1959609"/>
                <a:gd name="connsiteY6" fmla="*/ 2023479 h 3130920"/>
                <a:gd name="connsiteX7" fmla="*/ 494614 w 1959609"/>
                <a:gd name="connsiteY7" fmla="*/ 1459312 h 3130920"/>
                <a:gd name="connsiteX8" fmla="*/ 643862 w 1959609"/>
                <a:gd name="connsiteY8" fmla="*/ 481801 h 3130920"/>
                <a:gd name="connsiteX9" fmla="*/ 302196 w 1959609"/>
                <a:gd name="connsiteY9" fmla="*/ 657911 h 3130920"/>
                <a:gd name="connsiteX10" fmla="*/ 0 w 1959609"/>
                <a:gd name="connsiteY10" fmla="*/ 395733 h 3130920"/>
                <a:gd name="connsiteX11" fmla="*/ 788656 w 1959609"/>
                <a:gd name="connsiteY11" fmla="*/ 0 h 3130920"/>
                <a:gd name="connsiteX0" fmla="*/ 788656 w 1946807"/>
                <a:gd name="connsiteY0" fmla="*/ 0 h 3125489"/>
                <a:gd name="connsiteX1" fmla="*/ 1341106 w 1946807"/>
                <a:gd name="connsiteY1" fmla="*/ 333375 h 3125489"/>
                <a:gd name="connsiteX2" fmla="*/ 1130185 w 1946807"/>
                <a:gd name="connsiteY2" fmla="*/ 1396885 h 3125489"/>
                <a:gd name="connsiteX3" fmla="*/ 1902946 w 1946807"/>
                <a:gd name="connsiteY3" fmla="*/ 1672971 h 3125489"/>
                <a:gd name="connsiteX4" fmla="*/ 1907604 w 1946807"/>
                <a:gd name="connsiteY4" fmla="*/ 2918830 h 3125489"/>
                <a:gd name="connsiteX5" fmla="*/ 1528659 w 1946807"/>
                <a:gd name="connsiteY5" fmla="*/ 2906359 h 3125489"/>
                <a:gd name="connsiteX6" fmla="*/ 1573680 w 1946807"/>
                <a:gd name="connsiteY6" fmla="*/ 2023479 h 3125489"/>
                <a:gd name="connsiteX7" fmla="*/ 494614 w 1946807"/>
                <a:gd name="connsiteY7" fmla="*/ 1459312 h 3125489"/>
                <a:gd name="connsiteX8" fmla="*/ 643862 w 1946807"/>
                <a:gd name="connsiteY8" fmla="*/ 481801 h 3125489"/>
                <a:gd name="connsiteX9" fmla="*/ 302196 w 1946807"/>
                <a:gd name="connsiteY9" fmla="*/ 657911 h 3125489"/>
                <a:gd name="connsiteX10" fmla="*/ 0 w 1946807"/>
                <a:gd name="connsiteY10" fmla="*/ 395733 h 3125489"/>
                <a:gd name="connsiteX11" fmla="*/ 788656 w 1946807"/>
                <a:gd name="connsiteY11" fmla="*/ 0 h 3125489"/>
                <a:gd name="connsiteX0" fmla="*/ 788656 w 1954723"/>
                <a:gd name="connsiteY0" fmla="*/ 0 h 3129096"/>
                <a:gd name="connsiteX1" fmla="*/ 1341106 w 1954723"/>
                <a:gd name="connsiteY1" fmla="*/ 333375 h 3129096"/>
                <a:gd name="connsiteX2" fmla="*/ 1130185 w 1954723"/>
                <a:gd name="connsiteY2" fmla="*/ 1396885 h 3129096"/>
                <a:gd name="connsiteX3" fmla="*/ 1902946 w 1954723"/>
                <a:gd name="connsiteY3" fmla="*/ 1672971 h 3129096"/>
                <a:gd name="connsiteX4" fmla="*/ 1927339 w 1954723"/>
                <a:gd name="connsiteY4" fmla="*/ 2925409 h 3129096"/>
                <a:gd name="connsiteX5" fmla="*/ 1528659 w 1954723"/>
                <a:gd name="connsiteY5" fmla="*/ 2906359 h 3129096"/>
                <a:gd name="connsiteX6" fmla="*/ 1573680 w 1954723"/>
                <a:gd name="connsiteY6" fmla="*/ 2023479 h 3129096"/>
                <a:gd name="connsiteX7" fmla="*/ 494614 w 1954723"/>
                <a:gd name="connsiteY7" fmla="*/ 1459312 h 3129096"/>
                <a:gd name="connsiteX8" fmla="*/ 643862 w 1954723"/>
                <a:gd name="connsiteY8" fmla="*/ 481801 h 3129096"/>
                <a:gd name="connsiteX9" fmla="*/ 302196 w 1954723"/>
                <a:gd name="connsiteY9" fmla="*/ 657911 h 3129096"/>
                <a:gd name="connsiteX10" fmla="*/ 0 w 1954723"/>
                <a:gd name="connsiteY10" fmla="*/ 395733 h 3129096"/>
                <a:gd name="connsiteX11" fmla="*/ 788656 w 1954723"/>
                <a:gd name="connsiteY11" fmla="*/ 0 h 3129096"/>
                <a:gd name="connsiteX0" fmla="*/ 788656 w 1974642"/>
                <a:gd name="connsiteY0" fmla="*/ 0 h 3129096"/>
                <a:gd name="connsiteX1" fmla="*/ 1341106 w 1974642"/>
                <a:gd name="connsiteY1" fmla="*/ 333375 h 3129096"/>
                <a:gd name="connsiteX2" fmla="*/ 1130185 w 1974642"/>
                <a:gd name="connsiteY2" fmla="*/ 1396885 h 3129096"/>
                <a:gd name="connsiteX3" fmla="*/ 1902946 w 1974642"/>
                <a:gd name="connsiteY3" fmla="*/ 1672971 h 3129096"/>
                <a:gd name="connsiteX4" fmla="*/ 1943513 w 1974642"/>
                <a:gd name="connsiteY4" fmla="*/ 1852645 h 3129096"/>
                <a:gd name="connsiteX5" fmla="*/ 1927339 w 1974642"/>
                <a:gd name="connsiteY5" fmla="*/ 2925409 h 3129096"/>
                <a:gd name="connsiteX6" fmla="*/ 1528659 w 1974642"/>
                <a:gd name="connsiteY6" fmla="*/ 2906359 h 3129096"/>
                <a:gd name="connsiteX7" fmla="*/ 1573680 w 1974642"/>
                <a:gd name="connsiteY7" fmla="*/ 2023479 h 3129096"/>
                <a:gd name="connsiteX8" fmla="*/ 494614 w 1974642"/>
                <a:gd name="connsiteY8" fmla="*/ 1459312 h 3129096"/>
                <a:gd name="connsiteX9" fmla="*/ 643862 w 1974642"/>
                <a:gd name="connsiteY9" fmla="*/ 481801 h 3129096"/>
                <a:gd name="connsiteX10" fmla="*/ 302196 w 1974642"/>
                <a:gd name="connsiteY10" fmla="*/ 657911 h 3129096"/>
                <a:gd name="connsiteX11" fmla="*/ 0 w 1974642"/>
                <a:gd name="connsiteY11" fmla="*/ 395733 h 3129096"/>
                <a:gd name="connsiteX12" fmla="*/ 788656 w 1974642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2015876"/>
                <a:gd name="connsiteY0" fmla="*/ 0 h 3129096"/>
                <a:gd name="connsiteX1" fmla="*/ 1341106 w 2015876"/>
                <a:gd name="connsiteY1" fmla="*/ 333375 h 3129096"/>
                <a:gd name="connsiteX2" fmla="*/ 1130185 w 2015876"/>
                <a:gd name="connsiteY2" fmla="*/ 1396885 h 3129096"/>
                <a:gd name="connsiteX3" fmla="*/ 1902946 w 2015876"/>
                <a:gd name="connsiteY3" fmla="*/ 1672971 h 3129096"/>
                <a:gd name="connsiteX4" fmla="*/ 2015876 w 2015876"/>
                <a:gd name="connsiteY4" fmla="*/ 1882248 h 3129096"/>
                <a:gd name="connsiteX5" fmla="*/ 1927339 w 2015876"/>
                <a:gd name="connsiteY5" fmla="*/ 2925409 h 3129096"/>
                <a:gd name="connsiteX6" fmla="*/ 1528659 w 2015876"/>
                <a:gd name="connsiteY6" fmla="*/ 2906359 h 3129096"/>
                <a:gd name="connsiteX7" fmla="*/ 1573680 w 2015876"/>
                <a:gd name="connsiteY7" fmla="*/ 2023479 h 3129096"/>
                <a:gd name="connsiteX8" fmla="*/ 494614 w 2015876"/>
                <a:gd name="connsiteY8" fmla="*/ 1459312 h 3129096"/>
                <a:gd name="connsiteX9" fmla="*/ 643862 w 2015876"/>
                <a:gd name="connsiteY9" fmla="*/ 481801 h 3129096"/>
                <a:gd name="connsiteX10" fmla="*/ 302196 w 2015876"/>
                <a:gd name="connsiteY10" fmla="*/ 657911 h 3129096"/>
                <a:gd name="connsiteX11" fmla="*/ 0 w 2015876"/>
                <a:gd name="connsiteY11" fmla="*/ 395733 h 3129096"/>
                <a:gd name="connsiteX12" fmla="*/ 788656 w 2015876"/>
                <a:gd name="connsiteY12" fmla="*/ 0 h 3129096"/>
                <a:gd name="connsiteX0" fmla="*/ 788656 w 2000633"/>
                <a:gd name="connsiteY0" fmla="*/ 0 h 3129096"/>
                <a:gd name="connsiteX1" fmla="*/ 1341106 w 2000633"/>
                <a:gd name="connsiteY1" fmla="*/ 333375 h 3129096"/>
                <a:gd name="connsiteX2" fmla="*/ 1130185 w 2000633"/>
                <a:gd name="connsiteY2" fmla="*/ 1396885 h 3129096"/>
                <a:gd name="connsiteX3" fmla="*/ 1902946 w 2000633"/>
                <a:gd name="connsiteY3" fmla="*/ 1672971 h 3129096"/>
                <a:gd name="connsiteX4" fmla="*/ 1996141 w 2000633"/>
                <a:gd name="connsiteY4" fmla="*/ 1882248 h 3129096"/>
                <a:gd name="connsiteX5" fmla="*/ 1927339 w 2000633"/>
                <a:gd name="connsiteY5" fmla="*/ 2925409 h 3129096"/>
                <a:gd name="connsiteX6" fmla="*/ 1528659 w 2000633"/>
                <a:gd name="connsiteY6" fmla="*/ 2906359 h 3129096"/>
                <a:gd name="connsiteX7" fmla="*/ 1573680 w 2000633"/>
                <a:gd name="connsiteY7" fmla="*/ 2023479 h 3129096"/>
                <a:gd name="connsiteX8" fmla="*/ 494614 w 2000633"/>
                <a:gd name="connsiteY8" fmla="*/ 1459312 h 3129096"/>
                <a:gd name="connsiteX9" fmla="*/ 643862 w 2000633"/>
                <a:gd name="connsiteY9" fmla="*/ 481801 h 3129096"/>
                <a:gd name="connsiteX10" fmla="*/ 302196 w 2000633"/>
                <a:gd name="connsiteY10" fmla="*/ 657911 h 3129096"/>
                <a:gd name="connsiteX11" fmla="*/ 0 w 2000633"/>
                <a:gd name="connsiteY11" fmla="*/ 395733 h 3129096"/>
                <a:gd name="connsiteX12" fmla="*/ 788656 w 2000633"/>
                <a:gd name="connsiteY12" fmla="*/ 0 h 3129096"/>
                <a:gd name="connsiteX0" fmla="*/ 788656 w 1996448"/>
                <a:gd name="connsiteY0" fmla="*/ 0 h 3129096"/>
                <a:gd name="connsiteX1" fmla="*/ 1341106 w 1996448"/>
                <a:gd name="connsiteY1" fmla="*/ 333375 h 3129096"/>
                <a:gd name="connsiteX2" fmla="*/ 1130185 w 1996448"/>
                <a:gd name="connsiteY2" fmla="*/ 1396885 h 3129096"/>
                <a:gd name="connsiteX3" fmla="*/ 1902946 w 1996448"/>
                <a:gd name="connsiteY3" fmla="*/ 1672971 h 3129096"/>
                <a:gd name="connsiteX4" fmla="*/ 1989563 w 1996448"/>
                <a:gd name="connsiteY4" fmla="*/ 1878958 h 3129096"/>
                <a:gd name="connsiteX5" fmla="*/ 1927339 w 1996448"/>
                <a:gd name="connsiteY5" fmla="*/ 2925409 h 3129096"/>
                <a:gd name="connsiteX6" fmla="*/ 1528659 w 1996448"/>
                <a:gd name="connsiteY6" fmla="*/ 2906359 h 3129096"/>
                <a:gd name="connsiteX7" fmla="*/ 1573680 w 1996448"/>
                <a:gd name="connsiteY7" fmla="*/ 2023479 h 3129096"/>
                <a:gd name="connsiteX8" fmla="*/ 494614 w 1996448"/>
                <a:gd name="connsiteY8" fmla="*/ 1459312 h 3129096"/>
                <a:gd name="connsiteX9" fmla="*/ 643862 w 1996448"/>
                <a:gd name="connsiteY9" fmla="*/ 481801 h 3129096"/>
                <a:gd name="connsiteX10" fmla="*/ 302196 w 1996448"/>
                <a:gd name="connsiteY10" fmla="*/ 657911 h 3129096"/>
                <a:gd name="connsiteX11" fmla="*/ 0 w 1996448"/>
                <a:gd name="connsiteY11" fmla="*/ 395733 h 3129096"/>
                <a:gd name="connsiteX12" fmla="*/ 788656 w 1996448"/>
                <a:gd name="connsiteY12" fmla="*/ 0 h 3129096"/>
                <a:gd name="connsiteX0" fmla="*/ 788656 w 1989023"/>
                <a:gd name="connsiteY0" fmla="*/ 0 h 3129096"/>
                <a:gd name="connsiteX1" fmla="*/ 1341106 w 1989023"/>
                <a:gd name="connsiteY1" fmla="*/ 333375 h 3129096"/>
                <a:gd name="connsiteX2" fmla="*/ 1130185 w 1989023"/>
                <a:gd name="connsiteY2" fmla="*/ 1396885 h 3129096"/>
                <a:gd name="connsiteX3" fmla="*/ 1902946 w 1989023"/>
                <a:gd name="connsiteY3" fmla="*/ 1672971 h 3129096"/>
                <a:gd name="connsiteX4" fmla="*/ 1976406 w 1989023"/>
                <a:gd name="connsiteY4" fmla="*/ 1878958 h 3129096"/>
                <a:gd name="connsiteX5" fmla="*/ 1927339 w 1989023"/>
                <a:gd name="connsiteY5" fmla="*/ 2925409 h 3129096"/>
                <a:gd name="connsiteX6" fmla="*/ 1528659 w 1989023"/>
                <a:gd name="connsiteY6" fmla="*/ 2906359 h 3129096"/>
                <a:gd name="connsiteX7" fmla="*/ 1573680 w 1989023"/>
                <a:gd name="connsiteY7" fmla="*/ 2023479 h 3129096"/>
                <a:gd name="connsiteX8" fmla="*/ 494614 w 1989023"/>
                <a:gd name="connsiteY8" fmla="*/ 1459312 h 3129096"/>
                <a:gd name="connsiteX9" fmla="*/ 643862 w 1989023"/>
                <a:gd name="connsiteY9" fmla="*/ 481801 h 3129096"/>
                <a:gd name="connsiteX10" fmla="*/ 302196 w 1989023"/>
                <a:gd name="connsiteY10" fmla="*/ 657911 h 3129096"/>
                <a:gd name="connsiteX11" fmla="*/ 0 w 1989023"/>
                <a:gd name="connsiteY11" fmla="*/ 395733 h 3129096"/>
                <a:gd name="connsiteX12" fmla="*/ 788656 w 1989023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7895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7837"/>
                <a:gd name="connsiteY0" fmla="*/ 0 h 3129096"/>
                <a:gd name="connsiteX1" fmla="*/ 1341106 w 1997837"/>
                <a:gd name="connsiteY1" fmla="*/ 333375 h 3129096"/>
                <a:gd name="connsiteX2" fmla="*/ 1130185 w 1997837"/>
                <a:gd name="connsiteY2" fmla="*/ 1396885 h 3129096"/>
                <a:gd name="connsiteX3" fmla="*/ 1902946 w 1997837"/>
                <a:gd name="connsiteY3" fmla="*/ 1672971 h 3129096"/>
                <a:gd name="connsiteX4" fmla="*/ 1989562 w 1997837"/>
                <a:gd name="connsiteY4" fmla="*/ 1878958 h 3129096"/>
                <a:gd name="connsiteX5" fmla="*/ 1927339 w 1997837"/>
                <a:gd name="connsiteY5" fmla="*/ 2925409 h 3129096"/>
                <a:gd name="connsiteX6" fmla="*/ 1528659 w 1997837"/>
                <a:gd name="connsiteY6" fmla="*/ 2906359 h 3129096"/>
                <a:gd name="connsiteX7" fmla="*/ 1573680 w 1997837"/>
                <a:gd name="connsiteY7" fmla="*/ 2023479 h 3129096"/>
                <a:gd name="connsiteX8" fmla="*/ 494614 w 1997837"/>
                <a:gd name="connsiteY8" fmla="*/ 1459312 h 3129096"/>
                <a:gd name="connsiteX9" fmla="*/ 643862 w 1997837"/>
                <a:gd name="connsiteY9" fmla="*/ 481801 h 3129096"/>
                <a:gd name="connsiteX10" fmla="*/ 302196 w 1997837"/>
                <a:gd name="connsiteY10" fmla="*/ 657911 h 3129096"/>
                <a:gd name="connsiteX11" fmla="*/ 0 w 1997837"/>
                <a:gd name="connsiteY11" fmla="*/ 395733 h 3129096"/>
                <a:gd name="connsiteX12" fmla="*/ 788656 w 1997837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3608 w 1989562"/>
                <a:gd name="connsiteY3" fmla="*/ 1669682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90025"/>
                <a:gd name="connsiteY0" fmla="*/ 0 h 3129096"/>
                <a:gd name="connsiteX1" fmla="*/ 1341106 w 1990025"/>
                <a:gd name="connsiteY1" fmla="*/ 333375 h 3129096"/>
                <a:gd name="connsiteX2" fmla="*/ 1130185 w 1990025"/>
                <a:gd name="connsiteY2" fmla="*/ 1396885 h 3129096"/>
                <a:gd name="connsiteX3" fmla="*/ 1856897 w 1990025"/>
                <a:gd name="connsiteY3" fmla="*/ 1649946 h 3129096"/>
                <a:gd name="connsiteX4" fmla="*/ 1989562 w 1990025"/>
                <a:gd name="connsiteY4" fmla="*/ 1878958 h 3129096"/>
                <a:gd name="connsiteX5" fmla="*/ 1927339 w 1990025"/>
                <a:gd name="connsiteY5" fmla="*/ 2925409 h 3129096"/>
                <a:gd name="connsiteX6" fmla="*/ 1528659 w 1990025"/>
                <a:gd name="connsiteY6" fmla="*/ 2906359 h 3129096"/>
                <a:gd name="connsiteX7" fmla="*/ 1573680 w 1990025"/>
                <a:gd name="connsiteY7" fmla="*/ 2023479 h 3129096"/>
                <a:gd name="connsiteX8" fmla="*/ 494614 w 1990025"/>
                <a:gd name="connsiteY8" fmla="*/ 1459312 h 3129096"/>
                <a:gd name="connsiteX9" fmla="*/ 643862 w 1990025"/>
                <a:gd name="connsiteY9" fmla="*/ 481801 h 3129096"/>
                <a:gd name="connsiteX10" fmla="*/ 302196 w 1990025"/>
                <a:gd name="connsiteY10" fmla="*/ 657911 h 3129096"/>
                <a:gd name="connsiteX11" fmla="*/ 0 w 1990025"/>
                <a:gd name="connsiteY11" fmla="*/ 395733 h 3129096"/>
                <a:gd name="connsiteX12" fmla="*/ 788656 w 1990025"/>
                <a:gd name="connsiteY12" fmla="*/ 0 h 3129096"/>
                <a:gd name="connsiteX0" fmla="*/ 791945 w 1990025"/>
                <a:gd name="connsiteY0" fmla="*/ 0 h 3112650"/>
                <a:gd name="connsiteX1" fmla="*/ 1341106 w 1990025"/>
                <a:gd name="connsiteY1" fmla="*/ 316929 h 3112650"/>
                <a:gd name="connsiteX2" fmla="*/ 1130185 w 1990025"/>
                <a:gd name="connsiteY2" fmla="*/ 1380439 h 3112650"/>
                <a:gd name="connsiteX3" fmla="*/ 1856897 w 1990025"/>
                <a:gd name="connsiteY3" fmla="*/ 1633500 h 3112650"/>
                <a:gd name="connsiteX4" fmla="*/ 1989562 w 1990025"/>
                <a:gd name="connsiteY4" fmla="*/ 1862512 h 3112650"/>
                <a:gd name="connsiteX5" fmla="*/ 1927339 w 1990025"/>
                <a:gd name="connsiteY5" fmla="*/ 2908963 h 3112650"/>
                <a:gd name="connsiteX6" fmla="*/ 1528659 w 1990025"/>
                <a:gd name="connsiteY6" fmla="*/ 2889913 h 3112650"/>
                <a:gd name="connsiteX7" fmla="*/ 1573680 w 1990025"/>
                <a:gd name="connsiteY7" fmla="*/ 2007033 h 3112650"/>
                <a:gd name="connsiteX8" fmla="*/ 494614 w 1990025"/>
                <a:gd name="connsiteY8" fmla="*/ 1442866 h 3112650"/>
                <a:gd name="connsiteX9" fmla="*/ 643862 w 1990025"/>
                <a:gd name="connsiteY9" fmla="*/ 465355 h 3112650"/>
                <a:gd name="connsiteX10" fmla="*/ 302196 w 1990025"/>
                <a:gd name="connsiteY10" fmla="*/ 641465 h 3112650"/>
                <a:gd name="connsiteX11" fmla="*/ 0 w 1990025"/>
                <a:gd name="connsiteY11" fmla="*/ 379287 h 3112650"/>
                <a:gd name="connsiteX12" fmla="*/ 791945 w 1990025"/>
                <a:gd name="connsiteY12" fmla="*/ 0 h 3112650"/>
                <a:gd name="connsiteX0" fmla="*/ 791945 w 1990025"/>
                <a:gd name="connsiteY0" fmla="*/ 2826 h 3115476"/>
                <a:gd name="connsiteX1" fmla="*/ 1341106 w 1990025"/>
                <a:gd name="connsiteY1" fmla="*/ 319755 h 3115476"/>
                <a:gd name="connsiteX2" fmla="*/ 1130185 w 1990025"/>
                <a:gd name="connsiteY2" fmla="*/ 1383265 h 3115476"/>
                <a:gd name="connsiteX3" fmla="*/ 1856897 w 1990025"/>
                <a:gd name="connsiteY3" fmla="*/ 1636326 h 3115476"/>
                <a:gd name="connsiteX4" fmla="*/ 1989562 w 1990025"/>
                <a:gd name="connsiteY4" fmla="*/ 1865338 h 3115476"/>
                <a:gd name="connsiteX5" fmla="*/ 1927339 w 1990025"/>
                <a:gd name="connsiteY5" fmla="*/ 2911789 h 3115476"/>
                <a:gd name="connsiteX6" fmla="*/ 1528659 w 1990025"/>
                <a:gd name="connsiteY6" fmla="*/ 2892739 h 3115476"/>
                <a:gd name="connsiteX7" fmla="*/ 1573680 w 1990025"/>
                <a:gd name="connsiteY7" fmla="*/ 2009859 h 3115476"/>
                <a:gd name="connsiteX8" fmla="*/ 494614 w 1990025"/>
                <a:gd name="connsiteY8" fmla="*/ 1445692 h 3115476"/>
                <a:gd name="connsiteX9" fmla="*/ 643862 w 1990025"/>
                <a:gd name="connsiteY9" fmla="*/ 468181 h 3115476"/>
                <a:gd name="connsiteX10" fmla="*/ 302196 w 1990025"/>
                <a:gd name="connsiteY10" fmla="*/ 644291 h 3115476"/>
                <a:gd name="connsiteX11" fmla="*/ 0 w 1990025"/>
                <a:gd name="connsiteY11" fmla="*/ 382113 h 3115476"/>
                <a:gd name="connsiteX12" fmla="*/ 791945 w 1990025"/>
                <a:gd name="connsiteY12" fmla="*/ 2826 h 3115476"/>
                <a:gd name="connsiteX0" fmla="*/ 791945 w 1990025"/>
                <a:gd name="connsiteY0" fmla="*/ 3363 h 3116013"/>
                <a:gd name="connsiteX1" fmla="*/ 1341106 w 1990025"/>
                <a:gd name="connsiteY1" fmla="*/ 320292 h 3116013"/>
                <a:gd name="connsiteX2" fmla="*/ 1130185 w 1990025"/>
                <a:gd name="connsiteY2" fmla="*/ 1383802 h 3116013"/>
                <a:gd name="connsiteX3" fmla="*/ 1856897 w 1990025"/>
                <a:gd name="connsiteY3" fmla="*/ 1636863 h 3116013"/>
                <a:gd name="connsiteX4" fmla="*/ 1989562 w 1990025"/>
                <a:gd name="connsiteY4" fmla="*/ 1865875 h 3116013"/>
                <a:gd name="connsiteX5" fmla="*/ 1927339 w 1990025"/>
                <a:gd name="connsiteY5" fmla="*/ 2912326 h 3116013"/>
                <a:gd name="connsiteX6" fmla="*/ 1528659 w 1990025"/>
                <a:gd name="connsiteY6" fmla="*/ 2893276 h 3116013"/>
                <a:gd name="connsiteX7" fmla="*/ 1573680 w 1990025"/>
                <a:gd name="connsiteY7" fmla="*/ 2010396 h 3116013"/>
                <a:gd name="connsiteX8" fmla="*/ 494614 w 1990025"/>
                <a:gd name="connsiteY8" fmla="*/ 1446229 h 3116013"/>
                <a:gd name="connsiteX9" fmla="*/ 643862 w 1990025"/>
                <a:gd name="connsiteY9" fmla="*/ 468718 h 3116013"/>
                <a:gd name="connsiteX10" fmla="*/ 302196 w 1990025"/>
                <a:gd name="connsiteY10" fmla="*/ 644828 h 3116013"/>
                <a:gd name="connsiteX11" fmla="*/ 0 w 1990025"/>
                <a:gd name="connsiteY11" fmla="*/ 382650 h 3116013"/>
                <a:gd name="connsiteX12" fmla="*/ 791945 w 1990025"/>
                <a:gd name="connsiteY12" fmla="*/ 3363 h 311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90025" h="3116013">
                  <a:moveTo>
                    <a:pt x="791945" y="3363"/>
                  </a:moveTo>
                  <a:cubicBezTo>
                    <a:pt x="867550" y="-30238"/>
                    <a:pt x="1374043" y="196009"/>
                    <a:pt x="1341106" y="320292"/>
                  </a:cubicBezTo>
                  <a:cubicBezTo>
                    <a:pt x="1270799" y="674795"/>
                    <a:pt x="1223516" y="1035878"/>
                    <a:pt x="1130185" y="1383802"/>
                  </a:cubicBezTo>
                  <a:cubicBezTo>
                    <a:pt x="1402024" y="1473637"/>
                    <a:pt x="1532431" y="1520712"/>
                    <a:pt x="1856897" y="1636863"/>
                  </a:cubicBezTo>
                  <a:cubicBezTo>
                    <a:pt x="1946403" y="1660196"/>
                    <a:pt x="1995365" y="1759101"/>
                    <a:pt x="1989562" y="1865875"/>
                  </a:cubicBezTo>
                  <a:cubicBezTo>
                    <a:pt x="1970603" y="2077904"/>
                    <a:pt x="1953721" y="2549222"/>
                    <a:pt x="1927339" y="2912326"/>
                  </a:cubicBezTo>
                  <a:cubicBezTo>
                    <a:pt x="1910665" y="3216257"/>
                    <a:pt x="1505863" y="3155087"/>
                    <a:pt x="1528659" y="2893276"/>
                  </a:cubicBezTo>
                  <a:cubicBezTo>
                    <a:pt x="1548052" y="2596790"/>
                    <a:pt x="1554287" y="2303592"/>
                    <a:pt x="1573680" y="2010396"/>
                  </a:cubicBezTo>
                  <a:cubicBezTo>
                    <a:pt x="998000" y="1882642"/>
                    <a:pt x="438766" y="1800938"/>
                    <a:pt x="494614" y="1446229"/>
                  </a:cubicBezTo>
                  <a:lnTo>
                    <a:pt x="643862" y="468718"/>
                  </a:lnTo>
                  <a:lnTo>
                    <a:pt x="302196" y="644828"/>
                  </a:lnTo>
                  <a:lnTo>
                    <a:pt x="0" y="382650"/>
                  </a:lnTo>
                  <a:cubicBezTo>
                    <a:pt x="267271" y="243064"/>
                    <a:pt x="498361" y="126503"/>
                    <a:pt x="791945" y="336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36" name="Freeform 53">
              <a:extLst>
                <a:ext uri="{FF2B5EF4-FFF2-40B4-BE49-F238E27FC236}">
                  <a16:creationId xmlns:a16="http://schemas.microsoft.com/office/drawing/2014/main" id="{D209BE70-F082-4637-A1FE-F67C5BE9D0FD}"/>
                </a:ext>
              </a:extLst>
            </p:cNvPr>
            <p:cNvSpPr/>
            <p:nvPr/>
          </p:nvSpPr>
          <p:spPr>
            <a:xfrm>
              <a:off x="4268226" y="3097227"/>
              <a:ext cx="173691" cy="144150"/>
            </a:xfrm>
            <a:custGeom>
              <a:avLst/>
              <a:gdLst>
                <a:gd name="connsiteX0" fmla="*/ 95250 w 485775"/>
                <a:gd name="connsiteY0" fmla="*/ 0 h 466725"/>
                <a:gd name="connsiteX1" fmla="*/ 95250 w 485775"/>
                <a:gd name="connsiteY1" fmla="*/ 0 h 466725"/>
                <a:gd name="connsiteX2" fmla="*/ 485775 w 485775"/>
                <a:gd name="connsiteY2" fmla="*/ 161925 h 466725"/>
                <a:gd name="connsiteX3" fmla="*/ 371475 w 485775"/>
                <a:gd name="connsiteY3" fmla="*/ 466725 h 466725"/>
                <a:gd name="connsiteX4" fmla="*/ 0 w 485775"/>
                <a:gd name="connsiteY4" fmla="*/ 361950 h 466725"/>
                <a:gd name="connsiteX5" fmla="*/ 95250 w 485775"/>
                <a:gd name="connsiteY5" fmla="*/ 0 h 466725"/>
                <a:gd name="connsiteX0" fmla="*/ 55780 w 485775"/>
                <a:gd name="connsiteY0" fmla="*/ 9593 h 479607"/>
                <a:gd name="connsiteX1" fmla="*/ 95250 w 485775"/>
                <a:gd name="connsiteY1" fmla="*/ 12882 h 479607"/>
                <a:gd name="connsiteX2" fmla="*/ 485775 w 485775"/>
                <a:gd name="connsiteY2" fmla="*/ 174807 h 479607"/>
                <a:gd name="connsiteX3" fmla="*/ 371475 w 485775"/>
                <a:gd name="connsiteY3" fmla="*/ 479607 h 479607"/>
                <a:gd name="connsiteX4" fmla="*/ 0 w 485775"/>
                <a:gd name="connsiteY4" fmla="*/ 374832 h 479607"/>
                <a:gd name="connsiteX5" fmla="*/ 55780 w 485775"/>
                <a:gd name="connsiteY5" fmla="*/ 9593 h 479607"/>
                <a:gd name="connsiteX0" fmla="*/ 55780 w 485775"/>
                <a:gd name="connsiteY0" fmla="*/ 5709 h 475723"/>
                <a:gd name="connsiteX1" fmla="*/ 485775 w 485775"/>
                <a:gd name="connsiteY1" fmla="*/ 170923 h 475723"/>
                <a:gd name="connsiteX2" fmla="*/ 371475 w 485775"/>
                <a:gd name="connsiteY2" fmla="*/ 475723 h 475723"/>
                <a:gd name="connsiteX3" fmla="*/ 0 w 485775"/>
                <a:gd name="connsiteY3" fmla="*/ 370948 h 475723"/>
                <a:gd name="connsiteX4" fmla="*/ 55780 w 485775"/>
                <a:gd name="connsiteY4" fmla="*/ 5709 h 475723"/>
                <a:gd name="connsiteX0" fmla="*/ 55780 w 485775"/>
                <a:gd name="connsiteY0" fmla="*/ 0 h 470014"/>
                <a:gd name="connsiteX1" fmla="*/ 485775 w 485775"/>
                <a:gd name="connsiteY1" fmla="*/ 165214 h 470014"/>
                <a:gd name="connsiteX2" fmla="*/ 371475 w 485775"/>
                <a:gd name="connsiteY2" fmla="*/ 470014 h 470014"/>
                <a:gd name="connsiteX3" fmla="*/ 0 w 485775"/>
                <a:gd name="connsiteY3" fmla="*/ 365239 h 470014"/>
                <a:gd name="connsiteX4" fmla="*/ 55780 w 485775"/>
                <a:gd name="connsiteY4" fmla="*/ 0 h 470014"/>
                <a:gd name="connsiteX0" fmla="*/ 55780 w 485775"/>
                <a:gd name="connsiteY0" fmla="*/ 0 h 470014"/>
                <a:gd name="connsiteX1" fmla="*/ 485775 w 485775"/>
                <a:gd name="connsiteY1" fmla="*/ 165214 h 470014"/>
                <a:gd name="connsiteX2" fmla="*/ 371475 w 485775"/>
                <a:gd name="connsiteY2" fmla="*/ 470014 h 470014"/>
                <a:gd name="connsiteX3" fmla="*/ 0 w 485775"/>
                <a:gd name="connsiteY3" fmla="*/ 365239 h 470014"/>
                <a:gd name="connsiteX4" fmla="*/ 55780 w 485775"/>
                <a:gd name="connsiteY4" fmla="*/ 0 h 470014"/>
                <a:gd name="connsiteX0" fmla="*/ 55780 w 485775"/>
                <a:gd name="connsiteY0" fmla="*/ 0 h 470014"/>
                <a:gd name="connsiteX1" fmla="*/ 485775 w 485775"/>
                <a:gd name="connsiteY1" fmla="*/ 145479 h 470014"/>
                <a:gd name="connsiteX2" fmla="*/ 371475 w 485775"/>
                <a:gd name="connsiteY2" fmla="*/ 470014 h 470014"/>
                <a:gd name="connsiteX3" fmla="*/ 0 w 485775"/>
                <a:gd name="connsiteY3" fmla="*/ 365239 h 470014"/>
                <a:gd name="connsiteX4" fmla="*/ 55780 w 485775"/>
                <a:gd name="connsiteY4" fmla="*/ 0 h 470014"/>
                <a:gd name="connsiteX0" fmla="*/ 55780 w 485775"/>
                <a:gd name="connsiteY0" fmla="*/ 0 h 470014"/>
                <a:gd name="connsiteX1" fmla="*/ 485775 w 485775"/>
                <a:gd name="connsiteY1" fmla="*/ 145479 h 470014"/>
                <a:gd name="connsiteX2" fmla="*/ 371475 w 485775"/>
                <a:gd name="connsiteY2" fmla="*/ 470014 h 470014"/>
                <a:gd name="connsiteX3" fmla="*/ 0 w 485775"/>
                <a:gd name="connsiteY3" fmla="*/ 365239 h 470014"/>
                <a:gd name="connsiteX4" fmla="*/ 55780 w 485775"/>
                <a:gd name="connsiteY4" fmla="*/ 0 h 470014"/>
                <a:gd name="connsiteX0" fmla="*/ 55780 w 485775"/>
                <a:gd name="connsiteY0" fmla="*/ 0 h 473303"/>
                <a:gd name="connsiteX1" fmla="*/ 485775 w 485775"/>
                <a:gd name="connsiteY1" fmla="*/ 145479 h 473303"/>
                <a:gd name="connsiteX2" fmla="*/ 358319 w 485775"/>
                <a:gd name="connsiteY2" fmla="*/ 473303 h 473303"/>
                <a:gd name="connsiteX3" fmla="*/ 0 w 485775"/>
                <a:gd name="connsiteY3" fmla="*/ 365239 h 473303"/>
                <a:gd name="connsiteX4" fmla="*/ 55780 w 485775"/>
                <a:gd name="connsiteY4" fmla="*/ 0 h 473303"/>
                <a:gd name="connsiteX0" fmla="*/ 55780 w 508364"/>
                <a:gd name="connsiteY0" fmla="*/ 0 h 473303"/>
                <a:gd name="connsiteX1" fmla="*/ 485775 w 508364"/>
                <a:gd name="connsiteY1" fmla="*/ 145479 h 473303"/>
                <a:gd name="connsiteX2" fmla="*/ 358319 w 508364"/>
                <a:gd name="connsiteY2" fmla="*/ 473303 h 473303"/>
                <a:gd name="connsiteX3" fmla="*/ 0 w 508364"/>
                <a:gd name="connsiteY3" fmla="*/ 365239 h 473303"/>
                <a:gd name="connsiteX4" fmla="*/ 55780 w 508364"/>
                <a:gd name="connsiteY4" fmla="*/ 0 h 473303"/>
                <a:gd name="connsiteX0" fmla="*/ 55780 w 547301"/>
                <a:gd name="connsiteY0" fmla="*/ 0 h 473303"/>
                <a:gd name="connsiteX1" fmla="*/ 485775 w 547301"/>
                <a:gd name="connsiteY1" fmla="*/ 145479 h 473303"/>
                <a:gd name="connsiteX2" fmla="*/ 358319 w 547301"/>
                <a:gd name="connsiteY2" fmla="*/ 473303 h 473303"/>
                <a:gd name="connsiteX3" fmla="*/ 0 w 547301"/>
                <a:gd name="connsiteY3" fmla="*/ 365239 h 473303"/>
                <a:gd name="connsiteX4" fmla="*/ 55780 w 547301"/>
                <a:gd name="connsiteY4" fmla="*/ 0 h 473303"/>
                <a:gd name="connsiteX0" fmla="*/ 55780 w 540184"/>
                <a:gd name="connsiteY0" fmla="*/ 0 h 473303"/>
                <a:gd name="connsiteX1" fmla="*/ 472618 w 540184"/>
                <a:gd name="connsiteY1" fmla="*/ 129033 h 473303"/>
                <a:gd name="connsiteX2" fmla="*/ 358319 w 540184"/>
                <a:gd name="connsiteY2" fmla="*/ 473303 h 473303"/>
                <a:gd name="connsiteX3" fmla="*/ 0 w 540184"/>
                <a:gd name="connsiteY3" fmla="*/ 365239 h 473303"/>
                <a:gd name="connsiteX4" fmla="*/ 55780 w 540184"/>
                <a:gd name="connsiteY4" fmla="*/ 0 h 473303"/>
                <a:gd name="connsiteX0" fmla="*/ 55780 w 567919"/>
                <a:gd name="connsiteY0" fmla="*/ 0 h 473303"/>
                <a:gd name="connsiteX1" fmla="*/ 472618 w 567919"/>
                <a:gd name="connsiteY1" fmla="*/ 129033 h 473303"/>
                <a:gd name="connsiteX2" fmla="*/ 358319 w 567919"/>
                <a:gd name="connsiteY2" fmla="*/ 473303 h 473303"/>
                <a:gd name="connsiteX3" fmla="*/ 0 w 567919"/>
                <a:gd name="connsiteY3" fmla="*/ 365239 h 473303"/>
                <a:gd name="connsiteX4" fmla="*/ 55780 w 567919"/>
                <a:gd name="connsiteY4" fmla="*/ 0 h 473303"/>
                <a:gd name="connsiteX0" fmla="*/ 55780 w 542942"/>
                <a:gd name="connsiteY0" fmla="*/ 0 h 475196"/>
                <a:gd name="connsiteX1" fmla="*/ 472618 w 542942"/>
                <a:gd name="connsiteY1" fmla="*/ 129033 h 475196"/>
                <a:gd name="connsiteX2" fmla="*/ 358319 w 542942"/>
                <a:gd name="connsiteY2" fmla="*/ 473303 h 475196"/>
                <a:gd name="connsiteX3" fmla="*/ 0 w 542942"/>
                <a:gd name="connsiteY3" fmla="*/ 365239 h 475196"/>
                <a:gd name="connsiteX4" fmla="*/ 55780 w 542942"/>
                <a:gd name="connsiteY4" fmla="*/ 0 h 475196"/>
                <a:gd name="connsiteX0" fmla="*/ 55780 w 563681"/>
                <a:gd name="connsiteY0" fmla="*/ 0 h 473514"/>
                <a:gd name="connsiteX1" fmla="*/ 472618 w 563681"/>
                <a:gd name="connsiteY1" fmla="*/ 129033 h 473514"/>
                <a:gd name="connsiteX2" fmla="*/ 358319 w 563681"/>
                <a:gd name="connsiteY2" fmla="*/ 473303 h 473514"/>
                <a:gd name="connsiteX3" fmla="*/ 0 w 563681"/>
                <a:gd name="connsiteY3" fmla="*/ 365239 h 473514"/>
                <a:gd name="connsiteX4" fmla="*/ 55780 w 563681"/>
                <a:gd name="connsiteY4" fmla="*/ 0 h 473514"/>
                <a:gd name="connsiteX0" fmla="*/ 55780 w 570594"/>
                <a:gd name="connsiteY0" fmla="*/ 0 h 473549"/>
                <a:gd name="connsiteX1" fmla="*/ 472618 w 570594"/>
                <a:gd name="connsiteY1" fmla="*/ 129033 h 473549"/>
                <a:gd name="connsiteX2" fmla="*/ 358319 w 570594"/>
                <a:gd name="connsiteY2" fmla="*/ 473303 h 473549"/>
                <a:gd name="connsiteX3" fmla="*/ 0 w 570594"/>
                <a:gd name="connsiteY3" fmla="*/ 365239 h 473549"/>
                <a:gd name="connsiteX4" fmla="*/ 55780 w 570594"/>
                <a:gd name="connsiteY4" fmla="*/ 0 h 47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594" h="473549">
                  <a:moveTo>
                    <a:pt x="55780" y="0"/>
                  </a:moveTo>
                  <a:cubicBezTo>
                    <a:pt x="255154" y="55472"/>
                    <a:pt x="321325" y="67144"/>
                    <a:pt x="472618" y="129033"/>
                  </a:cubicBezTo>
                  <a:cubicBezTo>
                    <a:pt x="620907" y="235019"/>
                    <a:pt x="614602" y="482439"/>
                    <a:pt x="358319" y="473303"/>
                  </a:cubicBezTo>
                  <a:lnTo>
                    <a:pt x="0" y="365239"/>
                  </a:lnTo>
                  <a:lnTo>
                    <a:pt x="5578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7" name="Freeform 54">
              <a:extLst>
                <a:ext uri="{FF2B5EF4-FFF2-40B4-BE49-F238E27FC236}">
                  <a16:creationId xmlns:a16="http://schemas.microsoft.com/office/drawing/2014/main" id="{39AF8297-8784-47EA-94F8-2E120EF70414}"/>
                </a:ext>
              </a:extLst>
            </p:cNvPr>
            <p:cNvSpPr/>
            <p:nvPr/>
          </p:nvSpPr>
          <p:spPr>
            <a:xfrm>
              <a:off x="3901602" y="3406743"/>
              <a:ext cx="219543" cy="631956"/>
            </a:xfrm>
            <a:custGeom>
              <a:avLst/>
              <a:gdLst>
                <a:gd name="connsiteX0" fmla="*/ 361950 w 704850"/>
                <a:gd name="connsiteY0" fmla="*/ 0 h 1981200"/>
                <a:gd name="connsiteX1" fmla="*/ 704850 w 704850"/>
                <a:gd name="connsiteY1" fmla="*/ 152400 h 1981200"/>
                <a:gd name="connsiteX2" fmla="*/ 333375 w 704850"/>
                <a:gd name="connsiteY2" fmla="*/ 1981200 h 1981200"/>
                <a:gd name="connsiteX3" fmla="*/ 0 w 704850"/>
                <a:gd name="connsiteY3" fmla="*/ 1895475 h 1981200"/>
                <a:gd name="connsiteX4" fmla="*/ 361950 w 704850"/>
                <a:gd name="connsiteY4" fmla="*/ 0 h 1981200"/>
                <a:gd name="connsiteX0" fmla="*/ 361950 w 704850"/>
                <a:gd name="connsiteY0" fmla="*/ 0 h 1931862"/>
                <a:gd name="connsiteX1" fmla="*/ 704850 w 704850"/>
                <a:gd name="connsiteY1" fmla="*/ 103062 h 1931862"/>
                <a:gd name="connsiteX2" fmla="*/ 333375 w 704850"/>
                <a:gd name="connsiteY2" fmla="*/ 1931862 h 1931862"/>
                <a:gd name="connsiteX3" fmla="*/ 0 w 704850"/>
                <a:gd name="connsiteY3" fmla="*/ 1846137 h 1931862"/>
                <a:gd name="connsiteX4" fmla="*/ 361950 w 704850"/>
                <a:gd name="connsiteY4" fmla="*/ 0 h 1931862"/>
                <a:gd name="connsiteX0" fmla="*/ 352082 w 704850"/>
                <a:gd name="connsiteY0" fmla="*/ 0 h 1961465"/>
                <a:gd name="connsiteX1" fmla="*/ 704850 w 704850"/>
                <a:gd name="connsiteY1" fmla="*/ 132665 h 1961465"/>
                <a:gd name="connsiteX2" fmla="*/ 333375 w 704850"/>
                <a:gd name="connsiteY2" fmla="*/ 1961465 h 1961465"/>
                <a:gd name="connsiteX3" fmla="*/ 0 w 704850"/>
                <a:gd name="connsiteY3" fmla="*/ 1875740 h 1961465"/>
                <a:gd name="connsiteX4" fmla="*/ 352082 w 704850"/>
                <a:gd name="connsiteY4" fmla="*/ 0 h 1961465"/>
                <a:gd name="connsiteX0" fmla="*/ 352082 w 704850"/>
                <a:gd name="connsiteY0" fmla="*/ 0 h 1961465"/>
                <a:gd name="connsiteX1" fmla="*/ 704850 w 704850"/>
                <a:gd name="connsiteY1" fmla="*/ 149111 h 1961465"/>
                <a:gd name="connsiteX2" fmla="*/ 333375 w 704850"/>
                <a:gd name="connsiteY2" fmla="*/ 1961465 h 1961465"/>
                <a:gd name="connsiteX3" fmla="*/ 0 w 704850"/>
                <a:gd name="connsiteY3" fmla="*/ 1875740 h 1961465"/>
                <a:gd name="connsiteX4" fmla="*/ 352082 w 704850"/>
                <a:gd name="connsiteY4" fmla="*/ 0 h 1961465"/>
                <a:gd name="connsiteX0" fmla="*/ 352082 w 694983"/>
                <a:gd name="connsiteY0" fmla="*/ 0 h 1961465"/>
                <a:gd name="connsiteX1" fmla="*/ 694983 w 694983"/>
                <a:gd name="connsiteY1" fmla="*/ 112929 h 1961465"/>
                <a:gd name="connsiteX2" fmla="*/ 333375 w 694983"/>
                <a:gd name="connsiteY2" fmla="*/ 1961465 h 1961465"/>
                <a:gd name="connsiteX3" fmla="*/ 0 w 694983"/>
                <a:gd name="connsiteY3" fmla="*/ 1875740 h 1961465"/>
                <a:gd name="connsiteX4" fmla="*/ 352082 w 694983"/>
                <a:gd name="connsiteY4" fmla="*/ 0 h 1961465"/>
                <a:gd name="connsiteX0" fmla="*/ 355371 w 698272"/>
                <a:gd name="connsiteY0" fmla="*/ 0 h 1961465"/>
                <a:gd name="connsiteX1" fmla="*/ 698272 w 698272"/>
                <a:gd name="connsiteY1" fmla="*/ 112929 h 1961465"/>
                <a:gd name="connsiteX2" fmla="*/ 336664 w 698272"/>
                <a:gd name="connsiteY2" fmla="*/ 1961465 h 1961465"/>
                <a:gd name="connsiteX3" fmla="*/ 0 w 698272"/>
                <a:gd name="connsiteY3" fmla="*/ 1852715 h 1961465"/>
                <a:gd name="connsiteX4" fmla="*/ 355371 w 698272"/>
                <a:gd name="connsiteY4" fmla="*/ 0 h 1961465"/>
                <a:gd name="connsiteX0" fmla="*/ 358190 w 701091"/>
                <a:gd name="connsiteY0" fmla="*/ 0 h 1961465"/>
                <a:gd name="connsiteX1" fmla="*/ 701091 w 701091"/>
                <a:gd name="connsiteY1" fmla="*/ 112929 h 1961465"/>
                <a:gd name="connsiteX2" fmla="*/ 339483 w 701091"/>
                <a:gd name="connsiteY2" fmla="*/ 1961465 h 1961465"/>
                <a:gd name="connsiteX3" fmla="*/ 2819 w 701091"/>
                <a:gd name="connsiteY3" fmla="*/ 1852715 h 1961465"/>
                <a:gd name="connsiteX4" fmla="*/ 358190 w 701091"/>
                <a:gd name="connsiteY4" fmla="*/ 0 h 1961465"/>
                <a:gd name="connsiteX0" fmla="*/ 357688 w 700589"/>
                <a:gd name="connsiteY0" fmla="*/ 0 h 2026835"/>
                <a:gd name="connsiteX1" fmla="*/ 700589 w 700589"/>
                <a:gd name="connsiteY1" fmla="*/ 112929 h 2026835"/>
                <a:gd name="connsiteX2" fmla="*/ 338981 w 700589"/>
                <a:gd name="connsiteY2" fmla="*/ 1961465 h 2026835"/>
                <a:gd name="connsiteX3" fmla="*/ 2317 w 700589"/>
                <a:gd name="connsiteY3" fmla="*/ 1852715 h 2026835"/>
                <a:gd name="connsiteX4" fmla="*/ 357688 w 700589"/>
                <a:gd name="connsiteY4" fmla="*/ 0 h 2026835"/>
                <a:gd name="connsiteX0" fmla="*/ 358067 w 700968"/>
                <a:gd name="connsiteY0" fmla="*/ 0 h 2054605"/>
                <a:gd name="connsiteX1" fmla="*/ 700968 w 700968"/>
                <a:gd name="connsiteY1" fmla="*/ 112929 h 2054605"/>
                <a:gd name="connsiteX2" fmla="*/ 339360 w 700968"/>
                <a:gd name="connsiteY2" fmla="*/ 1961465 h 2054605"/>
                <a:gd name="connsiteX3" fmla="*/ 2696 w 700968"/>
                <a:gd name="connsiteY3" fmla="*/ 1852715 h 2054605"/>
                <a:gd name="connsiteX4" fmla="*/ 358067 w 700968"/>
                <a:gd name="connsiteY4" fmla="*/ 0 h 2054605"/>
                <a:gd name="connsiteX0" fmla="*/ 359125 w 702026"/>
                <a:gd name="connsiteY0" fmla="*/ 0 h 2071089"/>
                <a:gd name="connsiteX1" fmla="*/ 702026 w 702026"/>
                <a:gd name="connsiteY1" fmla="*/ 112929 h 2071089"/>
                <a:gd name="connsiteX2" fmla="*/ 340418 w 702026"/>
                <a:gd name="connsiteY2" fmla="*/ 1961465 h 2071089"/>
                <a:gd name="connsiteX3" fmla="*/ 3754 w 702026"/>
                <a:gd name="connsiteY3" fmla="*/ 1852715 h 2071089"/>
                <a:gd name="connsiteX4" fmla="*/ 359125 w 702026"/>
                <a:gd name="connsiteY4" fmla="*/ 0 h 2071089"/>
                <a:gd name="connsiteX0" fmla="*/ 359125 w 698737"/>
                <a:gd name="connsiteY0" fmla="*/ 0 h 2071089"/>
                <a:gd name="connsiteX1" fmla="*/ 698737 w 698737"/>
                <a:gd name="connsiteY1" fmla="*/ 139242 h 2071089"/>
                <a:gd name="connsiteX2" fmla="*/ 340418 w 698737"/>
                <a:gd name="connsiteY2" fmla="*/ 1961465 h 2071089"/>
                <a:gd name="connsiteX3" fmla="*/ 3754 w 698737"/>
                <a:gd name="connsiteY3" fmla="*/ 1852715 h 2071089"/>
                <a:gd name="connsiteX4" fmla="*/ 359125 w 698737"/>
                <a:gd name="connsiteY4" fmla="*/ 0 h 2071089"/>
                <a:gd name="connsiteX0" fmla="*/ 359125 w 695448"/>
                <a:gd name="connsiteY0" fmla="*/ 0 h 2071089"/>
                <a:gd name="connsiteX1" fmla="*/ 695448 w 695448"/>
                <a:gd name="connsiteY1" fmla="*/ 152399 h 2071089"/>
                <a:gd name="connsiteX2" fmla="*/ 340418 w 695448"/>
                <a:gd name="connsiteY2" fmla="*/ 1961465 h 2071089"/>
                <a:gd name="connsiteX3" fmla="*/ 3754 w 695448"/>
                <a:gd name="connsiteY3" fmla="*/ 1852715 h 2071089"/>
                <a:gd name="connsiteX4" fmla="*/ 359125 w 695448"/>
                <a:gd name="connsiteY4" fmla="*/ 0 h 2071089"/>
                <a:gd name="connsiteX0" fmla="*/ 359125 w 695448"/>
                <a:gd name="connsiteY0" fmla="*/ 0 h 2084246"/>
                <a:gd name="connsiteX1" fmla="*/ 695448 w 695448"/>
                <a:gd name="connsiteY1" fmla="*/ 165556 h 2084246"/>
                <a:gd name="connsiteX2" fmla="*/ 340418 w 695448"/>
                <a:gd name="connsiteY2" fmla="*/ 1974622 h 2084246"/>
                <a:gd name="connsiteX3" fmla="*/ 3754 w 695448"/>
                <a:gd name="connsiteY3" fmla="*/ 1865872 h 2084246"/>
                <a:gd name="connsiteX4" fmla="*/ 359125 w 695448"/>
                <a:gd name="connsiteY4" fmla="*/ 0 h 2084246"/>
                <a:gd name="connsiteX0" fmla="*/ 335658 w 695448"/>
                <a:gd name="connsiteY0" fmla="*/ 0 h 2115537"/>
                <a:gd name="connsiteX1" fmla="*/ 695448 w 695448"/>
                <a:gd name="connsiteY1" fmla="*/ 196847 h 2115537"/>
                <a:gd name="connsiteX2" fmla="*/ 340418 w 695448"/>
                <a:gd name="connsiteY2" fmla="*/ 2005913 h 2115537"/>
                <a:gd name="connsiteX3" fmla="*/ 3754 w 695448"/>
                <a:gd name="connsiteY3" fmla="*/ 1897163 h 2115537"/>
                <a:gd name="connsiteX4" fmla="*/ 335658 w 695448"/>
                <a:gd name="connsiteY4" fmla="*/ 0 h 2115537"/>
                <a:gd name="connsiteX0" fmla="*/ 382093 w 741883"/>
                <a:gd name="connsiteY0" fmla="*/ 0 h 2110527"/>
                <a:gd name="connsiteX1" fmla="*/ 741883 w 741883"/>
                <a:gd name="connsiteY1" fmla="*/ 196847 h 2110527"/>
                <a:gd name="connsiteX2" fmla="*/ 386853 w 741883"/>
                <a:gd name="connsiteY2" fmla="*/ 2005913 h 2110527"/>
                <a:gd name="connsiteX3" fmla="*/ 3256 w 741883"/>
                <a:gd name="connsiteY3" fmla="*/ 1881516 h 2110527"/>
                <a:gd name="connsiteX4" fmla="*/ 382093 w 741883"/>
                <a:gd name="connsiteY4" fmla="*/ 0 h 2110527"/>
                <a:gd name="connsiteX0" fmla="*/ 381712 w 741502"/>
                <a:gd name="connsiteY0" fmla="*/ 0 h 2065676"/>
                <a:gd name="connsiteX1" fmla="*/ 741502 w 741502"/>
                <a:gd name="connsiteY1" fmla="*/ 196847 h 2065676"/>
                <a:gd name="connsiteX2" fmla="*/ 433406 w 741502"/>
                <a:gd name="connsiteY2" fmla="*/ 1935510 h 2065676"/>
                <a:gd name="connsiteX3" fmla="*/ 2875 w 741502"/>
                <a:gd name="connsiteY3" fmla="*/ 1881516 h 2065676"/>
                <a:gd name="connsiteX4" fmla="*/ 381712 w 741502"/>
                <a:gd name="connsiteY4" fmla="*/ 0 h 2065676"/>
                <a:gd name="connsiteX0" fmla="*/ 381955 w 741745"/>
                <a:gd name="connsiteY0" fmla="*/ 0 h 2065676"/>
                <a:gd name="connsiteX1" fmla="*/ 741745 w 741745"/>
                <a:gd name="connsiteY1" fmla="*/ 196847 h 2065676"/>
                <a:gd name="connsiteX2" fmla="*/ 402358 w 741745"/>
                <a:gd name="connsiteY2" fmla="*/ 1935510 h 2065676"/>
                <a:gd name="connsiteX3" fmla="*/ 3118 w 741745"/>
                <a:gd name="connsiteY3" fmla="*/ 1881516 h 2065676"/>
                <a:gd name="connsiteX4" fmla="*/ 381955 w 741745"/>
                <a:gd name="connsiteY4" fmla="*/ 0 h 2065676"/>
                <a:gd name="connsiteX0" fmla="*/ 381955 w 741745"/>
                <a:gd name="connsiteY0" fmla="*/ 0 h 2085163"/>
                <a:gd name="connsiteX1" fmla="*/ 741745 w 741745"/>
                <a:gd name="connsiteY1" fmla="*/ 196847 h 2085163"/>
                <a:gd name="connsiteX2" fmla="*/ 402358 w 741745"/>
                <a:gd name="connsiteY2" fmla="*/ 1935510 h 2085163"/>
                <a:gd name="connsiteX3" fmla="*/ 3118 w 741745"/>
                <a:gd name="connsiteY3" fmla="*/ 1881516 h 2085163"/>
                <a:gd name="connsiteX4" fmla="*/ 381955 w 741745"/>
                <a:gd name="connsiteY4" fmla="*/ 0 h 2085163"/>
                <a:gd name="connsiteX0" fmla="*/ 358703 w 718493"/>
                <a:gd name="connsiteY0" fmla="*/ 0 h 2063222"/>
                <a:gd name="connsiteX1" fmla="*/ 718493 w 718493"/>
                <a:gd name="connsiteY1" fmla="*/ 196847 h 2063222"/>
                <a:gd name="connsiteX2" fmla="*/ 379106 w 718493"/>
                <a:gd name="connsiteY2" fmla="*/ 1935510 h 2063222"/>
                <a:gd name="connsiteX3" fmla="*/ 3331 w 718493"/>
                <a:gd name="connsiteY3" fmla="*/ 1818935 h 2063222"/>
                <a:gd name="connsiteX4" fmla="*/ 358703 w 718493"/>
                <a:gd name="connsiteY4" fmla="*/ 0 h 2063222"/>
                <a:gd name="connsiteX0" fmla="*/ 361430 w 721220"/>
                <a:gd name="connsiteY0" fmla="*/ 0 h 2076040"/>
                <a:gd name="connsiteX1" fmla="*/ 721220 w 721220"/>
                <a:gd name="connsiteY1" fmla="*/ 196847 h 2076040"/>
                <a:gd name="connsiteX2" fmla="*/ 381833 w 721220"/>
                <a:gd name="connsiteY2" fmla="*/ 1935510 h 2076040"/>
                <a:gd name="connsiteX3" fmla="*/ 6058 w 721220"/>
                <a:gd name="connsiteY3" fmla="*/ 1818935 h 2076040"/>
                <a:gd name="connsiteX4" fmla="*/ 361430 w 721220"/>
                <a:gd name="connsiteY4" fmla="*/ 0 h 207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220" h="2076040">
                  <a:moveTo>
                    <a:pt x="361430" y="0"/>
                  </a:moveTo>
                  <a:lnTo>
                    <a:pt x="721220" y="196847"/>
                  </a:lnTo>
                  <a:lnTo>
                    <a:pt x="381833" y="1935510"/>
                  </a:lnTo>
                  <a:cubicBezTo>
                    <a:pt x="282768" y="2179731"/>
                    <a:pt x="-48668" y="2083028"/>
                    <a:pt x="6058" y="1818935"/>
                  </a:cubicBezTo>
                  <a:lnTo>
                    <a:pt x="36143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8" name="Freeform 55">
              <a:extLst>
                <a:ext uri="{FF2B5EF4-FFF2-40B4-BE49-F238E27FC236}">
                  <a16:creationId xmlns:a16="http://schemas.microsoft.com/office/drawing/2014/main" id="{7C28E383-F77A-47B2-8D36-998A3ABE2868}"/>
                </a:ext>
              </a:extLst>
            </p:cNvPr>
            <p:cNvSpPr/>
            <p:nvPr/>
          </p:nvSpPr>
          <p:spPr>
            <a:xfrm>
              <a:off x="3789816" y="3019942"/>
              <a:ext cx="155882" cy="347368"/>
            </a:xfrm>
            <a:custGeom>
              <a:avLst/>
              <a:gdLst>
                <a:gd name="connsiteX0" fmla="*/ 219075 w 485775"/>
                <a:gd name="connsiteY0" fmla="*/ 0 h 1123950"/>
                <a:gd name="connsiteX1" fmla="*/ 485775 w 485775"/>
                <a:gd name="connsiteY1" fmla="*/ 257175 h 1123950"/>
                <a:gd name="connsiteX2" fmla="*/ 314325 w 485775"/>
                <a:gd name="connsiteY2" fmla="*/ 1123950 h 1123950"/>
                <a:gd name="connsiteX3" fmla="*/ 0 w 485775"/>
                <a:gd name="connsiteY3" fmla="*/ 962025 h 1123950"/>
                <a:gd name="connsiteX4" fmla="*/ 219075 w 485775"/>
                <a:gd name="connsiteY4" fmla="*/ 0 h 1123950"/>
                <a:gd name="connsiteX0" fmla="*/ 219075 w 485775"/>
                <a:gd name="connsiteY0" fmla="*/ 0 h 1041719"/>
                <a:gd name="connsiteX1" fmla="*/ 485775 w 485775"/>
                <a:gd name="connsiteY1" fmla="*/ 257175 h 1041719"/>
                <a:gd name="connsiteX2" fmla="*/ 337350 w 485775"/>
                <a:gd name="connsiteY2" fmla="*/ 1041719 h 1041719"/>
                <a:gd name="connsiteX3" fmla="*/ 0 w 485775"/>
                <a:gd name="connsiteY3" fmla="*/ 962025 h 1041719"/>
                <a:gd name="connsiteX4" fmla="*/ 219075 w 485775"/>
                <a:gd name="connsiteY4" fmla="*/ 0 h 1041719"/>
                <a:gd name="connsiteX0" fmla="*/ 219075 w 495643"/>
                <a:gd name="connsiteY0" fmla="*/ 0 h 1041719"/>
                <a:gd name="connsiteX1" fmla="*/ 495643 w 495643"/>
                <a:gd name="connsiteY1" fmla="*/ 283488 h 1041719"/>
                <a:gd name="connsiteX2" fmla="*/ 337350 w 495643"/>
                <a:gd name="connsiteY2" fmla="*/ 1041719 h 1041719"/>
                <a:gd name="connsiteX3" fmla="*/ 0 w 495643"/>
                <a:gd name="connsiteY3" fmla="*/ 962025 h 1041719"/>
                <a:gd name="connsiteX4" fmla="*/ 219075 w 495643"/>
                <a:gd name="connsiteY4" fmla="*/ 0 h 1041719"/>
                <a:gd name="connsiteX0" fmla="*/ 219075 w 495643"/>
                <a:gd name="connsiteY0" fmla="*/ 0 h 1128272"/>
                <a:gd name="connsiteX1" fmla="*/ 495643 w 495643"/>
                <a:gd name="connsiteY1" fmla="*/ 283488 h 1128272"/>
                <a:gd name="connsiteX2" fmla="*/ 337350 w 495643"/>
                <a:gd name="connsiteY2" fmla="*/ 1041719 h 1128272"/>
                <a:gd name="connsiteX3" fmla="*/ 0 w 495643"/>
                <a:gd name="connsiteY3" fmla="*/ 962025 h 1128272"/>
                <a:gd name="connsiteX4" fmla="*/ 219075 w 495643"/>
                <a:gd name="connsiteY4" fmla="*/ 0 h 1128272"/>
                <a:gd name="connsiteX0" fmla="*/ 219075 w 495643"/>
                <a:gd name="connsiteY0" fmla="*/ 0 h 1159854"/>
                <a:gd name="connsiteX1" fmla="*/ 495643 w 495643"/>
                <a:gd name="connsiteY1" fmla="*/ 283488 h 1159854"/>
                <a:gd name="connsiteX2" fmla="*/ 337350 w 495643"/>
                <a:gd name="connsiteY2" fmla="*/ 1041719 h 1159854"/>
                <a:gd name="connsiteX3" fmla="*/ 0 w 495643"/>
                <a:gd name="connsiteY3" fmla="*/ 962025 h 1159854"/>
                <a:gd name="connsiteX4" fmla="*/ 219075 w 495643"/>
                <a:gd name="connsiteY4" fmla="*/ 0 h 1159854"/>
                <a:gd name="connsiteX0" fmla="*/ 219075 w 495643"/>
                <a:gd name="connsiteY0" fmla="*/ 0 h 1145450"/>
                <a:gd name="connsiteX1" fmla="*/ 495643 w 495643"/>
                <a:gd name="connsiteY1" fmla="*/ 283488 h 1145450"/>
                <a:gd name="connsiteX2" fmla="*/ 337350 w 495643"/>
                <a:gd name="connsiteY2" fmla="*/ 1041719 h 1145450"/>
                <a:gd name="connsiteX3" fmla="*/ 0 w 495643"/>
                <a:gd name="connsiteY3" fmla="*/ 962025 h 1145450"/>
                <a:gd name="connsiteX4" fmla="*/ 219075 w 495643"/>
                <a:gd name="connsiteY4" fmla="*/ 0 h 1145450"/>
                <a:gd name="connsiteX0" fmla="*/ 219075 w 495643"/>
                <a:gd name="connsiteY0" fmla="*/ 0 h 1144013"/>
                <a:gd name="connsiteX1" fmla="*/ 495643 w 495643"/>
                <a:gd name="connsiteY1" fmla="*/ 283488 h 1144013"/>
                <a:gd name="connsiteX2" fmla="*/ 337350 w 495643"/>
                <a:gd name="connsiteY2" fmla="*/ 1041719 h 1144013"/>
                <a:gd name="connsiteX3" fmla="*/ 0 w 495643"/>
                <a:gd name="connsiteY3" fmla="*/ 962025 h 1144013"/>
                <a:gd name="connsiteX4" fmla="*/ 219075 w 495643"/>
                <a:gd name="connsiteY4" fmla="*/ 0 h 1144013"/>
                <a:gd name="connsiteX0" fmla="*/ 219075 w 495643"/>
                <a:gd name="connsiteY0" fmla="*/ 0 h 1141141"/>
                <a:gd name="connsiteX1" fmla="*/ 495643 w 495643"/>
                <a:gd name="connsiteY1" fmla="*/ 283488 h 1141141"/>
                <a:gd name="connsiteX2" fmla="*/ 337350 w 495643"/>
                <a:gd name="connsiteY2" fmla="*/ 1041719 h 1141141"/>
                <a:gd name="connsiteX3" fmla="*/ 0 w 495643"/>
                <a:gd name="connsiteY3" fmla="*/ 962025 h 1141141"/>
                <a:gd name="connsiteX4" fmla="*/ 219075 w 495643"/>
                <a:gd name="connsiteY4" fmla="*/ 0 h 1141141"/>
                <a:gd name="connsiteX0" fmla="*/ 219075 w 495643"/>
                <a:gd name="connsiteY0" fmla="*/ 0 h 1141141"/>
                <a:gd name="connsiteX1" fmla="*/ 495643 w 495643"/>
                <a:gd name="connsiteY1" fmla="*/ 283488 h 1141141"/>
                <a:gd name="connsiteX2" fmla="*/ 337350 w 495643"/>
                <a:gd name="connsiteY2" fmla="*/ 1041719 h 1141141"/>
                <a:gd name="connsiteX3" fmla="*/ 0 w 495643"/>
                <a:gd name="connsiteY3" fmla="*/ 962025 h 1141141"/>
                <a:gd name="connsiteX4" fmla="*/ 219075 w 495643"/>
                <a:gd name="connsiteY4" fmla="*/ 0 h 1141141"/>
                <a:gd name="connsiteX0" fmla="*/ 219075 w 505510"/>
                <a:gd name="connsiteY0" fmla="*/ 0 h 1141141"/>
                <a:gd name="connsiteX1" fmla="*/ 505510 w 505510"/>
                <a:gd name="connsiteY1" fmla="*/ 260463 h 1141141"/>
                <a:gd name="connsiteX2" fmla="*/ 337350 w 505510"/>
                <a:gd name="connsiteY2" fmla="*/ 1041719 h 1141141"/>
                <a:gd name="connsiteX3" fmla="*/ 0 w 505510"/>
                <a:gd name="connsiteY3" fmla="*/ 962025 h 1141141"/>
                <a:gd name="connsiteX4" fmla="*/ 219075 w 505510"/>
                <a:gd name="connsiteY4" fmla="*/ 0 h 1141141"/>
                <a:gd name="connsiteX0" fmla="*/ 219075 w 512088"/>
                <a:gd name="connsiteY0" fmla="*/ 0 h 1141141"/>
                <a:gd name="connsiteX1" fmla="*/ 512088 w 512088"/>
                <a:gd name="connsiteY1" fmla="*/ 250595 h 1141141"/>
                <a:gd name="connsiteX2" fmla="*/ 337350 w 512088"/>
                <a:gd name="connsiteY2" fmla="*/ 1041719 h 1141141"/>
                <a:gd name="connsiteX3" fmla="*/ 0 w 512088"/>
                <a:gd name="connsiteY3" fmla="*/ 962025 h 1141141"/>
                <a:gd name="connsiteX4" fmla="*/ 219075 w 512088"/>
                <a:gd name="connsiteY4" fmla="*/ 0 h 1141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2088" h="1141141">
                  <a:moveTo>
                    <a:pt x="219075" y="0"/>
                  </a:moveTo>
                  <a:lnTo>
                    <a:pt x="512088" y="250595"/>
                  </a:lnTo>
                  <a:lnTo>
                    <a:pt x="337350" y="1041719"/>
                  </a:lnTo>
                  <a:cubicBezTo>
                    <a:pt x="215032" y="1222373"/>
                    <a:pt x="617" y="1133316"/>
                    <a:pt x="0" y="962025"/>
                  </a:cubicBezTo>
                  <a:cubicBezTo>
                    <a:pt x="73025" y="641350"/>
                    <a:pt x="119736" y="320675"/>
                    <a:pt x="219075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39" name="Rectangle 16">
            <a:extLst>
              <a:ext uri="{FF2B5EF4-FFF2-40B4-BE49-F238E27FC236}">
                <a16:creationId xmlns:a16="http://schemas.microsoft.com/office/drawing/2014/main" id="{FF4448C5-DDC3-4168-8C5C-4E1A20C37AAA}"/>
              </a:ext>
            </a:extLst>
          </p:cNvPr>
          <p:cNvSpPr/>
          <p:nvPr/>
        </p:nvSpPr>
        <p:spPr>
          <a:xfrm rot="2700000">
            <a:off x="1181637" y="2991481"/>
            <a:ext cx="191185" cy="34275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EE7BCC11-501E-446A-AC0D-D4BE1C5951BC}"/>
              </a:ext>
            </a:extLst>
          </p:cNvPr>
          <p:cNvSpPr/>
          <p:nvPr/>
        </p:nvSpPr>
        <p:spPr>
          <a:xfrm>
            <a:off x="1159850" y="1908088"/>
            <a:ext cx="236869" cy="22173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ectangle 36">
            <a:extLst>
              <a:ext uri="{FF2B5EF4-FFF2-40B4-BE49-F238E27FC236}">
                <a16:creationId xmlns:a16="http://schemas.microsoft.com/office/drawing/2014/main" id="{92F9994C-F71B-4B26-97E7-F372D66DA896}"/>
              </a:ext>
            </a:extLst>
          </p:cNvPr>
          <p:cNvSpPr/>
          <p:nvPr/>
        </p:nvSpPr>
        <p:spPr>
          <a:xfrm>
            <a:off x="10764188" y="2587065"/>
            <a:ext cx="279940" cy="23400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Oval 21">
            <a:extLst>
              <a:ext uri="{FF2B5EF4-FFF2-40B4-BE49-F238E27FC236}">
                <a16:creationId xmlns:a16="http://schemas.microsoft.com/office/drawing/2014/main" id="{DF53F751-256A-4392-BB38-04BD86777E4A}"/>
              </a:ext>
            </a:extLst>
          </p:cNvPr>
          <p:cNvSpPr>
            <a:spLocks noChangeAspect="1"/>
          </p:cNvSpPr>
          <p:nvPr/>
        </p:nvSpPr>
        <p:spPr>
          <a:xfrm>
            <a:off x="10776880" y="3724624"/>
            <a:ext cx="254996" cy="25712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Up Arrow 4">
            <a:extLst>
              <a:ext uri="{FF2B5EF4-FFF2-40B4-BE49-F238E27FC236}">
                <a16:creationId xmlns:a16="http://schemas.microsoft.com/office/drawing/2014/main" id="{BC1EB0FF-E593-4F65-BD5D-8BFC926D05D3}"/>
              </a:ext>
            </a:extLst>
          </p:cNvPr>
          <p:cNvSpPr/>
          <p:nvPr/>
        </p:nvSpPr>
        <p:spPr>
          <a:xfrm>
            <a:off x="9259680" y="1207773"/>
            <a:ext cx="1855321" cy="2616608"/>
          </a:xfrm>
          <a:prstGeom prst="upArrow">
            <a:avLst>
              <a:gd name="adj1" fmla="val 50000"/>
              <a:gd name="adj2" fmla="val 6193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Up Arrow 7">
            <a:extLst>
              <a:ext uri="{FF2B5EF4-FFF2-40B4-BE49-F238E27FC236}">
                <a16:creationId xmlns:a16="http://schemas.microsoft.com/office/drawing/2014/main" id="{64E44ECC-E4BB-479B-981E-9ED783C58A69}"/>
              </a:ext>
            </a:extLst>
          </p:cNvPr>
          <p:cNvSpPr/>
          <p:nvPr/>
        </p:nvSpPr>
        <p:spPr>
          <a:xfrm rot="10800000">
            <a:off x="7648192" y="3998750"/>
            <a:ext cx="1348362" cy="1901630"/>
          </a:xfrm>
          <a:prstGeom prst="upArrow">
            <a:avLst>
              <a:gd name="adj1" fmla="val 50000"/>
              <a:gd name="adj2" fmla="val 6193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948FD-BB73-4D61-9F3D-DB52BB20FB5D}"/>
              </a:ext>
            </a:extLst>
          </p:cNvPr>
          <p:cNvSpPr txBox="1"/>
          <p:nvPr/>
        </p:nvSpPr>
        <p:spPr>
          <a:xfrm>
            <a:off x="7450065" y="3168403"/>
            <a:ext cx="174461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$100.50</a:t>
            </a:r>
            <a:endParaRPr lang="ko-KR" altLang="en-US" sz="27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DCFB58-B32F-42FB-BFFF-625E50D7AB7E}"/>
              </a:ext>
            </a:extLst>
          </p:cNvPr>
          <p:cNvSpPr txBox="1"/>
          <p:nvPr/>
        </p:nvSpPr>
        <p:spPr>
          <a:xfrm>
            <a:off x="9315033" y="4176515"/>
            <a:ext cx="174461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$203.00</a:t>
            </a:r>
            <a:endParaRPr lang="ko-KR" altLang="en-US" sz="27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BADF6E-6926-46B0-997A-9213CB9EFD3D}"/>
              </a:ext>
            </a:extLst>
          </p:cNvPr>
          <p:cNvSpPr txBox="1"/>
          <p:nvPr/>
        </p:nvSpPr>
        <p:spPr>
          <a:xfrm>
            <a:off x="904672" y="2511043"/>
            <a:ext cx="5933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D7DFF-4071-4DDF-8929-8CE743AA77BB}"/>
              </a:ext>
            </a:extLst>
          </p:cNvPr>
          <p:cNvSpPr txBox="1"/>
          <p:nvPr/>
        </p:nvSpPr>
        <p:spPr>
          <a:xfrm>
            <a:off x="904672" y="1864058"/>
            <a:ext cx="5933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400" b="1" dirty="0">
                <a:solidFill>
                  <a:schemeClr val="accent1"/>
                </a:solidFill>
              </a:rPr>
              <a:t>Easy to change colors, photos and Text.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218FBF-3DBA-4726-96B0-F5D0AAACE950}"/>
              </a:ext>
            </a:extLst>
          </p:cNvPr>
          <p:cNvSpPr txBox="1"/>
          <p:nvPr/>
        </p:nvSpPr>
        <p:spPr>
          <a:xfrm>
            <a:off x="904672" y="4942034"/>
            <a:ext cx="5933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98F42F-2DF6-4554-A1A4-ADA4E39F4E86}"/>
              </a:ext>
            </a:extLst>
          </p:cNvPr>
          <p:cNvSpPr txBox="1"/>
          <p:nvPr/>
        </p:nvSpPr>
        <p:spPr>
          <a:xfrm>
            <a:off x="904672" y="4295049"/>
            <a:ext cx="5933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en-US" altLang="ko-KR" sz="1400" b="1" dirty="0">
                <a:solidFill>
                  <a:schemeClr val="accent2"/>
                </a:solidFill>
              </a:rPr>
              <a:t> Easy to change colors, photos and Text.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605122-C45D-4D61-A05E-0123B6652D76}"/>
              </a:ext>
            </a:extLst>
          </p:cNvPr>
          <p:cNvSpPr/>
          <p:nvPr/>
        </p:nvSpPr>
        <p:spPr>
          <a:xfrm>
            <a:off x="0" y="3816474"/>
            <a:ext cx="121920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27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ko-KR" altLang="en-US" sz="2700" dirty="0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18BE5D69-D60F-411A-92F4-F327C8D16D2D}"/>
              </a:ext>
            </a:extLst>
          </p:cNvPr>
          <p:cNvSpPr/>
          <p:nvPr/>
        </p:nvSpPr>
        <p:spPr>
          <a:xfrm rot="2700000">
            <a:off x="8188960" y="5115335"/>
            <a:ext cx="266826" cy="4783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Teardrop 1">
            <a:extLst>
              <a:ext uri="{FF2B5EF4-FFF2-40B4-BE49-F238E27FC236}">
                <a16:creationId xmlns:a16="http://schemas.microsoft.com/office/drawing/2014/main" id="{D9D05817-2620-4BF0-A269-07315F9FE0DC}"/>
              </a:ext>
            </a:extLst>
          </p:cNvPr>
          <p:cNvSpPr/>
          <p:nvPr/>
        </p:nvSpPr>
        <p:spPr>
          <a:xfrm rot="18805991">
            <a:off x="9955870" y="1884114"/>
            <a:ext cx="444835" cy="440194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E56F7FC-3EEC-4BB9-9D4D-627390157E59}"/>
              </a:ext>
            </a:extLst>
          </p:cNvPr>
          <p:cNvSpPr/>
          <p:nvPr/>
        </p:nvSpPr>
        <p:spPr>
          <a:xfrm>
            <a:off x="2017280" y="4178891"/>
            <a:ext cx="8157441" cy="245051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702C0E-6CBA-48C9-A7BD-F92B520892C9}"/>
              </a:ext>
            </a:extLst>
          </p:cNvPr>
          <p:cNvSpPr txBox="1"/>
          <p:nvPr/>
        </p:nvSpPr>
        <p:spPr>
          <a:xfrm>
            <a:off x="1977891" y="4178890"/>
            <a:ext cx="827934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 </a:t>
            </a:r>
            <a:r>
              <a:rPr lang="en-GB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6DA070-C73C-4CCE-9BDC-D4B693D41A1E}"/>
              </a:ext>
            </a:extLst>
          </p:cNvPr>
          <p:cNvSpPr txBox="1"/>
          <p:nvPr/>
        </p:nvSpPr>
        <p:spPr>
          <a:xfrm>
            <a:off x="1965119" y="4904225"/>
            <a:ext cx="8279346" cy="369332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 Professional Presentation</a:t>
            </a:r>
            <a:endParaRPr lang="ko-KR" altLang="en-US" sz="2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9769F7-BBCA-4347-B820-E0400AEACAA3}"/>
              </a:ext>
            </a:extLst>
          </p:cNvPr>
          <p:cNvSpPr txBox="1"/>
          <p:nvPr/>
        </p:nvSpPr>
        <p:spPr>
          <a:xfrm>
            <a:off x="2056668" y="5726359"/>
            <a:ext cx="8121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Get a modern PowerPoint  Presentation that is beautifully designed. I hope and I believe that this Template will your Time, Money and Reputation.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gular Pentagon 1">
            <a:extLst>
              <a:ext uri="{FF2B5EF4-FFF2-40B4-BE49-F238E27FC236}">
                <a16:creationId xmlns:a16="http://schemas.microsoft.com/office/drawing/2014/main" id="{09AEF547-BF29-46E4-9A77-46E228C83F3C}"/>
              </a:ext>
            </a:extLst>
          </p:cNvPr>
          <p:cNvSpPr/>
          <p:nvPr/>
        </p:nvSpPr>
        <p:spPr>
          <a:xfrm>
            <a:off x="1174708" y="1565274"/>
            <a:ext cx="1025946" cy="977092"/>
          </a:xfrm>
          <a:prstGeom prst="pentagon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4" name="Trapezoid 18">
            <a:extLst>
              <a:ext uri="{FF2B5EF4-FFF2-40B4-BE49-F238E27FC236}">
                <a16:creationId xmlns:a16="http://schemas.microsoft.com/office/drawing/2014/main" id="{145A8906-0398-4545-AF34-CFCA46231D23}"/>
              </a:ext>
            </a:extLst>
          </p:cNvPr>
          <p:cNvSpPr/>
          <p:nvPr/>
        </p:nvSpPr>
        <p:spPr>
          <a:xfrm>
            <a:off x="999743" y="2621561"/>
            <a:ext cx="1369063" cy="3213327"/>
          </a:xfrm>
          <a:custGeom>
            <a:avLst/>
            <a:gdLst/>
            <a:ahLst/>
            <a:cxnLst/>
            <a:rect l="l" t="t" r="r" b="b"/>
            <a:pathLst>
              <a:path w="1440162" h="3669889">
                <a:moveTo>
                  <a:pt x="372379" y="0"/>
                </a:moveTo>
                <a:lnTo>
                  <a:pt x="1067783" y="0"/>
                </a:lnTo>
                <a:lnTo>
                  <a:pt x="1438797" y="609889"/>
                </a:lnTo>
                <a:lnTo>
                  <a:pt x="1440162" y="609889"/>
                </a:lnTo>
                <a:lnTo>
                  <a:pt x="1440162" y="3176058"/>
                </a:lnTo>
                <a:lnTo>
                  <a:pt x="720081" y="3669889"/>
                </a:lnTo>
                <a:lnTo>
                  <a:pt x="0" y="3176058"/>
                </a:lnTo>
                <a:lnTo>
                  <a:pt x="0" y="609889"/>
                </a:lnTo>
                <a:lnTo>
                  <a:pt x="1366" y="6098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5" name="Regular Pentagon 3">
            <a:extLst>
              <a:ext uri="{FF2B5EF4-FFF2-40B4-BE49-F238E27FC236}">
                <a16:creationId xmlns:a16="http://schemas.microsoft.com/office/drawing/2014/main" id="{6A869938-2C7E-4A0F-ACC1-2AAC1E8B43B1}"/>
              </a:ext>
            </a:extLst>
          </p:cNvPr>
          <p:cNvSpPr/>
          <p:nvPr/>
        </p:nvSpPr>
        <p:spPr>
          <a:xfrm>
            <a:off x="1284989" y="1670305"/>
            <a:ext cx="805387" cy="767035"/>
          </a:xfrm>
          <a:prstGeom prst="pentagon">
            <a:avLst/>
          </a:prstGeom>
          <a:solidFill>
            <a:schemeClr val="bg1"/>
          </a:solidFill>
          <a:ln w="63500"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97207-13D2-4925-B150-E7C3C36B2873}"/>
              </a:ext>
            </a:extLst>
          </p:cNvPr>
          <p:cNvSpPr txBox="1"/>
          <p:nvPr/>
        </p:nvSpPr>
        <p:spPr>
          <a:xfrm>
            <a:off x="1409840" y="1900804"/>
            <a:ext cx="555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9FEEE4-6A33-4F34-8AAE-4BA67C9CE37E}"/>
              </a:ext>
            </a:extLst>
          </p:cNvPr>
          <p:cNvGrpSpPr/>
          <p:nvPr/>
        </p:nvGrpSpPr>
        <p:grpSpPr>
          <a:xfrm>
            <a:off x="1037456" y="3442736"/>
            <a:ext cx="1293634" cy="2024847"/>
            <a:chOff x="3017859" y="4307149"/>
            <a:chExt cx="1762244" cy="18949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067458-0CBF-4434-94D2-7B06D265341B}"/>
                </a:ext>
              </a:extLst>
            </p:cNvPr>
            <p:cNvSpPr txBox="1"/>
            <p:nvPr/>
          </p:nvSpPr>
          <p:spPr>
            <a:xfrm>
              <a:off x="3021856" y="4560313"/>
              <a:ext cx="1736914" cy="1641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F0CD60-7E20-4FB2-847B-B698E7404FEC}"/>
                </a:ext>
              </a:extLst>
            </p:cNvPr>
            <p:cNvSpPr txBox="1"/>
            <p:nvPr/>
          </p:nvSpPr>
          <p:spPr>
            <a:xfrm>
              <a:off x="3017859" y="4307149"/>
              <a:ext cx="1762244" cy="25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Regular Pentagon 5">
            <a:extLst>
              <a:ext uri="{FF2B5EF4-FFF2-40B4-BE49-F238E27FC236}">
                <a16:creationId xmlns:a16="http://schemas.microsoft.com/office/drawing/2014/main" id="{AFB6CA3F-4B5D-4705-BB9F-593803C3D5AC}"/>
              </a:ext>
            </a:extLst>
          </p:cNvPr>
          <p:cNvSpPr/>
          <p:nvPr/>
        </p:nvSpPr>
        <p:spPr>
          <a:xfrm>
            <a:off x="3386250" y="1565274"/>
            <a:ext cx="1025946" cy="977092"/>
          </a:xfrm>
          <a:prstGeom prst="pentagon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1" name="Trapezoid 18">
            <a:extLst>
              <a:ext uri="{FF2B5EF4-FFF2-40B4-BE49-F238E27FC236}">
                <a16:creationId xmlns:a16="http://schemas.microsoft.com/office/drawing/2014/main" id="{9ECAC100-0CA1-4539-9C3D-DDD21247E790}"/>
              </a:ext>
            </a:extLst>
          </p:cNvPr>
          <p:cNvSpPr/>
          <p:nvPr/>
        </p:nvSpPr>
        <p:spPr>
          <a:xfrm>
            <a:off x="3211285" y="2621561"/>
            <a:ext cx="1369063" cy="3213327"/>
          </a:xfrm>
          <a:custGeom>
            <a:avLst/>
            <a:gdLst/>
            <a:ahLst/>
            <a:cxnLst/>
            <a:rect l="l" t="t" r="r" b="b"/>
            <a:pathLst>
              <a:path w="1440162" h="3669889">
                <a:moveTo>
                  <a:pt x="372379" y="0"/>
                </a:moveTo>
                <a:lnTo>
                  <a:pt x="1067783" y="0"/>
                </a:lnTo>
                <a:lnTo>
                  <a:pt x="1438797" y="609889"/>
                </a:lnTo>
                <a:lnTo>
                  <a:pt x="1440162" y="609889"/>
                </a:lnTo>
                <a:lnTo>
                  <a:pt x="1440162" y="3176058"/>
                </a:lnTo>
                <a:lnTo>
                  <a:pt x="720081" y="3669889"/>
                </a:lnTo>
                <a:lnTo>
                  <a:pt x="0" y="3176058"/>
                </a:lnTo>
                <a:lnTo>
                  <a:pt x="0" y="609889"/>
                </a:lnTo>
                <a:lnTo>
                  <a:pt x="1366" y="60988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2" name="Regular Pentagon 7">
            <a:extLst>
              <a:ext uri="{FF2B5EF4-FFF2-40B4-BE49-F238E27FC236}">
                <a16:creationId xmlns:a16="http://schemas.microsoft.com/office/drawing/2014/main" id="{265B4C6A-E402-4A40-B20F-53F9ED8384A3}"/>
              </a:ext>
            </a:extLst>
          </p:cNvPr>
          <p:cNvSpPr/>
          <p:nvPr/>
        </p:nvSpPr>
        <p:spPr>
          <a:xfrm>
            <a:off x="3496531" y="1670305"/>
            <a:ext cx="805387" cy="767035"/>
          </a:xfrm>
          <a:prstGeom prst="pentagon">
            <a:avLst/>
          </a:prstGeom>
          <a:solidFill>
            <a:schemeClr val="bg1"/>
          </a:solidFill>
          <a:ln w="63500"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99726D-D054-45B2-AF90-4E1F4C41669E}"/>
              </a:ext>
            </a:extLst>
          </p:cNvPr>
          <p:cNvSpPr txBox="1"/>
          <p:nvPr/>
        </p:nvSpPr>
        <p:spPr>
          <a:xfrm>
            <a:off x="3621382" y="1900804"/>
            <a:ext cx="555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39FEDE-442C-41A0-AEF5-C236EB9F2B30}"/>
              </a:ext>
            </a:extLst>
          </p:cNvPr>
          <p:cNvGrpSpPr/>
          <p:nvPr/>
        </p:nvGrpSpPr>
        <p:grpSpPr>
          <a:xfrm>
            <a:off x="3249000" y="3442736"/>
            <a:ext cx="1293634" cy="2024847"/>
            <a:chOff x="3017859" y="4307149"/>
            <a:chExt cx="1762244" cy="18949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0AE0CE6-080E-4CA3-B079-9CCD2227A61D}"/>
                </a:ext>
              </a:extLst>
            </p:cNvPr>
            <p:cNvSpPr txBox="1"/>
            <p:nvPr/>
          </p:nvSpPr>
          <p:spPr>
            <a:xfrm>
              <a:off x="3021856" y="4560313"/>
              <a:ext cx="1736914" cy="1641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E1D1A7-6FB2-44A1-9FF6-2024801B9D05}"/>
                </a:ext>
              </a:extLst>
            </p:cNvPr>
            <p:cNvSpPr txBox="1"/>
            <p:nvPr/>
          </p:nvSpPr>
          <p:spPr>
            <a:xfrm>
              <a:off x="3017859" y="4307149"/>
              <a:ext cx="1762244" cy="25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7" name="Regular Pentagon 9">
            <a:extLst>
              <a:ext uri="{FF2B5EF4-FFF2-40B4-BE49-F238E27FC236}">
                <a16:creationId xmlns:a16="http://schemas.microsoft.com/office/drawing/2014/main" id="{9786B30F-1DF7-4F0A-9007-8DA4B505F2CD}"/>
              </a:ext>
            </a:extLst>
          </p:cNvPr>
          <p:cNvSpPr/>
          <p:nvPr/>
        </p:nvSpPr>
        <p:spPr>
          <a:xfrm>
            <a:off x="5597792" y="1565274"/>
            <a:ext cx="1025946" cy="977092"/>
          </a:xfrm>
          <a:prstGeom prst="pentagon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8" name="Trapezoid 18">
            <a:extLst>
              <a:ext uri="{FF2B5EF4-FFF2-40B4-BE49-F238E27FC236}">
                <a16:creationId xmlns:a16="http://schemas.microsoft.com/office/drawing/2014/main" id="{28CED89F-AE09-4788-98F4-22769CB6EBA9}"/>
              </a:ext>
            </a:extLst>
          </p:cNvPr>
          <p:cNvSpPr/>
          <p:nvPr/>
        </p:nvSpPr>
        <p:spPr>
          <a:xfrm>
            <a:off x="5422827" y="2621561"/>
            <a:ext cx="1369063" cy="3213327"/>
          </a:xfrm>
          <a:custGeom>
            <a:avLst/>
            <a:gdLst/>
            <a:ahLst/>
            <a:cxnLst/>
            <a:rect l="l" t="t" r="r" b="b"/>
            <a:pathLst>
              <a:path w="1440162" h="3669889">
                <a:moveTo>
                  <a:pt x="372379" y="0"/>
                </a:moveTo>
                <a:lnTo>
                  <a:pt x="1067783" y="0"/>
                </a:lnTo>
                <a:lnTo>
                  <a:pt x="1438797" y="609889"/>
                </a:lnTo>
                <a:lnTo>
                  <a:pt x="1440162" y="609889"/>
                </a:lnTo>
                <a:lnTo>
                  <a:pt x="1440162" y="3176058"/>
                </a:lnTo>
                <a:lnTo>
                  <a:pt x="720081" y="3669889"/>
                </a:lnTo>
                <a:lnTo>
                  <a:pt x="0" y="3176058"/>
                </a:lnTo>
                <a:lnTo>
                  <a:pt x="0" y="609889"/>
                </a:lnTo>
                <a:lnTo>
                  <a:pt x="1366" y="6098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9" name="Regular Pentagon 11">
            <a:extLst>
              <a:ext uri="{FF2B5EF4-FFF2-40B4-BE49-F238E27FC236}">
                <a16:creationId xmlns:a16="http://schemas.microsoft.com/office/drawing/2014/main" id="{5461798C-A76A-42B3-A681-E31218458DBE}"/>
              </a:ext>
            </a:extLst>
          </p:cNvPr>
          <p:cNvSpPr/>
          <p:nvPr/>
        </p:nvSpPr>
        <p:spPr>
          <a:xfrm>
            <a:off x="5708073" y="1670305"/>
            <a:ext cx="805387" cy="767035"/>
          </a:xfrm>
          <a:prstGeom prst="pentagon">
            <a:avLst/>
          </a:prstGeom>
          <a:solidFill>
            <a:schemeClr val="bg1"/>
          </a:solidFill>
          <a:ln w="63500"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EE0A7D-FCBF-442C-AFBD-37152E3C8C95}"/>
              </a:ext>
            </a:extLst>
          </p:cNvPr>
          <p:cNvSpPr txBox="1"/>
          <p:nvPr/>
        </p:nvSpPr>
        <p:spPr>
          <a:xfrm>
            <a:off x="5832924" y="1900804"/>
            <a:ext cx="555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E30434-1961-4883-9422-01131DDB9965}"/>
              </a:ext>
            </a:extLst>
          </p:cNvPr>
          <p:cNvGrpSpPr/>
          <p:nvPr/>
        </p:nvGrpSpPr>
        <p:grpSpPr>
          <a:xfrm>
            <a:off x="5460542" y="3442736"/>
            <a:ext cx="1293634" cy="2024847"/>
            <a:chOff x="3017859" y="4307149"/>
            <a:chExt cx="1762244" cy="189493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9D7DAFB-047E-4DC2-8BA0-B9EDA4B35AB7}"/>
                </a:ext>
              </a:extLst>
            </p:cNvPr>
            <p:cNvSpPr txBox="1"/>
            <p:nvPr/>
          </p:nvSpPr>
          <p:spPr>
            <a:xfrm>
              <a:off x="3021856" y="4560313"/>
              <a:ext cx="1736914" cy="1641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799085-029A-47FF-8ECE-25F6CD5BFC51}"/>
                </a:ext>
              </a:extLst>
            </p:cNvPr>
            <p:cNvSpPr txBox="1"/>
            <p:nvPr/>
          </p:nvSpPr>
          <p:spPr>
            <a:xfrm>
              <a:off x="3017859" y="4307149"/>
              <a:ext cx="1762244" cy="25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Regular Pentagon 13">
            <a:extLst>
              <a:ext uri="{FF2B5EF4-FFF2-40B4-BE49-F238E27FC236}">
                <a16:creationId xmlns:a16="http://schemas.microsoft.com/office/drawing/2014/main" id="{CF36471C-5207-4064-8640-1B237CFA512A}"/>
              </a:ext>
            </a:extLst>
          </p:cNvPr>
          <p:cNvSpPr/>
          <p:nvPr/>
        </p:nvSpPr>
        <p:spPr>
          <a:xfrm>
            <a:off x="7809336" y="1565274"/>
            <a:ext cx="1025946" cy="977092"/>
          </a:xfrm>
          <a:prstGeom prst="pentagon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5" name="Trapezoid 18">
            <a:extLst>
              <a:ext uri="{FF2B5EF4-FFF2-40B4-BE49-F238E27FC236}">
                <a16:creationId xmlns:a16="http://schemas.microsoft.com/office/drawing/2014/main" id="{EEF43BA2-420E-4D28-9B84-AC91FF857D09}"/>
              </a:ext>
            </a:extLst>
          </p:cNvPr>
          <p:cNvSpPr/>
          <p:nvPr/>
        </p:nvSpPr>
        <p:spPr>
          <a:xfrm>
            <a:off x="7634369" y="2621561"/>
            <a:ext cx="1369063" cy="3213327"/>
          </a:xfrm>
          <a:custGeom>
            <a:avLst/>
            <a:gdLst/>
            <a:ahLst/>
            <a:cxnLst/>
            <a:rect l="l" t="t" r="r" b="b"/>
            <a:pathLst>
              <a:path w="1440162" h="3669889">
                <a:moveTo>
                  <a:pt x="372379" y="0"/>
                </a:moveTo>
                <a:lnTo>
                  <a:pt x="1067783" y="0"/>
                </a:lnTo>
                <a:lnTo>
                  <a:pt x="1438797" y="609889"/>
                </a:lnTo>
                <a:lnTo>
                  <a:pt x="1440162" y="609889"/>
                </a:lnTo>
                <a:lnTo>
                  <a:pt x="1440162" y="3176058"/>
                </a:lnTo>
                <a:lnTo>
                  <a:pt x="720081" y="3669889"/>
                </a:lnTo>
                <a:lnTo>
                  <a:pt x="0" y="3176058"/>
                </a:lnTo>
                <a:lnTo>
                  <a:pt x="0" y="609889"/>
                </a:lnTo>
                <a:lnTo>
                  <a:pt x="1366" y="6098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6" name="Regular Pentagon 15">
            <a:extLst>
              <a:ext uri="{FF2B5EF4-FFF2-40B4-BE49-F238E27FC236}">
                <a16:creationId xmlns:a16="http://schemas.microsoft.com/office/drawing/2014/main" id="{35ED083A-ADB8-4DD6-862F-B26C03E12E6E}"/>
              </a:ext>
            </a:extLst>
          </p:cNvPr>
          <p:cNvSpPr/>
          <p:nvPr/>
        </p:nvSpPr>
        <p:spPr>
          <a:xfrm>
            <a:off x="7919615" y="1670305"/>
            <a:ext cx="805387" cy="767035"/>
          </a:xfrm>
          <a:prstGeom prst="pentagon">
            <a:avLst/>
          </a:prstGeom>
          <a:solidFill>
            <a:schemeClr val="bg1"/>
          </a:solidFill>
          <a:ln w="63500"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CF24D6-7A57-44C9-8167-752341CF6AC0}"/>
              </a:ext>
            </a:extLst>
          </p:cNvPr>
          <p:cNvSpPr txBox="1"/>
          <p:nvPr/>
        </p:nvSpPr>
        <p:spPr>
          <a:xfrm>
            <a:off x="8044466" y="1900804"/>
            <a:ext cx="555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4E520C1-8FFB-481D-B2FB-DB74C0EF4880}"/>
              </a:ext>
            </a:extLst>
          </p:cNvPr>
          <p:cNvGrpSpPr/>
          <p:nvPr/>
        </p:nvGrpSpPr>
        <p:grpSpPr>
          <a:xfrm>
            <a:off x="7672082" y="3442736"/>
            <a:ext cx="1293634" cy="2024847"/>
            <a:chOff x="3017859" y="4307149"/>
            <a:chExt cx="1762244" cy="189493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3D9A71A-C391-4FE4-82B1-1BE1B999001B}"/>
                </a:ext>
              </a:extLst>
            </p:cNvPr>
            <p:cNvSpPr txBox="1"/>
            <p:nvPr/>
          </p:nvSpPr>
          <p:spPr>
            <a:xfrm>
              <a:off x="3021856" y="4560313"/>
              <a:ext cx="1736914" cy="1641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92BB141-09B9-4D72-B3B4-B01FBF5697EF}"/>
                </a:ext>
              </a:extLst>
            </p:cNvPr>
            <p:cNvSpPr txBox="1"/>
            <p:nvPr/>
          </p:nvSpPr>
          <p:spPr>
            <a:xfrm>
              <a:off x="3017859" y="4307149"/>
              <a:ext cx="1762244" cy="25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1" name="Regular Pentagon 17">
            <a:extLst>
              <a:ext uri="{FF2B5EF4-FFF2-40B4-BE49-F238E27FC236}">
                <a16:creationId xmlns:a16="http://schemas.microsoft.com/office/drawing/2014/main" id="{8734EB9C-D632-4A19-A706-FF7C3B121AD1}"/>
              </a:ext>
            </a:extLst>
          </p:cNvPr>
          <p:cNvSpPr/>
          <p:nvPr/>
        </p:nvSpPr>
        <p:spPr>
          <a:xfrm>
            <a:off x="10020878" y="1565274"/>
            <a:ext cx="1025946" cy="977092"/>
          </a:xfrm>
          <a:prstGeom prst="pentagon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32" name="Trapezoid 18">
            <a:extLst>
              <a:ext uri="{FF2B5EF4-FFF2-40B4-BE49-F238E27FC236}">
                <a16:creationId xmlns:a16="http://schemas.microsoft.com/office/drawing/2014/main" id="{AC20D69D-5A6B-45B9-9D31-71A12DFCE2D8}"/>
              </a:ext>
            </a:extLst>
          </p:cNvPr>
          <p:cNvSpPr/>
          <p:nvPr/>
        </p:nvSpPr>
        <p:spPr>
          <a:xfrm>
            <a:off x="9845912" y="2621561"/>
            <a:ext cx="1369063" cy="3213327"/>
          </a:xfrm>
          <a:custGeom>
            <a:avLst/>
            <a:gdLst/>
            <a:ahLst/>
            <a:cxnLst/>
            <a:rect l="l" t="t" r="r" b="b"/>
            <a:pathLst>
              <a:path w="1440162" h="3669889">
                <a:moveTo>
                  <a:pt x="372379" y="0"/>
                </a:moveTo>
                <a:lnTo>
                  <a:pt x="1067783" y="0"/>
                </a:lnTo>
                <a:lnTo>
                  <a:pt x="1438797" y="609889"/>
                </a:lnTo>
                <a:lnTo>
                  <a:pt x="1440162" y="609889"/>
                </a:lnTo>
                <a:lnTo>
                  <a:pt x="1440162" y="3176058"/>
                </a:lnTo>
                <a:lnTo>
                  <a:pt x="720081" y="3669889"/>
                </a:lnTo>
                <a:lnTo>
                  <a:pt x="0" y="3176058"/>
                </a:lnTo>
                <a:lnTo>
                  <a:pt x="0" y="609889"/>
                </a:lnTo>
                <a:lnTo>
                  <a:pt x="1366" y="60988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33" name="Regular Pentagon 19">
            <a:extLst>
              <a:ext uri="{FF2B5EF4-FFF2-40B4-BE49-F238E27FC236}">
                <a16:creationId xmlns:a16="http://schemas.microsoft.com/office/drawing/2014/main" id="{389EE73C-C48B-4A3D-8D06-58830587E4E2}"/>
              </a:ext>
            </a:extLst>
          </p:cNvPr>
          <p:cNvSpPr/>
          <p:nvPr/>
        </p:nvSpPr>
        <p:spPr>
          <a:xfrm>
            <a:off x="10131157" y="1670305"/>
            <a:ext cx="805387" cy="767035"/>
          </a:xfrm>
          <a:prstGeom prst="pentagon">
            <a:avLst/>
          </a:prstGeom>
          <a:solidFill>
            <a:schemeClr val="bg1"/>
          </a:solidFill>
          <a:ln w="63500"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C6B22B-709A-4873-B70A-B94EC14E44AB}"/>
              </a:ext>
            </a:extLst>
          </p:cNvPr>
          <p:cNvSpPr txBox="1"/>
          <p:nvPr/>
        </p:nvSpPr>
        <p:spPr>
          <a:xfrm>
            <a:off x="10256008" y="1900804"/>
            <a:ext cx="555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6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accent6"/>
              </a:solidFill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4F7C1-87E9-4F8D-BB12-38A34110428B}"/>
              </a:ext>
            </a:extLst>
          </p:cNvPr>
          <p:cNvGrpSpPr/>
          <p:nvPr/>
        </p:nvGrpSpPr>
        <p:grpSpPr>
          <a:xfrm>
            <a:off x="9883626" y="3442736"/>
            <a:ext cx="1293634" cy="2024847"/>
            <a:chOff x="3017859" y="4307149"/>
            <a:chExt cx="1762244" cy="189493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6E7817B-C823-4B80-A13B-F944D71BBDFF}"/>
                </a:ext>
              </a:extLst>
            </p:cNvPr>
            <p:cNvSpPr txBox="1"/>
            <p:nvPr/>
          </p:nvSpPr>
          <p:spPr>
            <a:xfrm>
              <a:off x="3021856" y="4560313"/>
              <a:ext cx="1736914" cy="1641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12E3BF5-6854-4A51-BBF1-99A24B17249B}"/>
                </a:ext>
              </a:extLst>
            </p:cNvPr>
            <p:cNvSpPr txBox="1"/>
            <p:nvPr/>
          </p:nvSpPr>
          <p:spPr>
            <a:xfrm>
              <a:off x="3017859" y="4307149"/>
              <a:ext cx="1762244" cy="25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8" name="Rounded Rectangle 5">
            <a:extLst>
              <a:ext uri="{FF2B5EF4-FFF2-40B4-BE49-F238E27FC236}">
                <a16:creationId xmlns:a16="http://schemas.microsoft.com/office/drawing/2014/main" id="{7CF40CBE-46C6-44C5-8324-B45332B5AD93}"/>
              </a:ext>
            </a:extLst>
          </p:cNvPr>
          <p:cNvSpPr/>
          <p:nvPr/>
        </p:nvSpPr>
        <p:spPr>
          <a:xfrm flipH="1">
            <a:off x="1488432" y="2940955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ed Rectangle 25">
            <a:extLst>
              <a:ext uri="{FF2B5EF4-FFF2-40B4-BE49-F238E27FC236}">
                <a16:creationId xmlns:a16="http://schemas.microsoft.com/office/drawing/2014/main" id="{BAB21BEA-6F5E-44F6-9B60-EB3DFC761156}"/>
              </a:ext>
            </a:extLst>
          </p:cNvPr>
          <p:cNvSpPr/>
          <p:nvPr/>
        </p:nvSpPr>
        <p:spPr>
          <a:xfrm>
            <a:off x="10324358" y="2951485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Donut 39">
            <a:extLst>
              <a:ext uri="{FF2B5EF4-FFF2-40B4-BE49-F238E27FC236}">
                <a16:creationId xmlns:a16="http://schemas.microsoft.com/office/drawing/2014/main" id="{737D8F0E-A3B2-4E3D-BA74-89EF14CB21BE}"/>
              </a:ext>
            </a:extLst>
          </p:cNvPr>
          <p:cNvSpPr/>
          <p:nvPr/>
        </p:nvSpPr>
        <p:spPr>
          <a:xfrm>
            <a:off x="8116833" y="2900446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Rectangle 36">
            <a:extLst>
              <a:ext uri="{FF2B5EF4-FFF2-40B4-BE49-F238E27FC236}">
                <a16:creationId xmlns:a16="http://schemas.microsoft.com/office/drawing/2014/main" id="{E3D3B9DB-B1DB-43C7-9FB6-FDABD0B3D293}"/>
              </a:ext>
            </a:extLst>
          </p:cNvPr>
          <p:cNvSpPr/>
          <p:nvPr/>
        </p:nvSpPr>
        <p:spPr>
          <a:xfrm>
            <a:off x="3701132" y="2939771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Chord 15">
            <a:extLst>
              <a:ext uri="{FF2B5EF4-FFF2-40B4-BE49-F238E27FC236}">
                <a16:creationId xmlns:a16="http://schemas.microsoft.com/office/drawing/2014/main" id="{A2078374-1158-48FF-8040-EE358B9C22C4}"/>
              </a:ext>
            </a:extLst>
          </p:cNvPr>
          <p:cNvSpPr/>
          <p:nvPr/>
        </p:nvSpPr>
        <p:spPr>
          <a:xfrm>
            <a:off x="6007797" y="2885439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0BB9DFF-9B88-4FEC-AEE3-6588ABB8C7F4}"/>
              </a:ext>
            </a:extLst>
          </p:cNvPr>
          <p:cNvGrpSpPr/>
          <p:nvPr/>
        </p:nvGrpSpPr>
        <p:grpSpPr>
          <a:xfrm flipH="1">
            <a:off x="3560794" y="719543"/>
            <a:ext cx="5024770" cy="4430455"/>
            <a:chOff x="2027268" y="1259074"/>
            <a:chExt cx="5024770" cy="4430455"/>
          </a:xfrm>
        </p:grpSpPr>
        <p:sp>
          <p:nvSpPr>
            <p:cNvPr id="26" name="Block Arc 25">
              <a:extLst>
                <a:ext uri="{FF2B5EF4-FFF2-40B4-BE49-F238E27FC236}">
                  <a16:creationId xmlns:a16="http://schemas.microsoft.com/office/drawing/2014/main" id="{98F35CD8-BD36-4E8F-8BEC-6D93727B1B77}"/>
                </a:ext>
              </a:extLst>
            </p:cNvPr>
            <p:cNvSpPr/>
            <p:nvPr/>
          </p:nvSpPr>
          <p:spPr>
            <a:xfrm rot="10800000">
              <a:off x="2339753" y="1259074"/>
              <a:ext cx="4427886" cy="4427886"/>
            </a:xfrm>
            <a:prstGeom prst="blockArc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7" name="Block Arc 26">
              <a:extLst>
                <a:ext uri="{FF2B5EF4-FFF2-40B4-BE49-F238E27FC236}">
                  <a16:creationId xmlns:a16="http://schemas.microsoft.com/office/drawing/2014/main" id="{73A5836F-02B5-4938-B2D4-B825D66E8E8A}"/>
                </a:ext>
              </a:extLst>
            </p:cNvPr>
            <p:cNvSpPr/>
            <p:nvPr/>
          </p:nvSpPr>
          <p:spPr>
            <a:xfrm rot="10800000">
              <a:off x="2339753" y="1259074"/>
              <a:ext cx="4427886" cy="4427886"/>
            </a:xfrm>
            <a:prstGeom prst="blockArc">
              <a:avLst>
                <a:gd name="adj1" fmla="val 13310865"/>
                <a:gd name="adj2" fmla="val 0"/>
                <a:gd name="adj3" fmla="val 25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8" name="Block Arc 27">
              <a:extLst>
                <a:ext uri="{FF2B5EF4-FFF2-40B4-BE49-F238E27FC236}">
                  <a16:creationId xmlns:a16="http://schemas.microsoft.com/office/drawing/2014/main" id="{D6F014E2-7157-4089-B3E2-10B84BE286CD}"/>
                </a:ext>
              </a:extLst>
            </p:cNvPr>
            <p:cNvSpPr/>
            <p:nvPr/>
          </p:nvSpPr>
          <p:spPr>
            <a:xfrm rot="10800000">
              <a:off x="2339753" y="1259074"/>
              <a:ext cx="4427886" cy="4427886"/>
            </a:xfrm>
            <a:prstGeom prst="blockArc">
              <a:avLst>
                <a:gd name="adj1" fmla="val 16261930"/>
                <a:gd name="adj2" fmla="val 0"/>
                <a:gd name="adj3" fmla="val 25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9" name="Block Arc 28">
              <a:extLst>
                <a:ext uri="{FF2B5EF4-FFF2-40B4-BE49-F238E27FC236}">
                  <a16:creationId xmlns:a16="http://schemas.microsoft.com/office/drawing/2014/main" id="{D38E0EE1-0C16-48D9-AA01-40EA993FD7B8}"/>
                </a:ext>
              </a:extLst>
            </p:cNvPr>
            <p:cNvSpPr/>
            <p:nvPr/>
          </p:nvSpPr>
          <p:spPr>
            <a:xfrm rot="10800000">
              <a:off x="2339753" y="1261643"/>
              <a:ext cx="4427886" cy="4427886"/>
            </a:xfrm>
            <a:prstGeom prst="blockArc">
              <a:avLst>
                <a:gd name="adj1" fmla="val 19038967"/>
                <a:gd name="adj2" fmla="val 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pic>
          <p:nvPicPr>
            <p:cNvPr id="30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480D116F-E481-4FD6-B8A6-F1D5D23995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2027268" y="3359561"/>
              <a:ext cx="1687950" cy="333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B51CDF09-9902-4385-BE1D-994D000997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5364088" y="3359562"/>
              <a:ext cx="1687950" cy="333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AC57BA-E45C-4E1D-AF0A-91C40D2D4ED1}"/>
              </a:ext>
            </a:extLst>
          </p:cNvPr>
          <p:cNvGrpSpPr/>
          <p:nvPr/>
        </p:nvGrpSpPr>
        <p:grpSpPr>
          <a:xfrm>
            <a:off x="3225207" y="1655645"/>
            <a:ext cx="2258963" cy="1107996"/>
            <a:chOff x="6210996" y="1433695"/>
            <a:chExt cx="1493001" cy="78825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C8EA02-D29A-473A-9E54-BAD5D086EB6D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4DF1CDD-F387-46D1-B9A4-45257DE006C7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FA82949-C5A6-4DD6-8F3D-3D1BA852B6A7}"/>
              </a:ext>
            </a:extLst>
          </p:cNvPr>
          <p:cNvGrpSpPr/>
          <p:nvPr/>
        </p:nvGrpSpPr>
        <p:grpSpPr>
          <a:xfrm>
            <a:off x="6644486" y="1655645"/>
            <a:ext cx="2258963" cy="1107996"/>
            <a:chOff x="6210996" y="1433695"/>
            <a:chExt cx="1493001" cy="7882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253CDF-29E6-46D1-8BF6-07D7BCD08AF0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53B3FE-BD6B-4EBB-A9F7-0890C8D80B42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7061963-0923-448D-AC82-4560B1EB8B36}"/>
              </a:ext>
            </a:extLst>
          </p:cNvPr>
          <p:cNvGrpSpPr/>
          <p:nvPr/>
        </p:nvGrpSpPr>
        <p:grpSpPr>
          <a:xfrm>
            <a:off x="857811" y="3466511"/>
            <a:ext cx="2876315" cy="923331"/>
            <a:chOff x="6210996" y="1433695"/>
            <a:chExt cx="1493001" cy="65687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9518D6-8CA7-448B-87B6-DC4964D831FF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B54F2E-F041-4EBA-9EB5-F3B168E1D431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9A57C7-B620-4136-B716-F5276D393996}"/>
              </a:ext>
            </a:extLst>
          </p:cNvPr>
          <p:cNvGrpSpPr/>
          <p:nvPr/>
        </p:nvGrpSpPr>
        <p:grpSpPr>
          <a:xfrm>
            <a:off x="7032105" y="5051352"/>
            <a:ext cx="2876315" cy="923331"/>
            <a:chOff x="6210996" y="1433695"/>
            <a:chExt cx="1493001" cy="65687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A309A2-0CED-427D-A672-89D6A1D2E0AC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082C8D-A5F8-41FF-A500-85ABD52CB8D2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16FAFF-D698-469B-829D-4DAAE0F9E606}"/>
              </a:ext>
            </a:extLst>
          </p:cNvPr>
          <p:cNvGrpSpPr/>
          <p:nvPr/>
        </p:nvGrpSpPr>
        <p:grpSpPr>
          <a:xfrm>
            <a:off x="2062265" y="5051352"/>
            <a:ext cx="3097633" cy="923331"/>
            <a:chOff x="6210996" y="1433695"/>
            <a:chExt cx="1493001" cy="6568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8647A24-C367-4B7B-8FCC-2BE5DDC05D1A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4C14B0C-0D20-4E38-8D0A-8E3B9B0BC6D2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42F30A0-8002-4CF8-8368-D8979403E364}"/>
              </a:ext>
            </a:extLst>
          </p:cNvPr>
          <p:cNvGrpSpPr/>
          <p:nvPr/>
        </p:nvGrpSpPr>
        <p:grpSpPr>
          <a:xfrm>
            <a:off x="8398038" y="3466511"/>
            <a:ext cx="2876321" cy="923331"/>
            <a:chOff x="6210996" y="1433695"/>
            <a:chExt cx="1493001" cy="65687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5686B7-4A79-41B9-A24A-13EEAD6011DF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826083-18E2-47BB-A0D0-7ECB991453A9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Parallelogram 30">
            <a:extLst>
              <a:ext uri="{FF2B5EF4-FFF2-40B4-BE49-F238E27FC236}">
                <a16:creationId xmlns:a16="http://schemas.microsoft.com/office/drawing/2014/main" id="{B42520F8-7309-4EC7-A3BA-B52127B270B6}"/>
              </a:ext>
            </a:extLst>
          </p:cNvPr>
          <p:cNvSpPr/>
          <p:nvPr/>
        </p:nvSpPr>
        <p:spPr>
          <a:xfrm flipH="1">
            <a:off x="7432175" y="3358154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31B88AF4-8B22-4BF9-81B4-A152E80FF8D8}"/>
              </a:ext>
            </a:extLst>
          </p:cNvPr>
          <p:cNvSpPr/>
          <p:nvPr/>
        </p:nvSpPr>
        <p:spPr>
          <a:xfrm rot="2700000">
            <a:off x="5210794" y="421084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5CE0F81E-E007-4921-A103-3E9F7209C010}"/>
              </a:ext>
            </a:extLst>
          </p:cNvPr>
          <p:cNvSpPr/>
          <p:nvPr/>
        </p:nvSpPr>
        <p:spPr>
          <a:xfrm>
            <a:off x="6581542" y="4294595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ound Same Side Corner Rectangle 11">
            <a:extLst>
              <a:ext uri="{FF2B5EF4-FFF2-40B4-BE49-F238E27FC236}">
                <a16:creationId xmlns:a16="http://schemas.microsoft.com/office/drawing/2014/main" id="{282EBEB6-6F3B-48A2-B70B-7B4509461478}"/>
              </a:ext>
            </a:extLst>
          </p:cNvPr>
          <p:cNvSpPr>
            <a:spLocks noChangeAspect="1"/>
          </p:cNvSpPr>
          <p:nvPr/>
        </p:nvSpPr>
        <p:spPr>
          <a:xfrm rot="9900000">
            <a:off x="4345097" y="3361669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FE365B-DFA5-4C54-BB63-0979DD339A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Oval Callout 10">
            <a:extLst>
              <a:ext uri="{FF2B5EF4-FFF2-40B4-BE49-F238E27FC236}">
                <a16:creationId xmlns:a16="http://schemas.microsoft.com/office/drawing/2014/main" id="{CCD2518C-A594-4E69-B0A6-74751D5E837C}"/>
              </a:ext>
            </a:extLst>
          </p:cNvPr>
          <p:cNvSpPr/>
          <p:nvPr/>
        </p:nvSpPr>
        <p:spPr>
          <a:xfrm rot="1639528">
            <a:off x="6299340" y="1889524"/>
            <a:ext cx="632898" cy="632898"/>
          </a:xfrm>
          <a:prstGeom prst="wedgeEllipseCallout">
            <a:avLst>
              <a:gd name="adj1" fmla="val -37346"/>
              <a:gd name="adj2" fmla="val 13792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Oval Callout 11">
            <a:extLst>
              <a:ext uri="{FF2B5EF4-FFF2-40B4-BE49-F238E27FC236}">
                <a16:creationId xmlns:a16="http://schemas.microsoft.com/office/drawing/2014/main" id="{1F5E2AAB-CD65-4F4F-B1B2-06F60A754D7A}"/>
              </a:ext>
            </a:extLst>
          </p:cNvPr>
          <p:cNvSpPr/>
          <p:nvPr/>
        </p:nvSpPr>
        <p:spPr>
          <a:xfrm rot="1639528">
            <a:off x="6299340" y="2993078"/>
            <a:ext cx="632898" cy="632898"/>
          </a:xfrm>
          <a:prstGeom prst="wedgeEllipseCallout">
            <a:avLst>
              <a:gd name="adj1" fmla="val -74202"/>
              <a:gd name="adj2" fmla="val 729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Oval Callout 12">
            <a:extLst>
              <a:ext uri="{FF2B5EF4-FFF2-40B4-BE49-F238E27FC236}">
                <a16:creationId xmlns:a16="http://schemas.microsoft.com/office/drawing/2014/main" id="{9115F212-F428-4167-BC2D-19DDB4DEC104}"/>
              </a:ext>
            </a:extLst>
          </p:cNvPr>
          <p:cNvSpPr/>
          <p:nvPr/>
        </p:nvSpPr>
        <p:spPr>
          <a:xfrm rot="1639528">
            <a:off x="6299342" y="5200184"/>
            <a:ext cx="632898" cy="632898"/>
          </a:xfrm>
          <a:prstGeom prst="wedgeEllipseCallout">
            <a:avLst>
              <a:gd name="adj1" fmla="val -139112"/>
              <a:gd name="adj2" fmla="val -6542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Oval 31">
            <a:extLst>
              <a:ext uri="{FF2B5EF4-FFF2-40B4-BE49-F238E27FC236}">
                <a16:creationId xmlns:a16="http://schemas.microsoft.com/office/drawing/2014/main" id="{755A2C1C-533F-4B49-A689-3EFF27F6955B}"/>
              </a:ext>
            </a:extLst>
          </p:cNvPr>
          <p:cNvSpPr>
            <a:spLocks noChangeAspect="1"/>
          </p:cNvSpPr>
          <p:nvPr/>
        </p:nvSpPr>
        <p:spPr>
          <a:xfrm>
            <a:off x="6460377" y="5334894"/>
            <a:ext cx="310825" cy="298154"/>
          </a:xfrm>
          <a:custGeom>
            <a:avLst/>
            <a:gdLst/>
            <a:ahLst/>
            <a:cxnLst/>
            <a:rect l="l" t="t" r="r" b="b"/>
            <a:pathLst>
              <a:path w="3844509" h="3687783">
                <a:moveTo>
                  <a:pt x="3058976" y="1638112"/>
                </a:moveTo>
                <a:lnTo>
                  <a:pt x="3589152" y="1638112"/>
                </a:lnTo>
                <a:cubicBezTo>
                  <a:pt x="3638858" y="1638112"/>
                  <a:pt x="3679152" y="1678406"/>
                  <a:pt x="3679152" y="1728112"/>
                </a:cubicBezTo>
                <a:cubicBezTo>
                  <a:pt x="3679152" y="1777818"/>
                  <a:pt x="3638858" y="1818112"/>
                  <a:pt x="3589152" y="1818112"/>
                </a:cubicBezTo>
                <a:lnTo>
                  <a:pt x="3200291" y="1818112"/>
                </a:lnTo>
                <a:cubicBezTo>
                  <a:pt x="3163154" y="1755131"/>
                  <a:pt x="3116528" y="1693960"/>
                  <a:pt x="3058976" y="1638112"/>
                </a:cubicBezTo>
                <a:close/>
                <a:moveTo>
                  <a:pt x="181085" y="1638112"/>
                </a:moveTo>
                <a:lnTo>
                  <a:pt x="721085" y="1638112"/>
                </a:lnTo>
                <a:cubicBezTo>
                  <a:pt x="770791" y="1638112"/>
                  <a:pt x="811085" y="1678406"/>
                  <a:pt x="811085" y="1728112"/>
                </a:cubicBezTo>
                <a:cubicBezTo>
                  <a:pt x="811085" y="1777818"/>
                  <a:pt x="770791" y="1818112"/>
                  <a:pt x="721085" y="1818112"/>
                </a:cubicBezTo>
                <a:lnTo>
                  <a:pt x="181085" y="1818112"/>
                </a:lnTo>
                <a:cubicBezTo>
                  <a:pt x="131379" y="1818112"/>
                  <a:pt x="91085" y="1777818"/>
                  <a:pt x="91085" y="1728112"/>
                </a:cubicBezTo>
                <a:cubicBezTo>
                  <a:pt x="91085" y="1678406"/>
                  <a:pt x="131379" y="1638112"/>
                  <a:pt x="181085" y="1638112"/>
                </a:cubicBezTo>
                <a:close/>
                <a:moveTo>
                  <a:pt x="2407996" y="1616759"/>
                </a:moveTo>
                <a:cubicBezTo>
                  <a:pt x="2441617" y="1617523"/>
                  <a:pt x="2476314" y="1619623"/>
                  <a:pt x="2512102" y="1623184"/>
                </a:cubicBezTo>
                <a:cubicBezTo>
                  <a:pt x="3111162" y="1718458"/>
                  <a:pt x="3282084" y="2201243"/>
                  <a:pt x="3279835" y="2465949"/>
                </a:cubicBezTo>
                <a:cubicBezTo>
                  <a:pt x="3835370" y="2585485"/>
                  <a:pt x="3867810" y="2977600"/>
                  <a:pt x="3836089" y="3163655"/>
                </a:cubicBezTo>
                <a:cubicBezTo>
                  <a:pt x="3757475" y="3560722"/>
                  <a:pt x="3236143" y="3678707"/>
                  <a:pt x="3054091" y="3680976"/>
                </a:cubicBezTo>
                <a:lnTo>
                  <a:pt x="749472" y="3687783"/>
                </a:lnTo>
                <a:cubicBezTo>
                  <a:pt x="462601" y="3670766"/>
                  <a:pt x="258482" y="3561857"/>
                  <a:pt x="95738" y="3371263"/>
                </a:cubicBezTo>
                <a:cubicBezTo>
                  <a:pt x="-51834" y="3177268"/>
                  <a:pt x="-3707" y="2901945"/>
                  <a:pt x="73013" y="2762709"/>
                </a:cubicBezTo>
                <a:cubicBezTo>
                  <a:pt x="131588" y="2662400"/>
                  <a:pt x="402999" y="2443202"/>
                  <a:pt x="748609" y="2500468"/>
                </a:cubicBezTo>
                <a:cubicBezTo>
                  <a:pt x="711949" y="2305751"/>
                  <a:pt x="809508" y="2118554"/>
                  <a:pt x="973702" y="2040037"/>
                </a:cubicBezTo>
                <a:cubicBezTo>
                  <a:pt x="1175350" y="1931150"/>
                  <a:pt x="1416864" y="1980501"/>
                  <a:pt x="1568863" y="2058070"/>
                </a:cubicBezTo>
                <a:cubicBezTo>
                  <a:pt x="1641270" y="1894278"/>
                  <a:pt x="1903671" y="1605293"/>
                  <a:pt x="2407996" y="1616759"/>
                </a:cubicBezTo>
                <a:close/>
                <a:moveTo>
                  <a:pt x="1879032" y="828012"/>
                </a:moveTo>
                <a:cubicBezTo>
                  <a:pt x="2272018" y="828012"/>
                  <a:pt x="2606182" y="1079860"/>
                  <a:pt x="2727993" y="1431289"/>
                </a:cubicBezTo>
                <a:cubicBezTo>
                  <a:pt x="2662026" y="1407016"/>
                  <a:pt x="2589492" y="1387959"/>
                  <a:pt x="2509890" y="1375299"/>
                </a:cubicBezTo>
                <a:cubicBezTo>
                  <a:pt x="2471614" y="1371490"/>
                  <a:pt x="2434505" y="1369244"/>
                  <a:pt x="2398546" y="1368427"/>
                </a:cubicBezTo>
                <a:cubicBezTo>
                  <a:pt x="1859157" y="1356164"/>
                  <a:pt x="1578511" y="1665241"/>
                  <a:pt x="1501070" y="1840421"/>
                </a:cubicBezTo>
                <a:cubicBezTo>
                  <a:pt x="1366956" y="1771979"/>
                  <a:pt x="1167682" y="1724078"/>
                  <a:pt x="981368" y="1776353"/>
                </a:cubicBezTo>
                <a:cubicBezTo>
                  <a:pt x="979360" y="1760421"/>
                  <a:pt x="978932" y="1744316"/>
                  <a:pt x="978932" y="1728112"/>
                </a:cubicBezTo>
                <a:cubicBezTo>
                  <a:pt x="978932" y="1231000"/>
                  <a:pt x="1381920" y="828012"/>
                  <a:pt x="1879032" y="828012"/>
                </a:cubicBezTo>
                <a:close/>
                <a:moveTo>
                  <a:pt x="3036221" y="480881"/>
                </a:moveTo>
                <a:cubicBezTo>
                  <a:pt x="3059254" y="480881"/>
                  <a:pt x="3082287" y="489668"/>
                  <a:pt x="3099861" y="507242"/>
                </a:cubicBezTo>
                <a:cubicBezTo>
                  <a:pt x="3135008" y="542389"/>
                  <a:pt x="3135008" y="599374"/>
                  <a:pt x="3099861" y="634521"/>
                </a:cubicBezTo>
                <a:lnTo>
                  <a:pt x="2718023" y="1016359"/>
                </a:lnTo>
                <a:cubicBezTo>
                  <a:pt x="2682876" y="1051506"/>
                  <a:pt x="2625891" y="1051506"/>
                  <a:pt x="2590744" y="1016359"/>
                </a:cubicBezTo>
                <a:cubicBezTo>
                  <a:pt x="2555597" y="981211"/>
                  <a:pt x="2555597" y="924227"/>
                  <a:pt x="2590744" y="889079"/>
                </a:cubicBezTo>
                <a:lnTo>
                  <a:pt x="2972582" y="507242"/>
                </a:lnTo>
                <a:cubicBezTo>
                  <a:pt x="2990155" y="489668"/>
                  <a:pt x="3013188" y="480881"/>
                  <a:pt x="3036221" y="480881"/>
                </a:cubicBezTo>
                <a:close/>
                <a:moveTo>
                  <a:pt x="710166" y="439080"/>
                </a:moveTo>
                <a:cubicBezTo>
                  <a:pt x="733199" y="439080"/>
                  <a:pt x="756232" y="447867"/>
                  <a:pt x="773806" y="465441"/>
                </a:cubicBezTo>
                <a:lnTo>
                  <a:pt x="1155643" y="847278"/>
                </a:lnTo>
                <a:cubicBezTo>
                  <a:pt x="1190791" y="882426"/>
                  <a:pt x="1190791" y="939410"/>
                  <a:pt x="1155643" y="974558"/>
                </a:cubicBezTo>
                <a:cubicBezTo>
                  <a:pt x="1120496" y="1009705"/>
                  <a:pt x="1063512" y="1009705"/>
                  <a:pt x="1028364" y="974558"/>
                </a:cubicBezTo>
                <a:lnTo>
                  <a:pt x="646526" y="592720"/>
                </a:lnTo>
                <a:cubicBezTo>
                  <a:pt x="611379" y="557573"/>
                  <a:pt x="611379" y="500588"/>
                  <a:pt x="646526" y="465441"/>
                </a:cubicBezTo>
                <a:cubicBezTo>
                  <a:pt x="664100" y="447867"/>
                  <a:pt x="687133" y="439080"/>
                  <a:pt x="710166" y="439080"/>
                </a:cubicBezTo>
                <a:close/>
                <a:moveTo>
                  <a:pt x="1879032" y="0"/>
                </a:moveTo>
                <a:cubicBezTo>
                  <a:pt x="1928738" y="0"/>
                  <a:pt x="1969032" y="40294"/>
                  <a:pt x="1969032" y="90000"/>
                </a:cubicBezTo>
                <a:lnTo>
                  <a:pt x="1969032" y="630000"/>
                </a:lnTo>
                <a:cubicBezTo>
                  <a:pt x="1969032" y="679706"/>
                  <a:pt x="1928738" y="720000"/>
                  <a:pt x="1879032" y="720000"/>
                </a:cubicBezTo>
                <a:cubicBezTo>
                  <a:pt x="1829326" y="720000"/>
                  <a:pt x="1789032" y="679706"/>
                  <a:pt x="1789032" y="630000"/>
                </a:cubicBezTo>
                <a:lnTo>
                  <a:pt x="1789032" y="90000"/>
                </a:lnTo>
                <a:cubicBezTo>
                  <a:pt x="1789032" y="40294"/>
                  <a:pt x="1829326" y="0"/>
                  <a:pt x="187903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Freeform 19">
            <a:extLst>
              <a:ext uri="{FF2B5EF4-FFF2-40B4-BE49-F238E27FC236}">
                <a16:creationId xmlns:a16="http://schemas.microsoft.com/office/drawing/2014/main" id="{37D69C32-FD74-4CBB-9BE1-0DA397CAD247}"/>
              </a:ext>
            </a:extLst>
          </p:cNvPr>
          <p:cNvSpPr>
            <a:spLocks noChangeAspect="1"/>
          </p:cNvSpPr>
          <p:nvPr/>
        </p:nvSpPr>
        <p:spPr>
          <a:xfrm flipH="1">
            <a:off x="6467131" y="2066888"/>
            <a:ext cx="310825" cy="229271"/>
          </a:xfrm>
          <a:custGeom>
            <a:avLst/>
            <a:gdLst/>
            <a:ahLst/>
            <a:cxnLst/>
            <a:rect l="l" t="t" r="r" b="b"/>
            <a:pathLst>
              <a:path w="4114619" h="3035027">
                <a:moveTo>
                  <a:pt x="1706623" y="964003"/>
                </a:moveTo>
                <a:cubicBezTo>
                  <a:pt x="1673002" y="964767"/>
                  <a:pt x="1638305" y="966867"/>
                  <a:pt x="1602517" y="970428"/>
                </a:cubicBezTo>
                <a:cubicBezTo>
                  <a:pt x="1003457" y="1065702"/>
                  <a:pt x="832535" y="1548487"/>
                  <a:pt x="834784" y="1813193"/>
                </a:cubicBezTo>
                <a:cubicBezTo>
                  <a:pt x="279249" y="1932729"/>
                  <a:pt x="246809" y="2324844"/>
                  <a:pt x="278530" y="2510899"/>
                </a:cubicBezTo>
                <a:cubicBezTo>
                  <a:pt x="357144" y="2907966"/>
                  <a:pt x="878476" y="3025951"/>
                  <a:pt x="1060528" y="3028220"/>
                </a:cubicBezTo>
                <a:lnTo>
                  <a:pt x="3365147" y="3035027"/>
                </a:lnTo>
                <a:cubicBezTo>
                  <a:pt x="3652018" y="3018010"/>
                  <a:pt x="3856137" y="2909101"/>
                  <a:pt x="4018881" y="2718507"/>
                </a:cubicBezTo>
                <a:cubicBezTo>
                  <a:pt x="4166453" y="2524512"/>
                  <a:pt x="4118326" y="2249189"/>
                  <a:pt x="4041606" y="2109953"/>
                </a:cubicBezTo>
                <a:cubicBezTo>
                  <a:pt x="3983031" y="2009644"/>
                  <a:pt x="3711620" y="1790446"/>
                  <a:pt x="3366010" y="1847712"/>
                </a:cubicBezTo>
                <a:cubicBezTo>
                  <a:pt x="3402670" y="1652995"/>
                  <a:pt x="3305111" y="1465798"/>
                  <a:pt x="3140917" y="1387281"/>
                </a:cubicBezTo>
                <a:cubicBezTo>
                  <a:pt x="2939269" y="1278394"/>
                  <a:pt x="2697755" y="1327745"/>
                  <a:pt x="2545756" y="1405314"/>
                </a:cubicBezTo>
                <a:cubicBezTo>
                  <a:pt x="2473349" y="1241523"/>
                  <a:pt x="2210948" y="952538"/>
                  <a:pt x="1706623" y="964003"/>
                </a:cubicBezTo>
                <a:close/>
                <a:moveTo>
                  <a:pt x="1291489" y="298"/>
                </a:moveTo>
                <a:cubicBezTo>
                  <a:pt x="1261262" y="985"/>
                  <a:pt x="1230068" y="2873"/>
                  <a:pt x="1197893" y="6075"/>
                </a:cubicBezTo>
                <a:cubicBezTo>
                  <a:pt x="659312" y="91730"/>
                  <a:pt x="505645" y="525775"/>
                  <a:pt x="507667" y="763758"/>
                </a:cubicBezTo>
                <a:cubicBezTo>
                  <a:pt x="8217" y="871226"/>
                  <a:pt x="-20949" y="1223755"/>
                  <a:pt x="7570" y="1391026"/>
                </a:cubicBezTo>
                <a:cubicBezTo>
                  <a:pt x="50640" y="1608564"/>
                  <a:pt x="241514" y="1732929"/>
                  <a:pt x="421358" y="1796630"/>
                </a:cubicBezTo>
                <a:cubicBezTo>
                  <a:pt x="490655" y="1763053"/>
                  <a:pt x="572067" y="1735693"/>
                  <a:pt x="666846" y="1715300"/>
                </a:cubicBezTo>
                <a:cubicBezTo>
                  <a:pt x="664284" y="1413784"/>
                  <a:pt x="858974" y="863866"/>
                  <a:pt x="1541336" y="755343"/>
                </a:cubicBezTo>
                <a:cubicBezTo>
                  <a:pt x="2193557" y="690442"/>
                  <a:pt x="2527763" y="1051697"/>
                  <a:pt x="2615736" y="1250702"/>
                </a:cubicBezTo>
                <a:cubicBezTo>
                  <a:pt x="2788871" y="1162348"/>
                  <a:pt x="3063969" y="1106134"/>
                  <a:pt x="3293657" y="1230163"/>
                </a:cubicBezTo>
                <a:cubicBezTo>
                  <a:pt x="3356880" y="1260396"/>
                  <a:pt x="3411430" y="1304775"/>
                  <a:pt x="3453316" y="1359656"/>
                </a:cubicBezTo>
                <a:cubicBezTo>
                  <a:pt x="3466700" y="1233986"/>
                  <a:pt x="3433709" y="1108535"/>
                  <a:pt x="3390743" y="1030558"/>
                </a:cubicBezTo>
                <a:cubicBezTo>
                  <a:pt x="3338082" y="940376"/>
                  <a:pt x="3094071" y="743307"/>
                  <a:pt x="2783352" y="794792"/>
                </a:cubicBezTo>
                <a:cubicBezTo>
                  <a:pt x="2816311" y="619733"/>
                  <a:pt x="2728601" y="451435"/>
                  <a:pt x="2580984" y="380845"/>
                </a:cubicBezTo>
                <a:cubicBezTo>
                  <a:pt x="2399693" y="282950"/>
                  <a:pt x="2182561" y="327319"/>
                  <a:pt x="2045907" y="397057"/>
                </a:cubicBezTo>
                <a:cubicBezTo>
                  <a:pt x="1980811" y="249801"/>
                  <a:pt x="1744899" y="-10010"/>
                  <a:pt x="1291489" y="2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Trapezoid 2">
            <a:extLst>
              <a:ext uri="{FF2B5EF4-FFF2-40B4-BE49-F238E27FC236}">
                <a16:creationId xmlns:a16="http://schemas.microsoft.com/office/drawing/2014/main" id="{31E24DE6-9BDA-4BA1-875D-792D412DF474}"/>
              </a:ext>
            </a:extLst>
          </p:cNvPr>
          <p:cNvSpPr>
            <a:spLocks noChangeAspect="1"/>
          </p:cNvSpPr>
          <p:nvPr/>
        </p:nvSpPr>
        <p:spPr>
          <a:xfrm>
            <a:off x="6515547" y="3154114"/>
            <a:ext cx="251055" cy="310825"/>
          </a:xfrm>
          <a:custGeom>
            <a:avLst/>
            <a:gdLst/>
            <a:ahLst/>
            <a:cxnLst/>
            <a:rect l="l" t="t" r="r" b="b"/>
            <a:pathLst>
              <a:path w="3176916" h="3933269">
                <a:moveTo>
                  <a:pt x="1597126" y="1340437"/>
                </a:moveTo>
                <a:cubicBezTo>
                  <a:pt x="1516725" y="1340222"/>
                  <a:pt x="1389074" y="1393456"/>
                  <a:pt x="1340877" y="1496151"/>
                </a:cubicBezTo>
                <a:cubicBezTo>
                  <a:pt x="1343250" y="1522078"/>
                  <a:pt x="1343241" y="1512286"/>
                  <a:pt x="1347995" y="1554882"/>
                </a:cubicBezTo>
                <a:cubicBezTo>
                  <a:pt x="1416100" y="1454837"/>
                  <a:pt x="1524178" y="1437570"/>
                  <a:pt x="1593513" y="1429698"/>
                </a:cubicBezTo>
                <a:cubicBezTo>
                  <a:pt x="1662848" y="1421826"/>
                  <a:pt x="1796931" y="1484376"/>
                  <a:pt x="1831845" y="1544793"/>
                </a:cubicBezTo>
                <a:cubicBezTo>
                  <a:pt x="1835344" y="1495673"/>
                  <a:pt x="1834080" y="1513228"/>
                  <a:pt x="1837578" y="1468870"/>
                </a:cubicBezTo>
                <a:cubicBezTo>
                  <a:pt x="1774303" y="1383001"/>
                  <a:pt x="1677527" y="1340652"/>
                  <a:pt x="1597126" y="1340437"/>
                </a:cubicBezTo>
                <a:close/>
                <a:moveTo>
                  <a:pt x="2160240" y="1304708"/>
                </a:moveTo>
                <a:lnTo>
                  <a:pt x="3176916" y="1304708"/>
                </a:lnTo>
                <a:lnTo>
                  <a:pt x="3176916" y="1520732"/>
                </a:lnTo>
                <a:lnTo>
                  <a:pt x="2160240" y="1520732"/>
                </a:lnTo>
                <a:close/>
                <a:moveTo>
                  <a:pt x="0" y="1304708"/>
                </a:moveTo>
                <a:lnTo>
                  <a:pt x="1016676" y="1304708"/>
                </a:lnTo>
                <a:lnTo>
                  <a:pt x="1016676" y="1520732"/>
                </a:lnTo>
                <a:lnTo>
                  <a:pt x="0" y="1520732"/>
                </a:lnTo>
                <a:close/>
                <a:moveTo>
                  <a:pt x="1586368" y="1190405"/>
                </a:moveTo>
                <a:cubicBezTo>
                  <a:pt x="1742191" y="1188817"/>
                  <a:pt x="1896109" y="1256762"/>
                  <a:pt x="1914771" y="1391382"/>
                </a:cubicBezTo>
                <a:lnTo>
                  <a:pt x="2359597" y="3933269"/>
                </a:lnTo>
                <a:lnTo>
                  <a:pt x="847429" y="3933269"/>
                </a:lnTo>
                <a:lnTo>
                  <a:pt x="1246535" y="1406622"/>
                </a:lnTo>
                <a:cubicBezTo>
                  <a:pt x="1272818" y="1263112"/>
                  <a:pt x="1430545" y="1191992"/>
                  <a:pt x="1586368" y="1190405"/>
                </a:cubicBezTo>
                <a:close/>
                <a:moveTo>
                  <a:pt x="2642670" y="318729"/>
                </a:moveTo>
                <a:lnTo>
                  <a:pt x="2795422" y="471481"/>
                </a:lnTo>
                <a:lnTo>
                  <a:pt x="2076524" y="1190379"/>
                </a:lnTo>
                <a:lnTo>
                  <a:pt x="1923772" y="1037627"/>
                </a:lnTo>
                <a:close/>
                <a:moveTo>
                  <a:pt x="564355" y="318729"/>
                </a:moveTo>
                <a:lnTo>
                  <a:pt x="1283254" y="1037627"/>
                </a:lnTo>
                <a:lnTo>
                  <a:pt x="1130501" y="1190379"/>
                </a:lnTo>
                <a:lnTo>
                  <a:pt x="411603" y="471481"/>
                </a:lnTo>
                <a:close/>
                <a:moveTo>
                  <a:pt x="1495501" y="0"/>
                </a:moveTo>
                <a:lnTo>
                  <a:pt x="1711525" y="0"/>
                </a:lnTo>
                <a:lnTo>
                  <a:pt x="1711525" y="1016676"/>
                </a:lnTo>
                <a:lnTo>
                  <a:pt x="1495501" y="1016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163F95E-CC7D-454A-A1E1-9601D216F9B2}"/>
              </a:ext>
            </a:extLst>
          </p:cNvPr>
          <p:cNvGrpSpPr/>
          <p:nvPr/>
        </p:nvGrpSpPr>
        <p:grpSpPr>
          <a:xfrm>
            <a:off x="7141774" y="1720282"/>
            <a:ext cx="4421905" cy="971384"/>
            <a:chOff x="7141773" y="1720281"/>
            <a:chExt cx="4421905" cy="971384"/>
          </a:xfrm>
        </p:grpSpPr>
        <p:sp>
          <p:nvSpPr>
            <p:cNvPr id="11" name="Rectangle 18">
              <a:extLst>
                <a:ext uri="{FF2B5EF4-FFF2-40B4-BE49-F238E27FC236}">
                  <a16:creationId xmlns:a16="http://schemas.microsoft.com/office/drawing/2014/main" id="{5341B7EC-8AF2-4999-AD57-EAE3C4126043}"/>
                </a:ext>
              </a:extLst>
            </p:cNvPr>
            <p:cNvSpPr/>
            <p:nvPr/>
          </p:nvSpPr>
          <p:spPr>
            <a:xfrm>
              <a:off x="7141773" y="1720281"/>
              <a:ext cx="442190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ectangle 18">
              <a:extLst>
                <a:ext uri="{FF2B5EF4-FFF2-40B4-BE49-F238E27FC236}">
                  <a16:creationId xmlns:a16="http://schemas.microsoft.com/office/drawing/2014/main" id="{AF10C467-8BE5-46D4-9310-606F4B1A96A7}"/>
                </a:ext>
              </a:extLst>
            </p:cNvPr>
            <p:cNvSpPr/>
            <p:nvPr/>
          </p:nvSpPr>
          <p:spPr>
            <a:xfrm>
              <a:off x="7141773" y="2045334"/>
              <a:ext cx="442190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그룹 8">
            <a:extLst>
              <a:ext uri="{FF2B5EF4-FFF2-40B4-BE49-F238E27FC236}">
                <a16:creationId xmlns:a16="http://schemas.microsoft.com/office/drawing/2014/main" id="{CEB96472-CCF9-48CE-9CBF-E994912158BE}"/>
              </a:ext>
            </a:extLst>
          </p:cNvPr>
          <p:cNvGrpSpPr/>
          <p:nvPr/>
        </p:nvGrpSpPr>
        <p:grpSpPr>
          <a:xfrm>
            <a:off x="7141774" y="2860648"/>
            <a:ext cx="4421905" cy="971384"/>
            <a:chOff x="7141773" y="2848382"/>
            <a:chExt cx="4421905" cy="971384"/>
          </a:xfrm>
        </p:grpSpPr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6309F62C-2EB8-44B5-B09C-298CE1E4FB43}"/>
                </a:ext>
              </a:extLst>
            </p:cNvPr>
            <p:cNvSpPr/>
            <p:nvPr/>
          </p:nvSpPr>
          <p:spPr>
            <a:xfrm>
              <a:off x="7141773" y="2848382"/>
              <a:ext cx="442190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B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ectangle 18">
              <a:extLst>
                <a:ext uri="{FF2B5EF4-FFF2-40B4-BE49-F238E27FC236}">
                  <a16:creationId xmlns:a16="http://schemas.microsoft.com/office/drawing/2014/main" id="{22E7CF84-DEE4-4963-AC9C-E3DC51DEDCA8}"/>
                </a:ext>
              </a:extLst>
            </p:cNvPr>
            <p:cNvSpPr/>
            <p:nvPr/>
          </p:nvSpPr>
          <p:spPr>
            <a:xfrm>
              <a:off x="7141773" y="3173435"/>
              <a:ext cx="442190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" name="그룹 6">
            <a:extLst>
              <a:ext uri="{FF2B5EF4-FFF2-40B4-BE49-F238E27FC236}">
                <a16:creationId xmlns:a16="http://schemas.microsoft.com/office/drawing/2014/main" id="{B7772F09-2188-4647-85B0-2E3A00A8A047}"/>
              </a:ext>
            </a:extLst>
          </p:cNvPr>
          <p:cNvGrpSpPr/>
          <p:nvPr/>
        </p:nvGrpSpPr>
        <p:grpSpPr>
          <a:xfrm>
            <a:off x="7141774" y="5141380"/>
            <a:ext cx="4421905" cy="971384"/>
            <a:chOff x="7141773" y="5141380"/>
            <a:chExt cx="4421905" cy="971384"/>
          </a:xfrm>
        </p:grpSpPr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33B1B5B0-3CFF-4463-929F-0BF1FACD0C96}"/>
                </a:ext>
              </a:extLst>
            </p:cNvPr>
            <p:cNvSpPr/>
            <p:nvPr/>
          </p:nvSpPr>
          <p:spPr>
            <a:xfrm>
              <a:off x="7141773" y="5141380"/>
              <a:ext cx="442190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D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32406504-117A-449D-9038-56B66F9B393B}"/>
                </a:ext>
              </a:extLst>
            </p:cNvPr>
            <p:cNvSpPr/>
            <p:nvPr/>
          </p:nvSpPr>
          <p:spPr>
            <a:xfrm>
              <a:off x="7141773" y="5466433"/>
              <a:ext cx="442190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Oval Callout 11">
            <a:extLst>
              <a:ext uri="{FF2B5EF4-FFF2-40B4-BE49-F238E27FC236}">
                <a16:creationId xmlns:a16="http://schemas.microsoft.com/office/drawing/2014/main" id="{3BF0A70E-68DE-42AC-9A74-5E4C009FBE06}"/>
              </a:ext>
            </a:extLst>
          </p:cNvPr>
          <p:cNvSpPr/>
          <p:nvPr/>
        </p:nvSpPr>
        <p:spPr>
          <a:xfrm rot="1639528">
            <a:off x="6283638" y="4096630"/>
            <a:ext cx="632898" cy="632898"/>
          </a:xfrm>
          <a:prstGeom prst="wedgeEllipseCallout">
            <a:avLst>
              <a:gd name="adj1" fmla="val -105807"/>
              <a:gd name="adj2" fmla="val 55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0" name="그룹 7">
            <a:extLst>
              <a:ext uri="{FF2B5EF4-FFF2-40B4-BE49-F238E27FC236}">
                <a16:creationId xmlns:a16="http://schemas.microsoft.com/office/drawing/2014/main" id="{E9E4A044-606B-475D-9B25-C6950E13050A}"/>
              </a:ext>
            </a:extLst>
          </p:cNvPr>
          <p:cNvGrpSpPr/>
          <p:nvPr/>
        </p:nvGrpSpPr>
        <p:grpSpPr>
          <a:xfrm>
            <a:off x="7141774" y="4001014"/>
            <a:ext cx="4421905" cy="971384"/>
            <a:chOff x="7141773" y="3851193"/>
            <a:chExt cx="4421905" cy="971384"/>
          </a:xfrm>
        </p:grpSpPr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ABEBAE4F-EB2C-4F77-9797-E57B8BB689DE}"/>
                </a:ext>
              </a:extLst>
            </p:cNvPr>
            <p:cNvSpPr/>
            <p:nvPr/>
          </p:nvSpPr>
          <p:spPr>
            <a:xfrm>
              <a:off x="7141773" y="3851193"/>
              <a:ext cx="442190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C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Rectangle 18">
              <a:extLst>
                <a:ext uri="{FF2B5EF4-FFF2-40B4-BE49-F238E27FC236}">
                  <a16:creationId xmlns:a16="http://schemas.microsoft.com/office/drawing/2014/main" id="{8A2E6FF6-CB69-4205-AA89-DA43EA89289F}"/>
                </a:ext>
              </a:extLst>
            </p:cNvPr>
            <p:cNvSpPr/>
            <p:nvPr/>
          </p:nvSpPr>
          <p:spPr>
            <a:xfrm>
              <a:off x="7141773" y="4176246"/>
              <a:ext cx="442190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Freeform 32">
            <a:extLst>
              <a:ext uri="{FF2B5EF4-FFF2-40B4-BE49-F238E27FC236}">
                <a16:creationId xmlns:a16="http://schemas.microsoft.com/office/drawing/2014/main" id="{984EE968-816D-4C66-83F1-77FCAA5EA040}"/>
              </a:ext>
            </a:extLst>
          </p:cNvPr>
          <p:cNvSpPr>
            <a:spLocks noChangeAspect="1"/>
          </p:cNvSpPr>
          <p:nvPr/>
        </p:nvSpPr>
        <p:spPr>
          <a:xfrm>
            <a:off x="6450785" y="4238231"/>
            <a:ext cx="298603" cy="349699"/>
          </a:xfrm>
          <a:custGeom>
            <a:avLst/>
            <a:gdLst/>
            <a:ahLst/>
            <a:cxnLst/>
            <a:rect l="l" t="t" r="r" b="b"/>
            <a:pathLst>
              <a:path w="3232631" h="3785798">
                <a:moveTo>
                  <a:pt x="460870" y="1533749"/>
                </a:moveTo>
                <a:cubicBezTo>
                  <a:pt x="401217" y="1533749"/>
                  <a:pt x="352858" y="1582108"/>
                  <a:pt x="352858" y="1641761"/>
                </a:cubicBezTo>
                <a:cubicBezTo>
                  <a:pt x="352858" y="1701414"/>
                  <a:pt x="401217" y="1749773"/>
                  <a:pt x="460870" y="1749773"/>
                </a:cubicBezTo>
                <a:cubicBezTo>
                  <a:pt x="520523" y="1749773"/>
                  <a:pt x="568882" y="1701414"/>
                  <a:pt x="568882" y="1641761"/>
                </a:cubicBezTo>
                <a:cubicBezTo>
                  <a:pt x="568882" y="1582108"/>
                  <a:pt x="520523" y="1533749"/>
                  <a:pt x="460870" y="1533749"/>
                </a:cubicBezTo>
                <a:close/>
                <a:moveTo>
                  <a:pt x="2244716" y="0"/>
                </a:moveTo>
                <a:cubicBezTo>
                  <a:pt x="1836936" y="590768"/>
                  <a:pt x="1646438" y="1376188"/>
                  <a:pt x="2021783" y="1604817"/>
                </a:cubicBezTo>
                <a:cubicBezTo>
                  <a:pt x="2660788" y="1872620"/>
                  <a:pt x="2666053" y="1511205"/>
                  <a:pt x="3232631" y="914400"/>
                </a:cubicBezTo>
                <a:cubicBezTo>
                  <a:pt x="2905546" y="1955101"/>
                  <a:pt x="3126198" y="2339427"/>
                  <a:pt x="3220100" y="2841447"/>
                </a:cubicBezTo>
                <a:cubicBezTo>
                  <a:pt x="2881156" y="2563656"/>
                  <a:pt x="2671847" y="1792725"/>
                  <a:pt x="2040941" y="2208140"/>
                </a:cubicBezTo>
                <a:cubicBezTo>
                  <a:pt x="1635720" y="2540033"/>
                  <a:pt x="1852592" y="3227466"/>
                  <a:pt x="2281980" y="3785798"/>
                </a:cubicBezTo>
                <a:cubicBezTo>
                  <a:pt x="1456762" y="3630405"/>
                  <a:pt x="360883" y="2851877"/>
                  <a:pt x="0" y="1864325"/>
                </a:cubicBezTo>
                <a:cubicBezTo>
                  <a:pt x="143866" y="1576594"/>
                  <a:pt x="732908" y="390144"/>
                  <a:pt x="22447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4AB20F-61C9-44B8-BDDC-915EDD285C8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249685B-12FC-44F8-97F8-D2B666D76899}"/>
              </a:ext>
            </a:extLst>
          </p:cNvPr>
          <p:cNvGrpSpPr/>
          <p:nvPr/>
        </p:nvGrpSpPr>
        <p:grpSpPr>
          <a:xfrm>
            <a:off x="3284488" y="1128169"/>
            <a:ext cx="5623027" cy="5603376"/>
            <a:chOff x="2626759" y="1556920"/>
            <a:chExt cx="4139509" cy="4125042"/>
          </a:xfrm>
        </p:grpSpPr>
        <p:sp>
          <p:nvSpPr>
            <p:cNvPr id="19" name="Rounded Rectangle 2">
              <a:extLst>
                <a:ext uri="{FF2B5EF4-FFF2-40B4-BE49-F238E27FC236}">
                  <a16:creationId xmlns:a16="http://schemas.microsoft.com/office/drawing/2014/main" id="{2F39D847-8ABE-441F-AFC3-40D1BA0E060F}"/>
                </a:ext>
              </a:extLst>
            </p:cNvPr>
            <p:cNvSpPr/>
            <p:nvPr/>
          </p:nvSpPr>
          <p:spPr>
            <a:xfrm>
              <a:off x="3229303" y="2136064"/>
              <a:ext cx="2952328" cy="2952328"/>
            </a:xfrm>
            <a:prstGeom prst="roundRect">
              <a:avLst>
                <a:gd name="adj" fmla="val 8924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2000"/>
                  </a:schemeClr>
                </a:gs>
              </a:gsLst>
              <a:lin ang="5400000" scaled="1"/>
              <a:tileRect/>
            </a:gra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2C36D0A-D5FC-421D-9609-D8DF37DA01D3}"/>
                </a:ext>
              </a:extLst>
            </p:cNvPr>
            <p:cNvGrpSpPr/>
            <p:nvPr/>
          </p:nvGrpSpPr>
          <p:grpSpPr>
            <a:xfrm>
              <a:off x="2626759" y="2469278"/>
              <a:ext cx="1944996" cy="1619081"/>
              <a:chOff x="2626759" y="2469278"/>
              <a:chExt cx="1944996" cy="1619081"/>
            </a:xfrm>
          </p:grpSpPr>
          <p:sp>
            <p:nvSpPr>
              <p:cNvPr id="41" name="Rounded Rectangle 9">
                <a:extLst>
                  <a:ext uri="{FF2B5EF4-FFF2-40B4-BE49-F238E27FC236}">
                    <a16:creationId xmlns:a16="http://schemas.microsoft.com/office/drawing/2014/main" id="{BBE0EE45-0B42-4D32-9E12-287565D6FE26}"/>
                  </a:ext>
                </a:extLst>
              </p:cNvPr>
              <p:cNvSpPr/>
              <p:nvPr/>
            </p:nvSpPr>
            <p:spPr>
              <a:xfrm>
                <a:off x="3153941" y="3508648"/>
                <a:ext cx="74524" cy="579711"/>
              </a:xfrm>
              <a:custGeom>
                <a:avLst/>
                <a:gdLst/>
                <a:ahLst/>
                <a:cxnLst/>
                <a:rect l="l" t="t" r="r" b="b"/>
                <a:pathLst>
                  <a:path w="86095" h="669722">
                    <a:moveTo>
                      <a:pt x="86095" y="0"/>
                    </a:moveTo>
                    <a:lnTo>
                      <a:pt x="86095" y="669722"/>
                    </a:lnTo>
                    <a:cubicBezTo>
                      <a:pt x="37270" y="664431"/>
                      <a:pt x="0" y="622599"/>
                      <a:pt x="0" y="572062"/>
                    </a:cubicBezTo>
                    <a:lnTo>
                      <a:pt x="0" y="97660"/>
                    </a:lnTo>
                    <a:cubicBezTo>
                      <a:pt x="0" y="47123"/>
                      <a:pt x="37270" y="5291"/>
                      <a:pt x="8609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70000"/>
                    </a:schemeClr>
                  </a:gs>
                  <a:gs pos="100000">
                    <a:schemeClr val="accent1">
                      <a:lumMod val="7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2" name="Isosceles Triangle 20">
                <a:extLst>
                  <a:ext uri="{FF2B5EF4-FFF2-40B4-BE49-F238E27FC236}">
                    <a16:creationId xmlns:a16="http://schemas.microsoft.com/office/drawing/2014/main" id="{DD832263-06FA-45AD-9A31-743735AEBF16}"/>
                  </a:ext>
                </a:extLst>
              </p:cNvPr>
              <p:cNvSpPr/>
              <p:nvPr/>
            </p:nvSpPr>
            <p:spPr>
              <a:xfrm rot="2775881">
                <a:off x="3014447" y="2081590"/>
                <a:ext cx="1169619" cy="1944996"/>
              </a:xfrm>
              <a:custGeom>
                <a:avLst/>
                <a:gdLst/>
                <a:ahLst/>
                <a:cxnLst/>
                <a:rect l="l" t="t" r="r" b="b"/>
                <a:pathLst>
                  <a:path w="1169619" h="1944996">
                    <a:moveTo>
                      <a:pt x="584810" y="0"/>
                    </a:moveTo>
                    <a:lnTo>
                      <a:pt x="1169619" y="623373"/>
                    </a:lnTo>
                    <a:lnTo>
                      <a:pt x="914933" y="623373"/>
                    </a:lnTo>
                    <a:lnTo>
                      <a:pt x="944110" y="1944996"/>
                    </a:lnTo>
                    <a:lnTo>
                      <a:pt x="280768" y="1310310"/>
                    </a:lnTo>
                    <a:lnTo>
                      <a:pt x="265603" y="623373"/>
                    </a:lnTo>
                    <a:lnTo>
                      <a:pt x="0" y="6233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F92162-93E7-4E8E-B274-64B2D1071AD8}"/>
                </a:ext>
              </a:extLst>
            </p:cNvPr>
            <p:cNvGrpSpPr/>
            <p:nvPr/>
          </p:nvGrpSpPr>
          <p:grpSpPr>
            <a:xfrm rot="5400000">
              <a:off x="4049003" y="1719878"/>
              <a:ext cx="1944996" cy="1619080"/>
              <a:chOff x="2661328" y="2469279"/>
              <a:chExt cx="1944996" cy="1619080"/>
            </a:xfrm>
            <a:solidFill>
              <a:srgbClr val="5BC5DD"/>
            </a:solidFill>
          </p:grpSpPr>
          <p:sp>
            <p:nvSpPr>
              <p:cNvPr id="39" name="Rounded Rectangle 9">
                <a:extLst>
                  <a:ext uri="{FF2B5EF4-FFF2-40B4-BE49-F238E27FC236}">
                    <a16:creationId xmlns:a16="http://schemas.microsoft.com/office/drawing/2014/main" id="{7BCD0DBE-4E3E-41F1-89B7-5A25AB38A264}"/>
                  </a:ext>
                </a:extLst>
              </p:cNvPr>
              <p:cNvSpPr/>
              <p:nvPr/>
            </p:nvSpPr>
            <p:spPr>
              <a:xfrm>
                <a:off x="3179867" y="3508648"/>
                <a:ext cx="74524" cy="579711"/>
              </a:xfrm>
              <a:custGeom>
                <a:avLst/>
                <a:gdLst/>
                <a:ahLst/>
                <a:cxnLst/>
                <a:rect l="l" t="t" r="r" b="b"/>
                <a:pathLst>
                  <a:path w="86095" h="669722">
                    <a:moveTo>
                      <a:pt x="86095" y="0"/>
                    </a:moveTo>
                    <a:lnTo>
                      <a:pt x="86095" y="669722"/>
                    </a:lnTo>
                    <a:cubicBezTo>
                      <a:pt x="37270" y="664431"/>
                      <a:pt x="0" y="622599"/>
                      <a:pt x="0" y="572062"/>
                    </a:cubicBezTo>
                    <a:lnTo>
                      <a:pt x="0" y="97660"/>
                    </a:lnTo>
                    <a:cubicBezTo>
                      <a:pt x="0" y="47123"/>
                      <a:pt x="37270" y="5291"/>
                      <a:pt x="8609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</a:schemeClr>
                  </a:gs>
                  <a:gs pos="100000">
                    <a:schemeClr val="accent2">
                      <a:lumMod val="7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0" name="Isosceles Triangle 20">
                <a:extLst>
                  <a:ext uri="{FF2B5EF4-FFF2-40B4-BE49-F238E27FC236}">
                    <a16:creationId xmlns:a16="http://schemas.microsoft.com/office/drawing/2014/main" id="{B76B73FC-A858-4400-9C24-B2A5D3A33D04}"/>
                  </a:ext>
                </a:extLst>
              </p:cNvPr>
              <p:cNvSpPr/>
              <p:nvPr/>
            </p:nvSpPr>
            <p:spPr>
              <a:xfrm rot="2775881">
                <a:off x="3049016" y="2081591"/>
                <a:ext cx="1169619" cy="1944996"/>
              </a:xfrm>
              <a:custGeom>
                <a:avLst/>
                <a:gdLst/>
                <a:ahLst/>
                <a:cxnLst/>
                <a:rect l="l" t="t" r="r" b="b"/>
                <a:pathLst>
                  <a:path w="1169619" h="1944996">
                    <a:moveTo>
                      <a:pt x="584810" y="0"/>
                    </a:moveTo>
                    <a:lnTo>
                      <a:pt x="1169619" y="623373"/>
                    </a:lnTo>
                    <a:lnTo>
                      <a:pt x="914933" y="623373"/>
                    </a:lnTo>
                    <a:lnTo>
                      <a:pt x="944110" y="1944996"/>
                    </a:lnTo>
                    <a:lnTo>
                      <a:pt x="280768" y="1310310"/>
                    </a:lnTo>
                    <a:lnTo>
                      <a:pt x="265603" y="623373"/>
                    </a:lnTo>
                    <a:lnTo>
                      <a:pt x="0" y="62337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259B748-3947-4803-AA0A-858F7B0C256E}"/>
                </a:ext>
              </a:extLst>
            </p:cNvPr>
            <p:cNvGrpSpPr/>
            <p:nvPr/>
          </p:nvGrpSpPr>
          <p:grpSpPr>
            <a:xfrm rot="10800000">
              <a:off x="4821272" y="3175138"/>
              <a:ext cx="1944996" cy="1619081"/>
              <a:chOff x="2661327" y="2469278"/>
              <a:chExt cx="1944996" cy="1619081"/>
            </a:xfrm>
            <a:solidFill>
              <a:srgbClr val="FFB850"/>
            </a:solidFill>
          </p:grpSpPr>
          <p:sp>
            <p:nvSpPr>
              <p:cNvPr id="37" name="Rounded Rectangle 9">
                <a:extLst>
                  <a:ext uri="{FF2B5EF4-FFF2-40B4-BE49-F238E27FC236}">
                    <a16:creationId xmlns:a16="http://schemas.microsoft.com/office/drawing/2014/main" id="{CAA917C7-90D4-4BFD-950C-711EF8977E8B}"/>
                  </a:ext>
                </a:extLst>
              </p:cNvPr>
              <p:cNvSpPr/>
              <p:nvPr/>
            </p:nvSpPr>
            <p:spPr>
              <a:xfrm>
                <a:off x="3179867" y="3508648"/>
                <a:ext cx="74524" cy="579711"/>
              </a:xfrm>
              <a:custGeom>
                <a:avLst/>
                <a:gdLst/>
                <a:ahLst/>
                <a:cxnLst/>
                <a:rect l="l" t="t" r="r" b="b"/>
                <a:pathLst>
                  <a:path w="86095" h="669722">
                    <a:moveTo>
                      <a:pt x="86095" y="0"/>
                    </a:moveTo>
                    <a:lnTo>
                      <a:pt x="86095" y="669722"/>
                    </a:lnTo>
                    <a:cubicBezTo>
                      <a:pt x="37270" y="664431"/>
                      <a:pt x="0" y="622599"/>
                      <a:pt x="0" y="572062"/>
                    </a:cubicBezTo>
                    <a:lnTo>
                      <a:pt x="0" y="97660"/>
                    </a:lnTo>
                    <a:cubicBezTo>
                      <a:pt x="0" y="47123"/>
                      <a:pt x="37270" y="5291"/>
                      <a:pt x="8609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70000"/>
                    </a:schemeClr>
                  </a:gs>
                  <a:gs pos="100000">
                    <a:schemeClr val="accent3">
                      <a:lumMod val="7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8" name="Isosceles Triangle 20">
                <a:extLst>
                  <a:ext uri="{FF2B5EF4-FFF2-40B4-BE49-F238E27FC236}">
                    <a16:creationId xmlns:a16="http://schemas.microsoft.com/office/drawing/2014/main" id="{B472171C-EC56-4013-B272-A1D0B6B2E8F3}"/>
                  </a:ext>
                </a:extLst>
              </p:cNvPr>
              <p:cNvSpPr/>
              <p:nvPr/>
            </p:nvSpPr>
            <p:spPr>
              <a:xfrm rot="2775881">
                <a:off x="3049015" y="2081590"/>
                <a:ext cx="1169619" cy="1944996"/>
              </a:xfrm>
              <a:custGeom>
                <a:avLst/>
                <a:gdLst/>
                <a:ahLst/>
                <a:cxnLst/>
                <a:rect l="l" t="t" r="r" b="b"/>
                <a:pathLst>
                  <a:path w="1169619" h="1944996">
                    <a:moveTo>
                      <a:pt x="584810" y="0"/>
                    </a:moveTo>
                    <a:lnTo>
                      <a:pt x="1169619" y="623373"/>
                    </a:lnTo>
                    <a:lnTo>
                      <a:pt x="914933" y="623373"/>
                    </a:lnTo>
                    <a:lnTo>
                      <a:pt x="944110" y="1944996"/>
                    </a:lnTo>
                    <a:lnTo>
                      <a:pt x="280768" y="1310310"/>
                    </a:lnTo>
                    <a:lnTo>
                      <a:pt x="265603" y="623373"/>
                    </a:lnTo>
                    <a:lnTo>
                      <a:pt x="0" y="62337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6FF251D-7898-4549-A0C0-4D2FE4C518F3}"/>
                </a:ext>
              </a:extLst>
            </p:cNvPr>
            <p:cNvGrpSpPr/>
            <p:nvPr/>
          </p:nvGrpSpPr>
          <p:grpSpPr>
            <a:xfrm rot="16200000">
              <a:off x="3414167" y="3899923"/>
              <a:ext cx="1944996" cy="1619081"/>
              <a:chOff x="2644926" y="2469278"/>
              <a:chExt cx="1944996" cy="1619081"/>
            </a:xfrm>
            <a:solidFill>
              <a:srgbClr val="F57627"/>
            </a:solidFill>
          </p:grpSpPr>
          <p:sp>
            <p:nvSpPr>
              <p:cNvPr id="35" name="Rounded Rectangle 9">
                <a:extLst>
                  <a:ext uri="{FF2B5EF4-FFF2-40B4-BE49-F238E27FC236}">
                    <a16:creationId xmlns:a16="http://schemas.microsoft.com/office/drawing/2014/main" id="{672EFBCF-6FE4-4153-B8ED-103A1E087806}"/>
                  </a:ext>
                </a:extLst>
              </p:cNvPr>
              <p:cNvSpPr/>
              <p:nvPr/>
            </p:nvSpPr>
            <p:spPr>
              <a:xfrm>
                <a:off x="3162583" y="3508648"/>
                <a:ext cx="74524" cy="579711"/>
              </a:xfrm>
              <a:custGeom>
                <a:avLst/>
                <a:gdLst/>
                <a:ahLst/>
                <a:cxnLst/>
                <a:rect l="l" t="t" r="r" b="b"/>
                <a:pathLst>
                  <a:path w="86095" h="669722">
                    <a:moveTo>
                      <a:pt x="86095" y="0"/>
                    </a:moveTo>
                    <a:lnTo>
                      <a:pt x="86095" y="669722"/>
                    </a:lnTo>
                    <a:cubicBezTo>
                      <a:pt x="37270" y="664431"/>
                      <a:pt x="0" y="622599"/>
                      <a:pt x="0" y="572062"/>
                    </a:cubicBezTo>
                    <a:lnTo>
                      <a:pt x="0" y="97660"/>
                    </a:lnTo>
                    <a:cubicBezTo>
                      <a:pt x="0" y="47123"/>
                      <a:pt x="37270" y="5291"/>
                      <a:pt x="86095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4">
                      <a:lumMod val="70000"/>
                    </a:schemeClr>
                  </a:gs>
                  <a:gs pos="0">
                    <a:srgbClr val="F57627">
                      <a:lumMod val="67000"/>
                    </a:srgb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6" name="Isosceles Triangle 20">
                <a:extLst>
                  <a:ext uri="{FF2B5EF4-FFF2-40B4-BE49-F238E27FC236}">
                    <a16:creationId xmlns:a16="http://schemas.microsoft.com/office/drawing/2014/main" id="{62FCC187-2237-4C66-9779-066CA6081B2D}"/>
                  </a:ext>
                </a:extLst>
              </p:cNvPr>
              <p:cNvSpPr/>
              <p:nvPr/>
            </p:nvSpPr>
            <p:spPr>
              <a:xfrm rot="2775881">
                <a:off x="3032614" y="2081590"/>
                <a:ext cx="1169619" cy="1944996"/>
              </a:xfrm>
              <a:custGeom>
                <a:avLst/>
                <a:gdLst/>
                <a:ahLst/>
                <a:cxnLst/>
                <a:rect l="l" t="t" r="r" b="b"/>
                <a:pathLst>
                  <a:path w="1169619" h="1944996">
                    <a:moveTo>
                      <a:pt x="584810" y="0"/>
                    </a:moveTo>
                    <a:lnTo>
                      <a:pt x="1169619" y="623373"/>
                    </a:lnTo>
                    <a:lnTo>
                      <a:pt x="914933" y="623373"/>
                    </a:lnTo>
                    <a:lnTo>
                      <a:pt x="944110" y="1944996"/>
                    </a:lnTo>
                    <a:lnTo>
                      <a:pt x="280768" y="1310310"/>
                    </a:lnTo>
                    <a:lnTo>
                      <a:pt x="265603" y="623373"/>
                    </a:lnTo>
                    <a:lnTo>
                      <a:pt x="0" y="62337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0F69CA5-70C0-4225-B15C-C740B5FCB7A5}"/>
                </a:ext>
              </a:extLst>
            </p:cNvPr>
            <p:cNvSpPr txBox="1"/>
            <p:nvPr/>
          </p:nvSpPr>
          <p:spPr>
            <a:xfrm rot="18900000">
              <a:off x="3699116" y="2488571"/>
              <a:ext cx="648786" cy="385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Calibri" pitchFamily="34" charset="0"/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B25E70A-18A2-459E-B5D2-FBECEB494CED}"/>
                </a:ext>
              </a:extLst>
            </p:cNvPr>
            <p:cNvSpPr txBox="1"/>
            <p:nvPr/>
          </p:nvSpPr>
          <p:spPr>
            <a:xfrm rot="18900000">
              <a:off x="3069817" y="2975252"/>
              <a:ext cx="945400" cy="339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PowerPoint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Presentation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C627CFF-5B4E-478D-85C1-DACB0C5BB78E}"/>
                </a:ext>
              </a:extLst>
            </p:cNvPr>
            <p:cNvGrpSpPr/>
            <p:nvPr/>
          </p:nvGrpSpPr>
          <p:grpSpPr>
            <a:xfrm rot="5400000">
              <a:off x="4739913" y="2161302"/>
              <a:ext cx="1324787" cy="866751"/>
              <a:chOff x="3181141" y="2659380"/>
              <a:chExt cx="1324787" cy="866751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C273462-4303-4E63-B2AD-433C90529D67}"/>
                  </a:ext>
                </a:extLst>
              </p:cNvPr>
              <p:cNvSpPr txBox="1"/>
              <p:nvPr/>
            </p:nvSpPr>
            <p:spPr>
              <a:xfrm rot="18900000">
                <a:off x="3857142" y="2659380"/>
                <a:ext cx="648786" cy="385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bg1"/>
                    </a:solidFill>
                    <a:cs typeface="Calibri" pitchFamily="34" charset="0"/>
                  </a:rPr>
                  <a:t>02</a:t>
                </a:r>
                <a:endParaRPr lang="ko-KR" altLang="en-US" sz="2800" b="1" dirty="0">
                  <a:solidFill>
                    <a:schemeClr val="bg1"/>
                  </a:solidFill>
                  <a:cs typeface="Calibri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4E6BAD0-6B3D-4763-879F-DDAC21B85A14}"/>
                  </a:ext>
                </a:extLst>
              </p:cNvPr>
              <p:cNvSpPr txBox="1"/>
              <p:nvPr/>
            </p:nvSpPr>
            <p:spPr>
              <a:xfrm rot="18900000">
                <a:off x="3181141" y="3186267"/>
                <a:ext cx="1010238" cy="339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bg1"/>
                    </a:solidFill>
                  </a:rPr>
                  <a:t>PowerPoint</a:t>
                </a:r>
              </a:p>
              <a:p>
                <a:pPr algn="r"/>
                <a:r>
                  <a:rPr lang="en-US" altLang="ko-KR" sz="1200" dirty="0">
                    <a:solidFill>
                      <a:schemeClr val="bg1"/>
                    </a:solidFill>
                  </a:rPr>
                  <a:t>Presentation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FE53E46-0287-49AB-8B06-F43C6B519E2F}"/>
                </a:ext>
              </a:extLst>
            </p:cNvPr>
            <p:cNvGrpSpPr/>
            <p:nvPr/>
          </p:nvGrpSpPr>
          <p:grpSpPr>
            <a:xfrm>
              <a:off x="5067183" y="3948102"/>
              <a:ext cx="1300620" cy="837924"/>
              <a:chOff x="5067183" y="3948102"/>
              <a:chExt cx="1300620" cy="837924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0D337-A8E6-457A-A17D-B12409BE5919}"/>
                  </a:ext>
                </a:extLst>
              </p:cNvPr>
              <p:cNvSpPr txBox="1"/>
              <p:nvPr/>
            </p:nvSpPr>
            <p:spPr>
              <a:xfrm rot="18900000">
                <a:off x="5067183" y="4400847"/>
                <a:ext cx="648786" cy="385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bg1"/>
                    </a:solidFill>
                    <a:cs typeface="Calibri" pitchFamily="34" charset="0"/>
                  </a:rPr>
                  <a:t>03</a:t>
                </a:r>
                <a:endParaRPr lang="ko-KR" altLang="en-US" sz="2800" b="1" dirty="0">
                  <a:solidFill>
                    <a:schemeClr val="bg1"/>
                  </a:solidFill>
                  <a:cs typeface="Calibri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65A3FA6-9815-4E81-AC8A-371E525CFE88}"/>
                  </a:ext>
                </a:extLst>
              </p:cNvPr>
              <p:cNvSpPr txBox="1"/>
              <p:nvPr/>
            </p:nvSpPr>
            <p:spPr>
              <a:xfrm rot="18900000">
                <a:off x="5382256" y="3948102"/>
                <a:ext cx="985547" cy="339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PowerPoint</a:t>
                </a:r>
              </a:p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Presentation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2B0B002-7525-40BF-B997-FB6F8A2E27BD}"/>
                </a:ext>
              </a:extLst>
            </p:cNvPr>
            <p:cNvGrpSpPr/>
            <p:nvPr/>
          </p:nvGrpSpPr>
          <p:grpSpPr>
            <a:xfrm rot="5400000">
              <a:off x="3366194" y="4233621"/>
              <a:ext cx="1291952" cy="834330"/>
              <a:chOff x="5117547" y="3969470"/>
              <a:chExt cx="1291952" cy="834330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3B8DA75-8B98-4789-83F3-53F09EF20BFD}"/>
                  </a:ext>
                </a:extLst>
              </p:cNvPr>
              <p:cNvSpPr txBox="1"/>
              <p:nvPr/>
            </p:nvSpPr>
            <p:spPr>
              <a:xfrm rot="18900000">
                <a:off x="5117547" y="4418621"/>
                <a:ext cx="648786" cy="385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bg1"/>
                    </a:solidFill>
                    <a:cs typeface="Calibri" pitchFamily="34" charset="0"/>
                  </a:rPr>
                  <a:t>04</a:t>
                </a:r>
                <a:endParaRPr lang="ko-KR" altLang="en-US" sz="2800" b="1" dirty="0">
                  <a:solidFill>
                    <a:schemeClr val="bg1"/>
                  </a:solidFill>
                  <a:cs typeface="Calibri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B3A9F2-E77E-4A6C-8846-A51D7DD2AA6E}"/>
                  </a:ext>
                </a:extLst>
              </p:cNvPr>
              <p:cNvSpPr txBox="1"/>
              <p:nvPr/>
            </p:nvSpPr>
            <p:spPr>
              <a:xfrm rot="18900000">
                <a:off x="5434106" y="3969470"/>
                <a:ext cx="975393" cy="339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PowerPoint</a:t>
                </a:r>
              </a:p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Presentation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6">
            <a:extLst>
              <a:ext uri="{FF2B5EF4-FFF2-40B4-BE49-F238E27FC236}">
                <a16:creationId xmlns:a16="http://schemas.microsoft.com/office/drawing/2014/main" id="{7DA55EC8-CC19-4E7A-94CE-5940294CE648}"/>
              </a:ext>
            </a:extLst>
          </p:cNvPr>
          <p:cNvGrpSpPr/>
          <p:nvPr/>
        </p:nvGrpSpPr>
        <p:grpSpPr>
          <a:xfrm>
            <a:off x="8374273" y="2330295"/>
            <a:ext cx="3007359" cy="1107174"/>
            <a:chOff x="7824192" y="2275034"/>
            <a:chExt cx="2149574" cy="110717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949E60E-272F-46ED-89F1-B7E07734F1CF}"/>
                </a:ext>
              </a:extLst>
            </p:cNvPr>
            <p:cNvSpPr txBox="1"/>
            <p:nvPr/>
          </p:nvSpPr>
          <p:spPr>
            <a:xfrm>
              <a:off x="7829279" y="2275034"/>
              <a:ext cx="21444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CE98F4-EEBB-4F2A-B04F-A9A36848DCE1}"/>
                </a:ext>
              </a:extLst>
            </p:cNvPr>
            <p:cNvSpPr txBox="1"/>
            <p:nvPr/>
          </p:nvSpPr>
          <p:spPr>
            <a:xfrm>
              <a:off x="7824192" y="2551211"/>
              <a:ext cx="2149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5070748-65FE-42C3-B601-42C83AE5A4A4}"/>
              </a:ext>
            </a:extLst>
          </p:cNvPr>
          <p:cNvGrpSpPr/>
          <p:nvPr/>
        </p:nvGrpSpPr>
        <p:grpSpPr>
          <a:xfrm>
            <a:off x="8367156" y="4378474"/>
            <a:ext cx="3007359" cy="1102219"/>
            <a:chOff x="7824192" y="3958195"/>
            <a:chExt cx="2149574" cy="11022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20387F-6641-4AB5-8C1A-9360F0DF9FD6}"/>
                </a:ext>
              </a:extLst>
            </p:cNvPr>
            <p:cNvSpPr txBox="1"/>
            <p:nvPr/>
          </p:nvSpPr>
          <p:spPr>
            <a:xfrm>
              <a:off x="7829279" y="3958195"/>
              <a:ext cx="21444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B6CCB8D-24BF-4794-9FB1-5521D4402D50}"/>
                </a:ext>
              </a:extLst>
            </p:cNvPr>
            <p:cNvSpPr txBox="1"/>
            <p:nvPr/>
          </p:nvSpPr>
          <p:spPr>
            <a:xfrm>
              <a:off x="7824192" y="4229417"/>
              <a:ext cx="2149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그룹 7">
            <a:extLst>
              <a:ext uri="{FF2B5EF4-FFF2-40B4-BE49-F238E27FC236}">
                <a16:creationId xmlns:a16="http://schemas.microsoft.com/office/drawing/2014/main" id="{10529CD7-A7EF-4BE0-8AC6-7B99CDD5FA89}"/>
              </a:ext>
            </a:extLst>
          </p:cNvPr>
          <p:cNvGrpSpPr/>
          <p:nvPr/>
        </p:nvGrpSpPr>
        <p:grpSpPr>
          <a:xfrm>
            <a:off x="783851" y="2335252"/>
            <a:ext cx="3012300" cy="1102219"/>
            <a:chOff x="2146226" y="2275034"/>
            <a:chExt cx="2149574" cy="11022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005837-4EF8-4F41-B267-4D3230B3CF44}"/>
                </a:ext>
              </a:extLst>
            </p:cNvPr>
            <p:cNvSpPr txBox="1"/>
            <p:nvPr/>
          </p:nvSpPr>
          <p:spPr>
            <a:xfrm>
              <a:off x="2146226" y="2275034"/>
              <a:ext cx="21495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8789D4-C246-482D-9B20-C115F0205414}"/>
                </a:ext>
              </a:extLst>
            </p:cNvPr>
            <p:cNvSpPr txBox="1"/>
            <p:nvPr/>
          </p:nvSpPr>
          <p:spPr>
            <a:xfrm>
              <a:off x="2146226" y="2546256"/>
              <a:ext cx="2149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그룹 8">
            <a:extLst>
              <a:ext uri="{FF2B5EF4-FFF2-40B4-BE49-F238E27FC236}">
                <a16:creationId xmlns:a16="http://schemas.microsoft.com/office/drawing/2014/main" id="{DFBECA2D-E65B-408C-8D4E-5FBBF74B0953}"/>
              </a:ext>
            </a:extLst>
          </p:cNvPr>
          <p:cNvGrpSpPr/>
          <p:nvPr/>
        </p:nvGrpSpPr>
        <p:grpSpPr>
          <a:xfrm>
            <a:off x="776734" y="4378474"/>
            <a:ext cx="3012300" cy="1102219"/>
            <a:chOff x="2146226" y="3953240"/>
            <a:chExt cx="2149574" cy="11022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FD231F-BE00-4666-8FD6-E80E9552270C}"/>
                </a:ext>
              </a:extLst>
            </p:cNvPr>
            <p:cNvSpPr txBox="1"/>
            <p:nvPr/>
          </p:nvSpPr>
          <p:spPr>
            <a:xfrm>
              <a:off x="2146226" y="3953240"/>
              <a:ext cx="21495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F4CEDA1-13C3-44E8-A5D1-BC6FDD6ECCE1}"/>
                </a:ext>
              </a:extLst>
            </p:cNvPr>
            <p:cNvSpPr txBox="1"/>
            <p:nvPr/>
          </p:nvSpPr>
          <p:spPr>
            <a:xfrm>
              <a:off x="2146226" y="4224462"/>
              <a:ext cx="2149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그룹 10">
            <a:extLst>
              <a:ext uri="{FF2B5EF4-FFF2-40B4-BE49-F238E27FC236}">
                <a16:creationId xmlns:a16="http://schemas.microsoft.com/office/drawing/2014/main" id="{CC337E20-10CE-4EC4-8F82-149D146E7CAF}"/>
              </a:ext>
            </a:extLst>
          </p:cNvPr>
          <p:cNvGrpSpPr/>
          <p:nvPr/>
        </p:nvGrpSpPr>
        <p:grpSpPr>
          <a:xfrm>
            <a:off x="5341082" y="3605813"/>
            <a:ext cx="1505967" cy="697434"/>
            <a:chOff x="5341081" y="3605810"/>
            <a:chExt cx="1505967" cy="69743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F15245-D106-44AB-A750-6B70D802877E}"/>
                </a:ext>
              </a:extLst>
            </p:cNvPr>
            <p:cNvSpPr txBox="1"/>
            <p:nvPr/>
          </p:nvSpPr>
          <p:spPr>
            <a:xfrm>
              <a:off x="5341081" y="3605810"/>
              <a:ext cx="1505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FAE23A-A3D4-4315-980A-2E2F43658A3D}"/>
                </a:ext>
              </a:extLst>
            </p:cNvPr>
            <p:cNvSpPr txBox="1"/>
            <p:nvPr/>
          </p:nvSpPr>
          <p:spPr>
            <a:xfrm>
              <a:off x="5341081" y="3841579"/>
              <a:ext cx="15059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563A504-D0DC-450B-8926-44114A9E2D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8329818"/>
              </p:ext>
            </p:extLst>
          </p:nvPr>
        </p:nvGraphicFramePr>
        <p:xfrm>
          <a:off x="5879976" y="1764288"/>
          <a:ext cx="5402159" cy="4420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7D34F6D-E63A-40EF-BFB5-80183A67D1BF}"/>
              </a:ext>
            </a:extLst>
          </p:cNvPr>
          <p:cNvSpPr/>
          <p:nvPr/>
        </p:nvSpPr>
        <p:spPr>
          <a:xfrm>
            <a:off x="909865" y="3075046"/>
            <a:ext cx="4572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F92D4D-00FD-4744-90D1-2181F5C32995}"/>
              </a:ext>
            </a:extLst>
          </p:cNvPr>
          <p:cNvSpPr/>
          <p:nvPr/>
        </p:nvSpPr>
        <p:spPr>
          <a:xfrm>
            <a:off x="909865" y="5941914"/>
            <a:ext cx="4572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3859E-C191-4DEE-8BEB-DDB017BCBC83}"/>
              </a:ext>
            </a:extLst>
          </p:cNvPr>
          <p:cNvSpPr txBox="1"/>
          <p:nvPr/>
        </p:nvSpPr>
        <p:spPr>
          <a:xfrm>
            <a:off x="909865" y="3355674"/>
            <a:ext cx="4747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Arial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9619D9-0499-4E40-83DC-979F2AEE6E87}"/>
              </a:ext>
            </a:extLst>
          </p:cNvPr>
          <p:cNvSpPr txBox="1"/>
          <p:nvPr/>
        </p:nvSpPr>
        <p:spPr>
          <a:xfrm>
            <a:off x="909865" y="4006060"/>
            <a:ext cx="4747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Arial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279FF8-DCD4-41EA-8453-0BB510E018C5}"/>
              </a:ext>
            </a:extLst>
          </p:cNvPr>
          <p:cNvSpPr txBox="1"/>
          <p:nvPr/>
        </p:nvSpPr>
        <p:spPr>
          <a:xfrm>
            <a:off x="909865" y="4656444"/>
            <a:ext cx="4747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Arial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397237-7FE1-4A89-A175-129C2AF39F9F}"/>
              </a:ext>
            </a:extLst>
          </p:cNvPr>
          <p:cNvSpPr txBox="1"/>
          <p:nvPr/>
        </p:nvSpPr>
        <p:spPr>
          <a:xfrm>
            <a:off x="909865" y="5306828"/>
            <a:ext cx="4747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Arial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D7076FDC-E40F-48E1-866E-9E8E26578800}"/>
              </a:ext>
            </a:extLst>
          </p:cNvPr>
          <p:cNvGrpSpPr/>
          <p:nvPr/>
        </p:nvGrpSpPr>
        <p:grpSpPr>
          <a:xfrm>
            <a:off x="909865" y="1742887"/>
            <a:ext cx="4747451" cy="1191038"/>
            <a:chOff x="909865" y="1742886"/>
            <a:chExt cx="3672408" cy="119103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E57CB0-EBDA-4BBF-AC6A-A0CA74DDC09B}"/>
                </a:ext>
              </a:extLst>
            </p:cNvPr>
            <p:cNvSpPr txBox="1"/>
            <p:nvPr/>
          </p:nvSpPr>
          <p:spPr>
            <a:xfrm>
              <a:off x="909865" y="1742886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Modern  PowerPoint  Presentation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75C128-9D52-4A2A-A567-BD4159AFAC91}"/>
                </a:ext>
              </a:extLst>
            </p:cNvPr>
            <p:cNvSpPr txBox="1"/>
            <p:nvPr/>
          </p:nvSpPr>
          <p:spPr>
            <a:xfrm>
              <a:off x="909865" y="2102927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Easy to change colors, photos and Text.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3F0A908-22CA-4918-A58F-E4B739FC7507}"/>
              </a:ext>
            </a:extLst>
          </p:cNvPr>
          <p:cNvSpPr txBox="1"/>
          <p:nvPr/>
        </p:nvSpPr>
        <p:spPr>
          <a:xfrm>
            <a:off x="960584" y="602088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19DEE8-247F-47F5-962D-ECAFB1A08DDB}"/>
              </a:ext>
            </a:extLst>
          </p:cNvPr>
          <p:cNvSpPr txBox="1"/>
          <p:nvPr/>
        </p:nvSpPr>
        <p:spPr>
          <a:xfrm>
            <a:off x="971212" y="3049892"/>
            <a:ext cx="356843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EF65D1-519D-4C0B-8689-07D83C49C83D}"/>
              </a:ext>
            </a:extLst>
          </p:cNvPr>
          <p:cNvSpPr txBox="1"/>
          <p:nvPr/>
        </p:nvSpPr>
        <p:spPr>
          <a:xfrm>
            <a:off x="960582" y="2289070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9A3D67-93F9-46DD-9F42-471D8E743DE1}"/>
              </a:ext>
            </a:extLst>
          </p:cNvPr>
          <p:cNvSpPr txBox="1"/>
          <p:nvPr/>
        </p:nvSpPr>
        <p:spPr>
          <a:xfrm>
            <a:off x="6587659" y="765576"/>
            <a:ext cx="47895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E0E403-E4E7-45D3-819E-9A63B21449F6}"/>
              </a:ext>
            </a:extLst>
          </p:cNvPr>
          <p:cNvSpPr txBox="1"/>
          <p:nvPr/>
        </p:nvSpPr>
        <p:spPr>
          <a:xfrm>
            <a:off x="8174336" y="2726726"/>
            <a:ext cx="304645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39AA8-7863-4FC2-953D-92CD4873512F}"/>
              </a:ext>
            </a:extLst>
          </p:cNvPr>
          <p:cNvSpPr txBox="1"/>
          <p:nvPr/>
        </p:nvSpPr>
        <p:spPr>
          <a:xfrm>
            <a:off x="8174336" y="3619506"/>
            <a:ext cx="304645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FF25524-845C-4B1C-85C3-1C146CC39B61}"/>
              </a:ext>
            </a:extLst>
          </p:cNvPr>
          <p:cNvSpPr/>
          <p:nvPr/>
        </p:nvSpPr>
        <p:spPr>
          <a:xfrm>
            <a:off x="6106651" y="293611"/>
            <a:ext cx="5636534" cy="5192789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DCF270-ABC8-409A-80BC-DEE717BEFF4E}"/>
              </a:ext>
            </a:extLst>
          </p:cNvPr>
          <p:cNvSpPr txBox="1"/>
          <p:nvPr/>
        </p:nvSpPr>
        <p:spPr>
          <a:xfrm>
            <a:off x="907466" y="538400"/>
            <a:ext cx="3576612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9E4559-A757-43D7-BC03-91CC0863D6F6}"/>
              </a:ext>
            </a:extLst>
          </p:cNvPr>
          <p:cNvSpPr txBox="1"/>
          <p:nvPr/>
        </p:nvSpPr>
        <p:spPr>
          <a:xfrm>
            <a:off x="6967044" y="1221320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E0032C-70E6-4B17-B630-828D14B11CE3}"/>
              </a:ext>
            </a:extLst>
          </p:cNvPr>
          <p:cNvGrpSpPr/>
          <p:nvPr/>
        </p:nvGrpSpPr>
        <p:grpSpPr>
          <a:xfrm>
            <a:off x="6191642" y="538400"/>
            <a:ext cx="5419664" cy="777510"/>
            <a:chOff x="6102442" y="1483456"/>
            <a:chExt cx="5419664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7489981-21D3-49D8-BDB3-3D6A3469F23E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E4B94D-050C-4ECE-A377-EDA333297CDA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480C27B-3541-42DD-8BFE-1B1E55F07B6B}"/>
              </a:ext>
            </a:extLst>
          </p:cNvPr>
          <p:cNvSpPr txBox="1"/>
          <p:nvPr/>
        </p:nvSpPr>
        <p:spPr>
          <a:xfrm>
            <a:off x="6967044" y="2360312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0724F71-9213-415A-B340-1A34CDBDB68F}"/>
              </a:ext>
            </a:extLst>
          </p:cNvPr>
          <p:cNvGrpSpPr/>
          <p:nvPr/>
        </p:nvGrpSpPr>
        <p:grpSpPr>
          <a:xfrm>
            <a:off x="6191642" y="1677392"/>
            <a:ext cx="5419664" cy="777510"/>
            <a:chOff x="6102442" y="1483456"/>
            <a:chExt cx="5419664" cy="777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B471D4-1DFF-414D-ADEB-396D87396F29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E590D7-834E-450B-B29D-09FEB1FD9CD1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34EFCDA-DA26-4333-ADF2-133053F221A7}"/>
              </a:ext>
            </a:extLst>
          </p:cNvPr>
          <p:cNvSpPr txBox="1"/>
          <p:nvPr/>
        </p:nvSpPr>
        <p:spPr>
          <a:xfrm>
            <a:off x="6967044" y="3499304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723D19-FAB2-4703-B9DF-9A6EA4F79F30}"/>
              </a:ext>
            </a:extLst>
          </p:cNvPr>
          <p:cNvGrpSpPr/>
          <p:nvPr/>
        </p:nvGrpSpPr>
        <p:grpSpPr>
          <a:xfrm>
            <a:off x="6191642" y="2816384"/>
            <a:ext cx="5419664" cy="777510"/>
            <a:chOff x="6102442" y="1483456"/>
            <a:chExt cx="5419664" cy="7775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D49065-4BB6-4009-9382-F55FE98AAE37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76A52D-663C-41B6-9DFE-00B6835F0734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F50B2B1-A938-404F-A8A1-EA1AB7F2AFE8}"/>
              </a:ext>
            </a:extLst>
          </p:cNvPr>
          <p:cNvSpPr txBox="1"/>
          <p:nvPr/>
        </p:nvSpPr>
        <p:spPr>
          <a:xfrm>
            <a:off x="6967044" y="4638296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DEB834E-848A-4E1D-A444-25FC4A09A7AC}"/>
              </a:ext>
            </a:extLst>
          </p:cNvPr>
          <p:cNvGrpSpPr/>
          <p:nvPr/>
        </p:nvGrpSpPr>
        <p:grpSpPr>
          <a:xfrm>
            <a:off x="6191642" y="3955376"/>
            <a:ext cx="5419664" cy="777510"/>
            <a:chOff x="6102442" y="1483456"/>
            <a:chExt cx="5419664" cy="7775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110F07-CBD0-46B9-942E-96BA30B16F70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E987FA-3E3D-492A-BEC1-8631CA99A23A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87938E8-9ACE-4DD4-8FA4-CEC4F3EF3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504517"/>
              </p:ext>
            </p:extLst>
          </p:nvPr>
        </p:nvGraphicFramePr>
        <p:xfrm>
          <a:off x="940528" y="1785260"/>
          <a:ext cx="10328363" cy="4286334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2810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4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7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52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42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100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48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9708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087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706">
                <a:tc>
                  <a:txBody>
                    <a:bodyPr/>
                    <a:lstStyle/>
                    <a:p>
                      <a:pPr algn="l"/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70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706">
                <a:tc>
                  <a:txBody>
                    <a:bodyPr/>
                    <a:lstStyle/>
                    <a:p>
                      <a:pPr algn="l"/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0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706">
                <a:tc>
                  <a:txBody>
                    <a:bodyPr/>
                    <a:lstStyle/>
                    <a:p>
                      <a:pPr algn="l"/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70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706">
                <a:tc>
                  <a:txBody>
                    <a:bodyPr/>
                    <a:lstStyle/>
                    <a:p>
                      <a:pPr algn="l"/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708">
                <a:tc>
                  <a:txBody>
                    <a:bodyPr/>
                    <a:lstStyle/>
                    <a:p>
                      <a:pPr algn="l"/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1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kern="12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1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240">
                <a:tc rowSpan="3">
                  <a:txBody>
                    <a:bodyPr/>
                    <a:lstStyle/>
                    <a:p>
                      <a:pPr algn="l"/>
                      <a:endParaRPr lang="en-JM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3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3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3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3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3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3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3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3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3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0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7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D82DB0-8C89-4AEF-A6B8-A4CAF67D456F}"/>
              </a:ext>
            </a:extLst>
          </p:cNvPr>
          <p:cNvGrpSpPr/>
          <p:nvPr/>
        </p:nvGrpSpPr>
        <p:grpSpPr>
          <a:xfrm>
            <a:off x="6091073" y="2057254"/>
            <a:ext cx="6104901" cy="3704733"/>
            <a:chOff x="4567071" y="1844824"/>
            <a:chExt cx="6113041" cy="3704733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98730CBB-EB8D-41DC-80D1-8AB194544F22}"/>
                </a:ext>
              </a:extLst>
            </p:cNvPr>
            <p:cNvSpPr/>
            <p:nvPr/>
          </p:nvSpPr>
          <p:spPr>
            <a:xfrm>
              <a:off x="4580881" y="3930857"/>
              <a:ext cx="1676901" cy="1618700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59145"/>
                <a:gd name="connsiteY0" fmla="*/ 843378 h 1849518"/>
                <a:gd name="connsiteX1" fmla="*/ 1641390 w 1659145"/>
                <a:gd name="connsiteY1" fmla="*/ 0 h 1849518"/>
                <a:gd name="connsiteX2" fmla="*/ 1659145 w 1659145"/>
                <a:gd name="connsiteY2" fmla="*/ 855218 h 1849518"/>
                <a:gd name="connsiteX3" fmla="*/ 1 w 1659145"/>
                <a:gd name="connsiteY3" fmla="*/ 1849518 h 1849518"/>
                <a:gd name="connsiteX4" fmla="*/ 0 w 1659145"/>
                <a:gd name="connsiteY4" fmla="*/ 843378 h 1849518"/>
                <a:gd name="connsiteX0" fmla="*/ 0 w 1659145"/>
                <a:gd name="connsiteY0" fmla="*/ 843378 h 945987"/>
                <a:gd name="connsiteX1" fmla="*/ 1641390 w 1659145"/>
                <a:gd name="connsiteY1" fmla="*/ 0 h 945987"/>
                <a:gd name="connsiteX2" fmla="*/ 1659145 w 1659145"/>
                <a:gd name="connsiteY2" fmla="*/ 855218 h 945987"/>
                <a:gd name="connsiteX3" fmla="*/ 8878 w 1659145"/>
                <a:gd name="connsiteY3" fmla="*/ 890730 h 945987"/>
                <a:gd name="connsiteX4" fmla="*/ 0 w 1659145"/>
                <a:gd name="connsiteY4" fmla="*/ 843378 h 945987"/>
                <a:gd name="connsiteX0" fmla="*/ 17755 w 1676900"/>
                <a:gd name="connsiteY0" fmla="*/ 843378 h 948353"/>
                <a:gd name="connsiteX1" fmla="*/ 1659145 w 1676900"/>
                <a:gd name="connsiteY1" fmla="*/ 0 h 948353"/>
                <a:gd name="connsiteX2" fmla="*/ 1676900 w 1676900"/>
                <a:gd name="connsiteY2" fmla="*/ 855218 h 948353"/>
                <a:gd name="connsiteX3" fmla="*/ 0 w 1676900"/>
                <a:gd name="connsiteY3" fmla="*/ 908486 h 948353"/>
                <a:gd name="connsiteX4" fmla="*/ 17755 w 1676900"/>
                <a:gd name="connsiteY4" fmla="*/ 843378 h 948353"/>
                <a:gd name="connsiteX0" fmla="*/ 8878 w 1676900"/>
                <a:gd name="connsiteY0" fmla="*/ 923277 h 1018421"/>
                <a:gd name="connsiteX1" fmla="*/ 1659145 w 1676900"/>
                <a:gd name="connsiteY1" fmla="*/ 0 h 1018421"/>
                <a:gd name="connsiteX2" fmla="*/ 1676900 w 1676900"/>
                <a:gd name="connsiteY2" fmla="*/ 855218 h 1018421"/>
                <a:gd name="connsiteX3" fmla="*/ 0 w 1676900"/>
                <a:gd name="connsiteY3" fmla="*/ 908486 h 1018421"/>
                <a:gd name="connsiteX4" fmla="*/ 8878 w 1676900"/>
                <a:gd name="connsiteY4" fmla="*/ 923277 h 1018421"/>
                <a:gd name="connsiteX0" fmla="*/ 0 w 1685778"/>
                <a:gd name="connsiteY0" fmla="*/ 905521 h 1002679"/>
                <a:gd name="connsiteX1" fmla="*/ 1668023 w 1685778"/>
                <a:gd name="connsiteY1" fmla="*/ 0 h 1002679"/>
                <a:gd name="connsiteX2" fmla="*/ 1685778 w 1685778"/>
                <a:gd name="connsiteY2" fmla="*/ 855218 h 1002679"/>
                <a:gd name="connsiteX3" fmla="*/ 8878 w 1685778"/>
                <a:gd name="connsiteY3" fmla="*/ 908486 h 1002679"/>
                <a:gd name="connsiteX4" fmla="*/ 0 w 1685778"/>
                <a:gd name="connsiteY4" fmla="*/ 905521 h 1002679"/>
                <a:gd name="connsiteX0" fmla="*/ 0 w 1676900"/>
                <a:gd name="connsiteY0" fmla="*/ 35509 h 908486"/>
                <a:gd name="connsiteX1" fmla="*/ 1659145 w 1676900"/>
                <a:gd name="connsiteY1" fmla="*/ 0 h 908486"/>
                <a:gd name="connsiteX2" fmla="*/ 1676900 w 1676900"/>
                <a:gd name="connsiteY2" fmla="*/ 855218 h 908486"/>
                <a:gd name="connsiteX3" fmla="*/ 0 w 1676900"/>
                <a:gd name="connsiteY3" fmla="*/ 908486 h 908486"/>
                <a:gd name="connsiteX4" fmla="*/ 0 w 1676900"/>
                <a:gd name="connsiteY4" fmla="*/ 35509 h 908486"/>
                <a:gd name="connsiteX0" fmla="*/ 0 w 1676900"/>
                <a:gd name="connsiteY0" fmla="*/ 35509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35509 h 855218"/>
                <a:gd name="connsiteX0" fmla="*/ 0 w 1676900"/>
                <a:gd name="connsiteY0" fmla="*/ 8876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8876 h 855218"/>
                <a:gd name="connsiteX0" fmla="*/ 8878 w 1685778"/>
                <a:gd name="connsiteY0" fmla="*/ 8876 h 855218"/>
                <a:gd name="connsiteX1" fmla="*/ 1668023 w 1685778"/>
                <a:gd name="connsiteY1" fmla="*/ 0 h 855218"/>
                <a:gd name="connsiteX2" fmla="*/ 1685778 w 1685778"/>
                <a:gd name="connsiteY2" fmla="*/ 855218 h 855218"/>
                <a:gd name="connsiteX3" fmla="*/ 0 w 1685778"/>
                <a:gd name="connsiteY3" fmla="*/ 153884 h 855218"/>
                <a:gd name="connsiteX4" fmla="*/ 8878 w 1685778"/>
                <a:gd name="connsiteY4" fmla="*/ 8876 h 855218"/>
                <a:gd name="connsiteX0" fmla="*/ 8878 w 1685778"/>
                <a:gd name="connsiteY0" fmla="*/ 26632 h 872974"/>
                <a:gd name="connsiteX1" fmla="*/ 1676901 w 1685778"/>
                <a:gd name="connsiteY1" fmla="*/ 0 h 872974"/>
                <a:gd name="connsiteX2" fmla="*/ 1685778 w 1685778"/>
                <a:gd name="connsiteY2" fmla="*/ 872974 h 872974"/>
                <a:gd name="connsiteX3" fmla="*/ 0 w 1685778"/>
                <a:gd name="connsiteY3" fmla="*/ 171640 h 872974"/>
                <a:gd name="connsiteX4" fmla="*/ 8878 w 1685778"/>
                <a:gd name="connsiteY4" fmla="*/ 26632 h 872974"/>
                <a:gd name="connsiteX0" fmla="*/ 8878 w 1694655"/>
                <a:gd name="connsiteY0" fmla="*/ 26632 h 801953"/>
                <a:gd name="connsiteX1" fmla="*/ 1676901 w 1694655"/>
                <a:gd name="connsiteY1" fmla="*/ 0 h 801953"/>
                <a:gd name="connsiteX2" fmla="*/ 1694655 w 1694655"/>
                <a:gd name="connsiteY2" fmla="*/ 801953 h 801953"/>
                <a:gd name="connsiteX3" fmla="*/ 0 w 1694655"/>
                <a:gd name="connsiteY3" fmla="*/ 171640 h 801953"/>
                <a:gd name="connsiteX4" fmla="*/ 8878 w 1694655"/>
                <a:gd name="connsiteY4" fmla="*/ 26632 h 801953"/>
                <a:gd name="connsiteX0" fmla="*/ 8878 w 1721288"/>
                <a:gd name="connsiteY0" fmla="*/ 26632 h 872974"/>
                <a:gd name="connsiteX1" fmla="*/ 1676901 w 1721288"/>
                <a:gd name="connsiteY1" fmla="*/ 0 h 872974"/>
                <a:gd name="connsiteX2" fmla="*/ 1721288 w 1721288"/>
                <a:gd name="connsiteY2" fmla="*/ 872974 h 872974"/>
                <a:gd name="connsiteX3" fmla="*/ 0 w 1721288"/>
                <a:gd name="connsiteY3" fmla="*/ 171640 h 872974"/>
                <a:gd name="connsiteX4" fmla="*/ 8878 w 1721288"/>
                <a:gd name="connsiteY4" fmla="*/ 26632 h 872974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76900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943996"/>
                <a:gd name="connsiteX1" fmla="*/ 1676901 w 1676901"/>
                <a:gd name="connsiteY1" fmla="*/ 0 h 943996"/>
                <a:gd name="connsiteX2" fmla="*/ 1668023 w 1676901"/>
                <a:gd name="connsiteY2" fmla="*/ 943996 h 943996"/>
                <a:gd name="connsiteX3" fmla="*/ 0 w 1676901"/>
                <a:gd name="connsiteY3" fmla="*/ 171640 h 943996"/>
                <a:gd name="connsiteX4" fmla="*/ 8878 w 1676901"/>
                <a:gd name="connsiteY4" fmla="*/ 26632 h 943996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59145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  <a:gd name="connsiteX0" fmla="*/ 8878 w 1676901"/>
                <a:gd name="connsiteY0" fmla="*/ 26632 h 997262"/>
                <a:gd name="connsiteX1" fmla="*/ 1676901 w 1676901"/>
                <a:gd name="connsiteY1" fmla="*/ 0 h 997262"/>
                <a:gd name="connsiteX2" fmla="*/ 1641390 w 1676901"/>
                <a:gd name="connsiteY2" fmla="*/ 997262 h 997262"/>
                <a:gd name="connsiteX3" fmla="*/ 0 w 1676901"/>
                <a:gd name="connsiteY3" fmla="*/ 171640 h 997262"/>
                <a:gd name="connsiteX4" fmla="*/ 8878 w 1676901"/>
                <a:gd name="connsiteY4" fmla="*/ 26632 h 997262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50267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935118"/>
                <a:gd name="connsiteX1" fmla="*/ 1676901 w 1676901"/>
                <a:gd name="connsiteY1" fmla="*/ 0 h 935118"/>
                <a:gd name="connsiteX2" fmla="*/ 1668023 w 1676901"/>
                <a:gd name="connsiteY2" fmla="*/ 935118 h 935118"/>
                <a:gd name="connsiteX3" fmla="*/ 0 w 1676901"/>
                <a:gd name="connsiteY3" fmla="*/ 171640 h 935118"/>
                <a:gd name="connsiteX4" fmla="*/ 8878 w 1676901"/>
                <a:gd name="connsiteY4" fmla="*/ 26632 h 935118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59145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68023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  <a:gd name="connsiteX0" fmla="*/ 8878 w 1676901"/>
                <a:gd name="connsiteY0" fmla="*/ 26632 h 642156"/>
                <a:gd name="connsiteX1" fmla="*/ 1676901 w 1676901"/>
                <a:gd name="connsiteY1" fmla="*/ 0 h 642156"/>
                <a:gd name="connsiteX2" fmla="*/ 1659145 w 1676901"/>
                <a:gd name="connsiteY2" fmla="*/ 642156 h 642156"/>
                <a:gd name="connsiteX3" fmla="*/ 0 w 1676901"/>
                <a:gd name="connsiteY3" fmla="*/ 171640 h 642156"/>
                <a:gd name="connsiteX4" fmla="*/ 8878 w 1676901"/>
                <a:gd name="connsiteY4" fmla="*/ 26632 h 642156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59145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  <a:gd name="connsiteX0" fmla="*/ 8878 w 1676901"/>
                <a:gd name="connsiteY0" fmla="*/ 26632 h 943996"/>
                <a:gd name="connsiteX1" fmla="*/ 1676901 w 1676901"/>
                <a:gd name="connsiteY1" fmla="*/ 0 h 943996"/>
                <a:gd name="connsiteX2" fmla="*/ 1659145 w 1676901"/>
                <a:gd name="connsiteY2" fmla="*/ 943996 h 943996"/>
                <a:gd name="connsiteX3" fmla="*/ 0 w 1676901"/>
                <a:gd name="connsiteY3" fmla="*/ 171640 h 943996"/>
                <a:gd name="connsiteX4" fmla="*/ 8878 w 1676901"/>
                <a:gd name="connsiteY4" fmla="*/ 26632 h 943996"/>
                <a:gd name="connsiteX0" fmla="*/ 8878 w 1676901"/>
                <a:gd name="connsiteY0" fmla="*/ 26632 h 872975"/>
                <a:gd name="connsiteX1" fmla="*/ 1676901 w 1676901"/>
                <a:gd name="connsiteY1" fmla="*/ 0 h 872975"/>
                <a:gd name="connsiteX2" fmla="*/ 1668022 w 1676901"/>
                <a:gd name="connsiteY2" fmla="*/ 872975 h 872975"/>
                <a:gd name="connsiteX3" fmla="*/ 0 w 1676901"/>
                <a:gd name="connsiteY3" fmla="*/ 171640 h 872975"/>
                <a:gd name="connsiteX4" fmla="*/ 8878 w 1676901"/>
                <a:gd name="connsiteY4" fmla="*/ 26632 h 872975"/>
                <a:gd name="connsiteX0" fmla="*/ 0 w 1676901"/>
                <a:gd name="connsiteY0" fmla="*/ 0 h 1618700"/>
                <a:gd name="connsiteX1" fmla="*/ 1676901 w 1676901"/>
                <a:gd name="connsiteY1" fmla="*/ 745725 h 1618700"/>
                <a:gd name="connsiteX2" fmla="*/ 1668022 w 1676901"/>
                <a:gd name="connsiteY2" fmla="*/ 1618700 h 1618700"/>
                <a:gd name="connsiteX3" fmla="*/ 0 w 1676901"/>
                <a:gd name="connsiteY3" fmla="*/ 917365 h 1618700"/>
                <a:gd name="connsiteX4" fmla="*/ 0 w 1676901"/>
                <a:gd name="connsiteY4" fmla="*/ 0 h 1618700"/>
                <a:gd name="connsiteX0" fmla="*/ 0 w 1676901"/>
                <a:gd name="connsiteY0" fmla="*/ 0 h 1618700"/>
                <a:gd name="connsiteX1" fmla="*/ 1676901 w 1676901"/>
                <a:gd name="connsiteY1" fmla="*/ 745725 h 1618700"/>
                <a:gd name="connsiteX2" fmla="*/ 1668022 w 1676901"/>
                <a:gd name="connsiteY2" fmla="*/ 1618700 h 1618700"/>
                <a:gd name="connsiteX3" fmla="*/ 0 w 1676901"/>
                <a:gd name="connsiteY3" fmla="*/ 100620 h 1618700"/>
                <a:gd name="connsiteX4" fmla="*/ 0 w 1676901"/>
                <a:gd name="connsiteY4" fmla="*/ 0 h 1618700"/>
                <a:gd name="connsiteX0" fmla="*/ 0 w 1676901"/>
                <a:gd name="connsiteY0" fmla="*/ 0 h 1592067"/>
                <a:gd name="connsiteX1" fmla="*/ 1676901 w 1676901"/>
                <a:gd name="connsiteY1" fmla="*/ 745725 h 1592067"/>
                <a:gd name="connsiteX2" fmla="*/ 1659133 w 1676901"/>
                <a:gd name="connsiteY2" fmla="*/ 1592067 h 1592067"/>
                <a:gd name="connsiteX3" fmla="*/ 0 w 1676901"/>
                <a:gd name="connsiteY3" fmla="*/ 100620 h 1592067"/>
                <a:gd name="connsiteX4" fmla="*/ 0 w 1676901"/>
                <a:gd name="connsiteY4" fmla="*/ 0 h 1592067"/>
                <a:gd name="connsiteX0" fmla="*/ 0 w 1676901"/>
                <a:gd name="connsiteY0" fmla="*/ 0 h 1592067"/>
                <a:gd name="connsiteX1" fmla="*/ 1676901 w 1676901"/>
                <a:gd name="connsiteY1" fmla="*/ 745725 h 1592067"/>
                <a:gd name="connsiteX2" fmla="*/ 1668023 w 1676901"/>
                <a:gd name="connsiteY2" fmla="*/ 1592067 h 1592067"/>
                <a:gd name="connsiteX3" fmla="*/ 0 w 1676901"/>
                <a:gd name="connsiteY3" fmla="*/ 100620 h 1592067"/>
                <a:gd name="connsiteX4" fmla="*/ 0 w 1676901"/>
                <a:gd name="connsiteY4" fmla="*/ 0 h 1592067"/>
                <a:gd name="connsiteX0" fmla="*/ 0 w 1676901"/>
                <a:gd name="connsiteY0" fmla="*/ 0 h 1600945"/>
                <a:gd name="connsiteX1" fmla="*/ 1676901 w 1676901"/>
                <a:gd name="connsiteY1" fmla="*/ 745725 h 1600945"/>
                <a:gd name="connsiteX2" fmla="*/ 1668023 w 1676901"/>
                <a:gd name="connsiteY2" fmla="*/ 1600945 h 1600945"/>
                <a:gd name="connsiteX3" fmla="*/ 0 w 1676901"/>
                <a:gd name="connsiteY3" fmla="*/ 100620 h 1600945"/>
                <a:gd name="connsiteX4" fmla="*/ 0 w 1676901"/>
                <a:gd name="connsiteY4" fmla="*/ 0 h 1600945"/>
                <a:gd name="connsiteX0" fmla="*/ 0 w 1676901"/>
                <a:gd name="connsiteY0" fmla="*/ 0 h 1618700"/>
                <a:gd name="connsiteX1" fmla="*/ 1676901 w 1676901"/>
                <a:gd name="connsiteY1" fmla="*/ 745725 h 1618700"/>
                <a:gd name="connsiteX2" fmla="*/ 1668023 w 1676901"/>
                <a:gd name="connsiteY2" fmla="*/ 1618700 h 1618700"/>
                <a:gd name="connsiteX3" fmla="*/ 0 w 1676901"/>
                <a:gd name="connsiteY3" fmla="*/ 100620 h 1618700"/>
                <a:gd name="connsiteX4" fmla="*/ 0 w 1676901"/>
                <a:gd name="connsiteY4" fmla="*/ 0 h 161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901" h="1618700">
                  <a:moveTo>
                    <a:pt x="0" y="0"/>
                  </a:moveTo>
                  <a:lnTo>
                    <a:pt x="1676901" y="745725"/>
                  </a:lnTo>
                  <a:cubicBezTo>
                    <a:pt x="1676901" y="1030798"/>
                    <a:pt x="1668023" y="1333627"/>
                    <a:pt x="1668023" y="1618700"/>
                  </a:cubicBezTo>
                  <a:lnTo>
                    <a:pt x="0" y="10062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5000">
                  <a:schemeClr val="accent2">
                    <a:alpha val="0"/>
                  </a:schemeClr>
                </a:gs>
                <a:gs pos="80000">
                  <a:schemeClr val="accent2">
                    <a:alpha val="85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A98AE84-656D-4728-9472-0B81E41A2617}"/>
                </a:ext>
              </a:extLst>
            </p:cNvPr>
            <p:cNvSpPr/>
            <p:nvPr/>
          </p:nvSpPr>
          <p:spPr>
            <a:xfrm>
              <a:off x="4572000" y="3731342"/>
              <a:ext cx="1676901" cy="864097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59145"/>
                <a:gd name="connsiteY0" fmla="*/ 843378 h 1849518"/>
                <a:gd name="connsiteX1" fmla="*/ 1641390 w 1659145"/>
                <a:gd name="connsiteY1" fmla="*/ 0 h 1849518"/>
                <a:gd name="connsiteX2" fmla="*/ 1659145 w 1659145"/>
                <a:gd name="connsiteY2" fmla="*/ 855218 h 1849518"/>
                <a:gd name="connsiteX3" fmla="*/ 1 w 1659145"/>
                <a:gd name="connsiteY3" fmla="*/ 1849518 h 1849518"/>
                <a:gd name="connsiteX4" fmla="*/ 0 w 1659145"/>
                <a:gd name="connsiteY4" fmla="*/ 843378 h 1849518"/>
                <a:gd name="connsiteX0" fmla="*/ 0 w 1659145"/>
                <a:gd name="connsiteY0" fmla="*/ 843378 h 945987"/>
                <a:gd name="connsiteX1" fmla="*/ 1641390 w 1659145"/>
                <a:gd name="connsiteY1" fmla="*/ 0 h 945987"/>
                <a:gd name="connsiteX2" fmla="*/ 1659145 w 1659145"/>
                <a:gd name="connsiteY2" fmla="*/ 855218 h 945987"/>
                <a:gd name="connsiteX3" fmla="*/ 8878 w 1659145"/>
                <a:gd name="connsiteY3" fmla="*/ 890730 h 945987"/>
                <a:gd name="connsiteX4" fmla="*/ 0 w 1659145"/>
                <a:gd name="connsiteY4" fmla="*/ 843378 h 945987"/>
                <a:gd name="connsiteX0" fmla="*/ 17755 w 1676900"/>
                <a:gd name="connsiteY0" fmla="*/ 843378 h 948353"/>
                <a:gd name="connsiteX1" fmla="*/ 1659145 w 1676900"/>
                <a:gd name="connsiteY1" fmla="*/ 0 h 948353"/>
                <a:gd name="connsiteX2" fmla="*/ 1676900 w 1676900"/>
                <a:gd name="connsiteY2" fmla="*/ 855218 h 948353"/>
                <a:gd name="connsiteX3" fmla="*/ 0 w 1676900"/>
                <a:gd name="connsiteY3" fmla="*/ 908486 h 948353"/>
                <a:gd name="connsiteX4" fmla="*/ 17755 w 1676900"/>
                <a:gd name="connsiteY4" fmla="*/ 843378 h 948353"/>
                <a:gd name="connsiteX0" fmla="*/ 8878 w 1676900"/>
                <a:gd name="connsiteY0" fmla="*/ 923277 h 1018421"/>
                <a:gd name="connsiteX1" fmla="*/ 1659145 w 1676900"/>
                <a:gd name="connsiteY1" fmla="*/ 0 h 1018421"/>
                <a:gd name="connsiteX2" fmla="*/ 1676900 w 1676900"/>
                <a:gd name="connsiteY2" fmla="*/ 855218 h 1018421"/>
                <a:gd name="connsiteX3" fmla="*/ 0 w 1676900"/>
                <a:gd name="connsiteY3" fmla="*/ 908486 h 1018421"/>
                <a:gd name="connsiteX4" fmla="*/ 8878 w 1676900"/>
                <a:gd name="connsiteY4" fmla="*/ 923277 h 1018421"/>
                <a:gd name="connsiteX0" fmla="*/ 0 w 1685778"/>
                <a:gd name="connsiteY0" fmla="*/ 905521 h 1002679"/>
                <a:gd name="connsiteX1" fmla="*/ 1668023 w 1685778"/>
                <a:gd name="connsiteY1" fmla="*/ 0 h 1002679"/>
                <a:gd name="connsiteX2" fmla="*/ 1685778 w 1685778"/>
                <a:gd name="connsiteY2" fmla="*/ 855218 h 1002679"/>
                <a:gd name="connsiteX3" fmla="*/ 8878 w 1685778"/>
                <a:gd name="connsiteY3" fmla="*/ 908486 h 1002679"/>
                <a:gd name="connsiteX4" fmla="*/ 0 w 1685778"/>
                <a:gd name="connsiteY4" fmla="*/ 905521 h 1002679"/>
                <a:gd name="connsiteX0" fmla="*/ 0 w 1676900"/>
                <a:gd name="connsiteY0" fmla="*/ 35509 h 908486"/>
                <a:gd name="connsiteX1" fmla="*/ 1659145 w 1676900"/>
                <a:gd name="connsiteY1" fmla="*/ 0 h 908486"/>
                <a:gd name="connsiteX2" fmla="*/ 1676900 w 1676900"/>
                <a:gd name="connsiteY2" fmla="*/ 855218 h 908486"/>
                <a:gd name="connsiteX3" fmla="*/ 0 w 1676900"/>
                <a:gd name="connsiteY3" fmla="*/ 908486 h 908486"/>
                <a:gd name="connsiteX4" fmla="*/ 0 w 1676900"/>
                <a:gd name="connsiteY4" fmla="*/ 35509 h 908486"/>
                <a:gd name="connsiteX0" fmla="*/ 0 w 1676900"/>
                <a:gd name="connsiteY0" fmla="*/ 35509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35509 h 855218"/>
                <a:gd name="connsiteX0" fmla="*/ 0 w 1676900"/>
                <a:gd name="connsiteY0" fmla="*/ 8876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8876 h 855218"/>
                <a:gd name="connsiteX0" fmla="*/ 8878 w 1685778"/>
                <a:gd name="connsiteY0" fmla="*/ 8876 h 855218"/>
                <a:gd name="connsiteX1" fmla="*/ 1668023 w 1685778"/>
                <a:gd name="connsiteY1" fmla="*/ 0 h 855218"/>
                <a:gd name="connsiteX2" fmla="*/ 1685778 w 1685778"/>
                <a:gd name="connsiteY2" fmla="*/ 855218 h 855218"/>
                <a:gd name="connsiteX3" fmla="*/ 0 w 1685778"/>
                <a:gd name="connsiteY3" fmla="*/ 153884 h 855218"/>
                <a:gd name="connsiteX4" fmla="*/ 8878 w 1685778"/>
                <a:gd name="connsiteY4" fmla="*/ 8876 h 855218"/>
                <a:gd name="connsiteX0" fmla="*/ 8878 w 1685778"/>
                <a:gd name="connsiteY0" fmla="*/ 26632 h 872974"/>
                <a:gd name="connsiteX1" fmla="*/ 1676901 w 1685778"/>
                <a:gd name="connsiteY1" fmla="*/ 0 h 872974"/>
                <a:gd name="connsiteX2" fmla="*/ 1685778 w 1685778"/>
                <a:gd name="connsiteY2" fmla="*/ 872974 h 872974"/>
                <a:gd name="connsiteX3" fmla="*/ 0 w 1685778"/>
                <a:gd name="connsiteY3" fmla="*/ 171640 h 872974"/>
                <a:gd name="connsiteX4" fmla="*/ 8878 w 1685778"/>
                <a:gd name="connsiteY4" fmla="*/ 26632 h 872974"/>
                <a:gd name="connsiteX0" fmla="*/ 8878 w 1694655"/>
                <a:gd name="connsiteY0" fmla="*/ 26632 h 801953"/>
                <a:gd name="connsiteX1" fmla="*/ 1676901 w 1694655"/>
                <a:gd name="connsiteY1" fmla="*/ 0 h 801953"/>
                <a:gd name="connsiteX2" fmla="*/ 1694655 w 1694655"/>
                <a:gd name="connsiteY2" fmla="*/ 801953 h 801953"/>
                <a:gd name="connsiteX3" fmla="*/ 0 w 1694655"/>
                <a:gd name="connsiteY3" fmla="*/ 171640 h 801953"/>
                <a:gd name="connsiteX4" fmla="*/ 8878 w 1694655"/>
                <a:gd name="connsiteY4" fmla="*/ 26632 h 801953"/>
                <a:gd name="connsiteX0" fmla="*/ 8878 w 1721288"/>
                <a:gd name="connsiteY0" fmla="*/ 26632 h 872974"/>
                <a:gd name="connsiteX1" fmla="*/ 1676901 w 1721288"/>
                <a:gd name="connsiteY1" fmla="*/ 0 h 872974"/>
                <a:gd name="connsiteX2" fmla="*/ 1721288 w 1721288"/>
                <a:gd name="connsiteY2" fmla="*/ 872974 h 872974"/>
                <a:gd name="connsiteX3" fmla="*/ 0 w 1721288"/>
                <a:gd name="connsiteY3" fmla="*/ 171640 h 872974"/>
                <a:gd name="connsiteX4" fmla="*/ 8878 w 1721288"/>
                <a:gd name="connsiteY4" fmla="*/ 26632 h 872974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76900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943996"/>
                <a:gd name="connsiteX1" fmla="*/ 1676901 w 1676901"/>
                <a:gd name="connsiteY1" fmla="*/ 0 h 943996"/>
                <a:gd name="connsiteX2" fmla="*/ 1668023 w 1676901"/>
                <a:gd name="connsiteY2" fmla="*/ 943996 h 943996"/>
                <a:gd name="connsiteX3" fmla="*/ 0 w 1676901"/>
                <a:gd name="connsiteY3" fmla="*/ 171640 h 943996"/>
                <a:gd name="connsiteX4" fmla="*/ 8878 w 1676901"/>
                <a:gd name="connsiteY4" fmla="*/ 26632 h 943996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59145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901" h="864097">
                  <a:moveTo>
                    <a:pt x="8878" y="26632"/>
                  </a:moveTo>
                  <a:lnTo>
                    <a:pt x="1676901" y="0"/>
                  </a:lnTo>
                  <a:cubicBezTo>
                    <a:pt x="1676901" y="285073"/>
                    <a:pt x="1659145" y="579024"/>
                    <a:pt x="1659145" y="864097"/>
                  </a:cubicBezTo>
                  <a:lnTo>
                    <a:pt x="0" y="171640"/>
                  </a:lnTo>
                  <a:lnTo>
                    <a:pt x="8878" y="26632"/>
                  </a:lnTo>
                  <a:close/>
                </a:path>
              </a:pathLst>
            </a:custGeom>
            <a:gradFill flip="none" rotWithShape="1">
              <a:gsLst>
                <a:gs pos="50000">
                  <a:schemeClr val="accent2">
                    <a:alpha val="0"/>
                  </a:schemeClr>
                </a:gs>
                <a:gs pos="80000">
                  <a:schemeClr val="accent2">
                    <a:alpha val="85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AAE3FC-EF17-49F9-A877-0A3D03BF8675}"/>
                </a:ext>
              </a:extLst>
            </p:cNvPr>
            <p:cNvSpPr/>
            <p:nvPr/>
          </p:nvSpPr>
          <p:spPr>
            <a:xfrm>
              <a:off x="6228184" y="1844824"/>
              <a:ext cx="4451928" cy="8640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AC69767-9374-4A32-9A60-B196517D948D}"/>
                </a:ext>
              </a:extLst>
            </p:cNvPr>
            <p:cNvSpPr/>
            <p:nvPr/>
          </p:nvSpPr>
          <p:spPr>
            <a:xfrm>
              <a:off x="4577918" y="1844826"/>
              <a:ext cx="1668022" cy="1822884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68022"/>
                <a:gd name="connsiteY0" fmla="*/ 1713390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13390 h 1849518"/>
                <a:gd name="connsiteX0" fmla="*/ 0 w 1668022"/>
                <a:gd name="connsiteY0" fmla="*/ 1713390 h 1787374"/>
                <a:gd name="connsiteX1" fmla="*/ 1650267 w 1668022"/>
                <a:gd name="connsiteY1" fmla="*/ 0 h 1787374"/>
                <a:gd name="connsiteX2" fmla="*/ 1668022 w 1668022"/>
                <a:gd name="connsiteY2" fmla="*/ 855218 h 1787374"/>
                <a:gd name="connsiteX3" fmla="*/ 26633 w 1668022"/>
                <a:gd name="connsiteY3" fmla="*/ 1787374 h 1787374"/>
                <a:gd name="connsiteX4" fmla="*/ 0 w 1668022"/>
                <a:gd name="connsiteY4" fmla="*/ 1713390 h 1787374"/>
                <a:gd name="connsiteX0" fmla="*/ 0 w 1668022"/>
                <a:gd name="connsiteY0" fmla="*/ 1713390 h 1805129"/>
                <a:gd name="connsiteX1" fmla="*/ 1650267 w 1668022"/>
                <a:gd name="connsiteY1" fmla="*/ 0 h 1805129"/>
                <a:gd name="connsiteX2" fmla="*/ 1668022 w 1668022"/>
                <a:gd name="connsiteY2" fmla="*/ 855218 h 1805129"/>
                <a:gd name="connsiteX3" fmla="*/ 35511 w 1668022"/>
                <a:gd name="connsiteY3" fmla="*/ 1805129 h 1805129"/>
                <a:gd name="connsiteX4" fmla="*/ 0 w 1668022"/>
                <a:gd name="connsiteY4" fmla="*/ 1713390 h 1805129"/>
                <a:gd name="connsiteX0" fmla="*/ 0 w 1668022"/>
                <a:gd name="connsiteY0" fmla="*/ 1713390 h 1822885"/>
                <a:gd name="connsiteX1" fmla="*/ 1650267 w 1668022"/>
                <a:gd name="connsiteY1" fmla="*/ 0 h 1822885"/>
                <a:gd name="connsiteX2" fmla="*/ 1668022 w 1668022"/>
                <a:gd name="connsiteY2" fmla="*/ 855218 h 1822885"/>
                <a:gd name="connsiteX3" fmla="*/ 35511 w 1668022"/>
                <a:gd name="connsiteY3" fmla="*/ 1822885 h 1822885"/>
                <a:gd name="connsiteX4" fmla="*/ 0 w 1668022"/>
                <a:gd name="connsiteY4" fmla="*/ 1713390 h 1822885"/>
                <a:gd name="connsiteX0" fmla="*/ 0 w 1668022"/>
                <a:gd name="connsiteY0" fmla="*/ 1702959 h 1812454"/>
                <a:gd name="connsiteX1" fmla="*/ 1657230 w 1668022"/>
                <a:gd name="connsiteY1" fmla="*/ 0 h 1812454"/>
                <a:gd name="connsiteX2" fmla="*/ 1668022 w 1668022"/>
                <a:gd name="connsiteY2" fmla="*/ 844787 h 1812454"/>
                <a:gd name="connsiteX3" fmla="*/ 35511 w 1668022"/>
                <a:gd name="connsiteY3" fmla="*/ 1812454 h 1812454"/>
                <a:gd name="connsiteX4" fmla="*/ 0 w 1668022"/>
                <a:gd name="connsiteY4" fmla="*/ 1702959 h 1812454"/>
                <a:gd name="connsiteX0" fmla="*/ 0 w 1668022"/>
                <a:gd name="connsiteY0" fmla="*/ 1720343 h 1829838"/>
                <a:gd name="connsiteX1" fmla="*/ 1664192 w 1668022"/>
                <a:gd name="connsiteY1" fmla="*/ 0 h 1829838"/>
                <a:gd name="connsiteX2" fmla="*/ 1668022 w 1668022"/>
                <a:gd name="connsiteY2" fmla="*/ 862171 h 1829838"/>
                <a:gd name="connsiteX3" fmla="*/ 35511 w 1668022"/>
                <a:gd name="connsiteY3" fmla="*/ 1829838 h 1829838"/>
                <a:gd name="connsiteX4" fmla="*/ 0 w 1668022"/>
                <a:gd name="connsiteY4" fmla="*/ 1720343 h 1829838"/>
                <a:gd name="connsiteX0" fmla="*/ 0 w 1668022"/>
                <a:gd name="connsiteY0" fmla="*/ 1713389 h 1822884"/>
                <a:gd name="connsiteX1" fmla="*/ 1664192 w 1668022"/>
                <a:gd name="connsiteY1" fmla="*/ 0 h 1822884"/>
                <a:gd name="connsiteX2" fmla="*/ 1668022 w 1668022"/>
                <a:gd name="connsiteY2" fmla="*/ 855217 h 1822884"/>
                <a:gd name="connsiteX3" fmla="*/ 35511 w 1668022"/>
                <a:gd name="connsiteY3" fmla="*/ 1822884 h 1822884"/>
                <a:gd name="connsiteX4" fmla="*/ 0 w 1668022"/>
                <a:gd name="connsiteY4" fmla="*/ 1713389 h 18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8022" h="1822884">
                  <a:moveTo>
                    <a:pt x="0" y="1713389"/>
                  </a:moveTo>
                  <a:lnTo>
                    <a:pt x="1664192" y="0"/>
                  </a:lnTo>
                  <a:cubicBezTo>
                    <a:pt x="1665469" y="287390"/>
                    <a:pt x="1666745" y="567827"/>
                    <a:pt x="1668022" y="855217"/>
                  </a:cubicBezTo>
                  <a:lnTo>
                    <a:pt x="35511" y="1822884"/>
                  </a:lnTo>
                  <a:lnTo>
                    <a:pt x="0" y="1713389"/>
                  </a:lnTo>
                  <a:close/>
                </a:path>
              </a:pathLst>
            </a:custGeom>
            <a:gradFill flip="none" rotWithShape="1">
              <a:gsLst>
                <a:gs pos="35000">
                  <a:schemeClr val="accent2">
                    <a:alpha val="0"/>
                  </a:schemeClr>
                </a:gs>
                <a:gs pos="80000">
                  <a:schemeClr val="accent2">
                    <a:alpha val="8500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953748-3BDE-4A40-AB9F-7C4B2631D26D}"/>
                </a:ext>
              </a:extLst>
            </p:cNvPr>
            <p:cNvSpPr/>
            <p:nvPr/>
          </p:nvSpPr>
          <p:spPr>
            <a:xfrm>
              <a:off x="6228184" y="2787832"/>
              <a:ext cx="4451928" cy="8640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FA22BD7-B0A6-4B1F-AB57-BB0D92C71D15}"/>
                </a:ext>
              </a:extLst>
            </p:cNvPr>
            <p:cNvSpPr/>
            <p:nvPr/>
          </p:nvSpPr>
          <p:spPr>
            <a:xfrm>
              <a:off x="6228184" y="3730840"/>
              <a:ext cx="4451928" cy="8640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B54CA86-EDED-4A5F-B621-B6895703D42D}"/>
                </a:ext>
              </a:extLst>
            </p:cNvPr>
            <p:cNvSpPr/>
            <p:nvPr/>
          </p:nvSpPr>
          <p:spPr>
            <a:xfrm>
              <a:off x="6228184" y="4673848"/>
              <a:ext cx="4451928" cy="8640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9248A86A-3BA4-4063-B8BA-C904F6811415}"/>
                </a:ext>
              </a:extLst>
            </p:cNvPr>
            <p:cNvSpPr/>
            <p:nvPr/>
          </p:nvSpPr>
          <p:spPr>
            <a:xfrm>
              <a:off x="4567071" y="2791036"/>
              <a:ext cx="1685778" cy="1002679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59145"/>
                <a:gd name="connsiteY0" fmla="*/ 843378 h 1849518"/>
                <a:gd name="connsiteX1" fmla="*/ 1641390 w 1659145"/>
                <a:gd name="connsiteY1" fmla="*/ 0 h 1849518"/>
                <a:gd name="connsiteX2" fmla="*/ 1659145 w 1659145"/>
                <a:gd name="connsiteY2" fmla="*/ 855218 h 1849518"/>
                <a:gd name="connsiteX3" fmla="*/ 1 w 1659145"/>
                <a:gd name="connsiteY3" fmla="*/ 1849518 h 1849518"/>
                <a:gd name="connsiteX4" fmla="*/ 0 w 1659145"/>
                <a:gd name="connsiteY4" fmla="*/ 843378 h 1849518"/>
                <a:gd name="connsiteX0" fmla="*/ 0 w 1659145"/>
                <a:gd name="connsiteY0" fmla="*/ 843378 h 945987"/>
                <a:gd name="connsiteX1" fmla="*/ 1641390 w 1659145"/>
                <a:gd name="connsiteY1" fmla="*/ 0 h 945987"/>
                <a:gd name="connsiteX2" fmla="*/ 1659145 w 1659145"/>
                <a:gd name="connsiteY2" fmla="*/ 855218 h 945987"/>
                <a:gd name="connsiteX3" fmla="*/ 8878 w 1659145"/>
                <a:gd name="connsiteY3" fmla="*/ 890730 h 945987"/>
                <a:gd name="connsiteX4" fmla="*/ 0 w 1659145"/>
                <a:gd name="connsiteY4" fmla="*/ 843378 h 945987"/>
                <a:gd name="connsiteX0" fmla="*/ 17755 w 1676900"/>
                <a:gd name="connsiteY0" fmla="*/ 843378 h 948353"/>
                <a:gd name="connsiteX1" fmla="*/ 1659145 w 1676900"/>
                <a:gd name="connsiteY1" fmla="*/ 0 h 948353"/>
                <a:gd name="connsiteX2" fmla="*/ 1676900 w 1676900"/>
                <a:gd name="connsiteY2" fmla="*/ 855218 h 948353"/>
                <a:gd name="connsiteX3" fmla="*/ 0 w 1676900"/>
                <a:gd name="connsiteY3" fmla="*/ 908486 h 948353"/>
                <a:gd name="connsiteX4" fmla="*/ 17755 w 1676900"/>
                <a:gd name="connsiteY4" fmla="*/ 843378 h 948353"/>
                <a:gd name="connsiteX0" fmla="*/ 8878 w 1676900"/>
                <a:gd name="connsiteY0" fmla="*/ 923277 h 1018421"/>
                <a:gd name="connsiteX1" fmla="*/ 1659145 w 1676900"/>
                <a:gd name="connsiteY1" fmla="*/ 0 h 1018421"/>
                <a:gd name="connsiteX2" fmla="*/ 1676900 w 1676900"/>
                <a:gd name="connsiteY2" fmla="*/ 855218 h 1018421"/>
                <a:gd name="connsiteX3" fmla="*/ 0 w 1676900"/>
                <a:gd name="connsiteY3" fmla="*/ 908486 h 1018421"/>
                <a:gd name="connsiteX4" fmla="*/ 8878 w 1676900"/>
                <a:gd name="connsiteY4" fmla="*/ 923277 h 1018421"/>
                <a:gd name="connsiteX0" fmla="*/ 0 w 1685778"/>
                <a:gd name="connsiteY0" fmla="*/ 905521 h 1002679"/>
                <a:gd name="connsiteX1" fmla="*/ 1668023 w 1685778"/>
                <a:gd name="connsiteY1" fmla="*/ 0 h 1002679"/>
                <a:gd name="connsiteX2" fmla="*/ 1685778 w 1685778"/>
                <a:gd name="connsiteY2" fmla="*/ 855218 h 1002679"/>
                <a:gd name="connsiteX3" fmla="*/ 8878 w 1685778"/>
                <a:gd name="connsiteY3" fmla="*/ 908486 h 1002679"/>
                <a:gd name="connsiteX4" fmla="*/ 0 w 1685778"/>
                <a:gd name="connsiteY4" fmla="*/ 905521 h 100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5778" h="1002679">
                  <a:moveTo>
                    <a:pt x="0" y="905521"/>
                  </a:moveTo>
                  <a:lnTo>
                    <a:pt x="1668023" y="0"/>
                  </a:lnTo>
                  <a:lnTo>
                    <a:pt x="1685778" y="855218"/>
                  </a:lnTo>
                  <a:lnTo>
                    <a:pt x="8878" y="908486"/>
                  </a:lnTo>
                  <a:cubicBezTo>
                    <a:pt x="8878" y="573106"/>
                    <a:pt x="0" y="1240901"/>
                    <a:pt x="0" y="905521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chemeClr val="accent2">
                    <a:alpha val="0"/>
                  </a:schemeClr>
                </a:gs>
                <a:gs pos="80000">
                  <a:schemeClr val="accent2">
                    <a:alpha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CB2212-8327-466F-AA34-D386B8E42B07}"/>
              </a:ext>
            </a:extLst>
          </p:cNvPr>
          <p:cNvGrpSpPr/>
          <p:nvPr/>
        </p:nvGrpSpPr>
        <p:grpSpPr>
          <a:xfrm flipH="1">
            <a:off x="2020" y="2066674"/>
            <a:ext cx="6114323" cy="3702808"/>
            <a:chOff x="4474601" y="1837871"/>
            <a:chExt cx="6121796" cy="3702808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0BBEC5BA-9DB8-44BB-B5C9-7A6DD0818C26}"/>
                </a:ext>
              </a:extLst>
            </p:cNvPr>
            <p:cNvSpPr/>
            <p:nvPr/>
          </p:nvSpPr>
          <p:spPr>
            <a:xfrm>
              <a:off x="4488401" y="3921979"/>
              <a:ext cx="1676901" cy="1618700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59145"/>
                <a:gd name="connsiteY0" fmla="*/ 843378 h 1849518"/>
                <a:gd name="connsiteX1" fmla="*/ 1641390 w 1659145"/>
                <a:gd name="connsiteY1" fmla="*/ 0 h 1849518"/>
                <a:gd name="connsiteX2" fmla="*/ 1659145 w 1659145"/>
                <a:gd name="connsiteY2" fmla="*/ 855218 h 1849518"/>
                <a:gd name="connsiteX3" fmla="*/ 1 w 1659145"/>
                <a:gd name="connsiteY3" fmla="*/ 1849518 h 1849518"/>
                <a:gd name="connsiteX4" fmla="*/ 0 w 1659145"/>
                <a:gd name="connsiteY4" fmla="*/ 843378 h 1849518"/>
                <a:gd name="connsiteX0" fmla="*/ 0 w 1659145"/>
                <a:gd name="connsiteY0" fmla="*/ 843378 h 945987"/>
                <a:gd name="connsiteX1" fmla="*/ 1641390 w 1659145"/>
                <a:gd name="connsiteY1" fmla="*/ 0 h 945987"/>
                <a:gd name="connsiteX2" fmla="*/ 1659145 w 1659145"/>
                <a:gd name="connsiteY2" fmla="*/ 855218 h 945987"/>
                <a:gd name="connsiteX3" fmla="*/ 8878 w 1659145"/>
                <a:gd name="connsiteY3" fmla="*/ 890730 h 945987"/>
                <a:gd name="connsiteX4" fmla="*/ 0 w 1659145"/>
                <a:gd name="connsiteY4" fmla="*/ 843378 h 945987"/>
                <a:gd name="connsiteX0" fmla="*/ 17755 w 1676900"/>
                <a:gd name="connsiteY0" fmla="*/ 843378 h 948353"/>
                <a:gd name="connsiteX1" fmla="*/ 1659145 w 1676900"/>
                <a:gd name="connsiteY1" fmla="*/ 0 h 948353"/>
                <a:gd name="connsiteX2" fmla="*/ 1676900 w 1676900"/>
                <a:gd name="connsiteY2" fmla="*/ 855218 h 948353"/>
                <a:gd name="connsiteX3" fmla="*/ 0 w 1676900"/>
                <a:gd name="connsiteY3" fmla="*/ 908486 h 948353"/>
                <a:gd name="connsiteX4" fmla="*/ 17755 w 1676900"/>
                <a:gd name="connsiteY4" fmla="*/ 843378 h 948353"/>
                <a:gd name="connsiteX0" fmla="*/ 8878 w 1676900"/>
                <a:gd name="connsiteY0" fmla="*/ 923277 h 1018421"/>
                <a:gd name="connsiteX1" fmla="*/ 1659145 w 1676900"/>
                <a:gd name="connsiteY1" fmla="*/ 0 h 1018421"/>
                <a:gd name="connsiteX2" fmla="*/ 1676900 w 1676900"/>
                <a:gd name="connsiteY2" fmla="*/ 855218 h 1018421"/>
                <a:gd name="connsiteX3" fmla="*/ 0 w 1676900"/>
                <a:gd name="connsiteY3" fmla="*/ 908486 h 1018421"/>
                <a:gd name="connsiteX4" fmla="*/ 8878 w 1676900"/>
                <a:gd name="connsiteY4" fmla="*/ 923277 h 1018421"/>
                <a:gd name="connsiteX0" fmla="*/ 0 w 1685778"/>
                <a:gd name="connsiteY0" fmla="*/ 905521 h 1002679"/>
                <a:gd name="connsiteX1" fmla="*/ 1668023 w 1685778"/>
                <a:gd name="connsiteY1" fmla="*/ 0 h 1002679"/>
                <a:gd name="connsiteX2" fmla="*/ 1685778 w 1685778"/>
                <a:gd name="connsiteY2" fmla="*/ 855218 h 1002679"/>
                <a:gd name="connsiteX3" fmla="*/ 8878 w 1685778"/>
                <a:gd name="connsiteY3" fmla="*/ 908486 h 1002679"/>
                <a:gd name="connsiteX4" fmla="*/ 0 w 1685778"/>
                <a:gd name="connsiteY4" fmla="*/ 905521 h 1002679"/>
                <a:gd name="connsiteX0" fmla="*/ 0 w 1676900"/>
                <a:gd name="connsiteY0" fmla="*/ 35509 h 908486"/>
                <a:gd name="connsiteX1" fmla="*/ 1659145 w 1676900"/>
                <a:gd name="connsiteY1" fmla="*/ 0 h 908486"/>
                <a:gd name="connsiteX2" fmla="*/ 1676900 w 1676900"/>
                <a:gd name="connsiteY2" fmla="*/ 855218 h 908486"/>
                <a:gd name="connsiteX3" fmla="*/ 0 w 1676900"/>
                <a:gd name="connsiteY3" fmla="*/ 908486 h 908486"/>
                <a:gd name="connsiteX4" fmla="*/ 0 w 1676900"/>
                <a:gd name="connsiteY4" fmla="*/ 35509 h 908486"/>
                <a:gd name="connsiteX0" fmla="*/ 0 w 1676900"/>
                <a:gd name="connsiteY0" fmla="*/ 35509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35509 h 855218"/>
                <a:gd name="connsiteX0" fmla="*/ 0 w 1676900"/>
                <a:gd name="connsiteY0" fmla="*/ 8876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8876 h 855218"/>
                <a:gd name="connsiteX0" fmla="*/ 8878 w 1685778"/>
                <a:gd name="connsiteY0" fmla="*/ 8876 h 855218"/>
                <a:gd name="connsiteX1" fmla="*/ 1668023 w 1685778"/>
                <a:gd name="connsiteY1" fmla="*/ 0 h 855218"/>
                <a:gd name="connsiteX2" fmla="*/ 1685778 w 1685778"/>
                <a:gd name="connsiteY2" fmla="*/ 855218 h 855218"/>
                <a:gd name="connsiteX3" fmla="*/ 0 w 1685778"/>
                <a:gd name="connsiteY3" fmla="*/ 153884 h 855218"/>
                <a:gd name="connsiteX4" fmla="*/ 8878 w 1685778"/>
                <a:gd name="connsiteY4" fmla="*/ 8876 h 855218"/>
                <a:gd name="connsiteX0" fmla="*/ 8878 w 1685778"/>
                <a:gd name="connsiteY0" fmla="*/ 26632 h 872974"/>
                <a:gd name="connsiteX1" fmla="*/ 1676901 w 1685778"/>
                <a:gd name="connsiteY1" fmla="*/ 0 h 872974"/>
                <a:gd name="connsiteX2" fmla="*/ 1685778 w 1685778"/>
                <a:gd name="connsiteY2" fmla="*/ 872974 h 872974"/>
                <a:gd name="connsiteX3" fmla="*/ 0 w 1685778"/>
                <a:gd name="connsiteY3" fmla="*/ 171640 h 872974"/>
                <a:gd name="connsiteX4" fmla="*/ 8878 w 1685778"/>
                <a:gd name="connsiteY4" fmla="*/ 26632 h 872974"/>
                <a:gd name="connsiteX0" fmla="*/ 8878 w 1694655"/>
                <a:gd name="connsiteY0" fmla="*/ 26632 h 801953"/>
                <a:gd name="connsiteX1" fmla="*/ 1676901 w 1694655"/>
                <a:gd name="connsiteY1" fmla="*/ 0 h 801953"/>
                <a:gd name="connsiteX2" fmla="*/ 1694655 w 1694655"/>
                <a:gd name="connsiteY2" fmla="*/ 801953 h 801953"/>
                <a:gd name="connsiteX3" fmla="*/ 0 w 1694655"/>
                <a:gd name="connsiteY3" fmla="*/ 171640 h 801953"/>
                <a:gd name="connsiteX4" fmla="*/ 8878 w 1694655"/>
                <a:gd name="connsiteY4" fmla="*/ 26632 h 801953"/>
                <a:gd name="connsiteX0" fmla="*/ 8878 w 1721288"/>
                <a:gd name="connsiteY0" fmla="*/ 26632 h 872974"/>
                <a:gd name="connsiteX1" fmla="*/ 1676901 w 1721288"/>
                <a:gd name="connsiteY1" fmla="*/ 0 h 872974"/>
                <a:gd name="connsiteX2" fmla="*/ 1721288 w 1721288"/>
                <a:gd name="connsiteY2" fmla="*/ 872974 h 872974"/>
                <a:gd name="connsiteX3" fmla="*/ 0 w 1721288"/>
                <a:gd name="connsiteY3" fmla="*/ 171640 h 872974"/>
                <a:gd name="connsiteX4" fmla="*/ 8878 w 1721288"/>
                <a:gd name="connsiteY4" fmla="*/ 26632 h 872974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76900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943996"/>
                <a:gd name="connsiteX1" fmla="*/ 1676901 w 1676901"/>
                <a:gd name="connsiteY1" fmla="*/ 0 h 943996"/>
                <a:gd name="connsiteX2" fmla="*/ 1668023 w 1676901"/>
                <a:gd name="connsiteY2" fmla="*/ 943996 h 943996"/>
                <a:gd name="connsiteX3" fmla="*/ 0 w 1676901"/>
                <a:gd name="connsiteY3" fmla="*/ 171640 h 943996"/>
                <a:gd name="connsiteX4" fmla="*/ 8878 w 1676901"/>
                <a:gd name="connsiteY4" fmla="*/ 26632 h 943996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59145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  <a:gd name="connsiteX0" fmla="*/ 8878 w 1676901"/>
                <a:gd name="connsiteY0" fmla="*/ 26632 h 997262"/>
                <a:gd name="connsiteX1" fmla="*/ 1676901 w 1676901"/>
                <a:gd name="connsiteY1" fmla="*/ 0 h 997262"/>
                <a:gd name="connsiteX2" fmla="*/ 1641390 w 1676901"/>
                <a:gd name="connsiteY2" fmla="*/ 997262 h 997262"/>
                <a:gd name="connsiteX3" fmla="*/ 0 w 1676901"/>
                <a:gd name="connsiteY3" fmla="*/ 171640 h 997262"/>
                <a:gd name="connsiteX4" fmla="*/ 8878 w 1676901"/>
                <a:gd name="connsiteY4" fmla="*/ 26632 h 997262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50267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935118"/>
                <a:gd name="connsiteX1" fmla="*/ 1676901 w 1676901"/>
                <a:gd name="connsiteY1" fmla="*/ 0 h 935118"/>
                <a:gd name="connsiteX2" fmla="*/ 1668023 w 1676901"/>
                <a:gd name="connsiteY2" fmla="*/ 935118 h 935118"/>
                <a:gd name="connsiteX3" fmla="*/ 0 w 1676901"/>
                <a:gd name="connsiteY3" fmla="*/ 171640 h 935118"/>
                <a:gd name="connsiteX4" fmla="*/ 8878 w 1676901"/>
                <a:gd name="connsiteY4" fmla="*/ 26632 h 935118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59145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68023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  <a:gd name="connsiteX0" fmla="*/ 8878 w 1676901"/>
                <a:gd name="connsiteY0" fmla="*/ 26632 h 642156"/>
                <a:gd name="connsiteX1" fmla="*/ 1676901 w 1676901"/>
                <a:gd name="connsiteY1" fmla="*/ 0 h 642156"/>
                <a:gd name="connsiteX2" fmla="*/ 1659145 w 1676901"/>
                <a:gd name="connsiteY2" fmla="*/ 642156 h 642156"/>
                <a:gd name="connsiteX3" fmla="*/ 0 w 1676901"/>
                <a:gd name="connsiteY3" fmla="*/ 171640 h 642156"/>
                <a:gd name="connsiteX4" fmla="*/ 8878 w 1676901"/>
                <a:gd name="connsiteY4" fmla="*/ 26632 h 642156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59145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  <a:gd name="connsiteX0" fmla="*/ 8878 w 1676901"/>
                <a:gd name="connsiteY0" fmla="*/ 26632 h 943996"/>
                <a:gd name="connsiteX1" fmla="*/ 1676901 w 1676901"/>
                <a:gd name="connsiteY1" fmla="*/ 0 h 943996"/>
                <a:gd name="connsiteX2" fmla="*/ 1659145 w 1676901"/>
                <a:gd name="connsiteY2" fmla="*/ 943996 h 943996"/>
                <a:gd name="connsiteX3" fmla="*/ 0 w 1676901"/>
                <a:gd name="connsiteY3" fmla="*/ 171640 h 943996"/>
                <a:gd name="connsiteX4" fmla="*/ 8878 w 1676901"/>
                <a:gd name="connsiteY4" fmla="*/ 26632 h 943996"/>
                <a:gd name="connsiteX0" fmla="*/ 8878 w 1676901"/>
                <a:gd name="connsiteY0" fmla="*/ 26632 h 872975"/>
                <a:gd name="connsiteX1" fmla="*/ 1676901 w 1676901"/>
                <a:gd name="connsiteY1" fmla="*/ 0 h 872975"/>
                <a:gd name="connsiteX2" fmla="*/ 1668022 w 1676901"/>
                <a:gd name="connsiteY2" fmla="*/ 872975 h 872975"/>
                <a:gd name="connsiteX3" fmla="*/ 0 w 1676901"/>
                <a:gd name="connsiteY3" fmla="*/ 171640 h 872975"/>
                <a:gd name="connsiteX4" fmla="*/ 8878 w 1676901"/>
                <a:gd name="connsiteY4" fmla="*/ 26632 h 872975"/>
                <a:gd name="connsiteX0" fmla="*/ 0 w 1676901"/>
                <a:gd name="connsiteY0" fmla="*/ 0 h 1618700"/>
                <a:gd name="connsiteX1" fmla="*/ 1676901 w 1676901"/>
                <a:gd name="connsiteY1" fmla="*/ 745725 h 1618700"/>
                <a:gd name="connsiteX2" fmla="*/ 1668022 w 1676901"/>
                <a:gd name="connsiteY2" fmla="*/ 1618700 h 1618700"/>
                <a:gd name="connsiteX3" fmla="*/ 0 w 1676901"/>
                <a:gd name="connsiteY3" fmla="*/ 917365 h 1618700"/>
                <a:gd name="connsiteX4" fmla="*/ 0 w 1676901"/>
                <a:gd name="connsiteY4" fmla="*/ 0 h 1618700"/>
                <a:gd name="connsiteX0" fmla="*/ 0 w 1676901"/>
                <a:gd name="connsiteY0" fmla="*/ 0 h 1618700"/>
                <a:gd name="connsiteX1" fmla="*/ 1676901 w 1676901"/>
                <a:gd name="connsiteY1" fmla="*/ 745725 h 1618700"/>
                <a:gd name="connsiteX2" fmla="*/ 1668022 w 1676901"/>
                <a:gd name="connsiteY2" fmla="*/ 1618700 h 1618700"/>
                <a:gd name="connsiteX3" fmla="*/ 0 w 1676901"/>
                <a:gd name="connsiteY3" fmla="*/ 100620 h 1618700"/>
                <a:gd name="connsiteX4" fmla="*/ 0 w 1676901"/>
                <a:gd name="connsiteY4" fmla="*/ 0 h 161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901" h="1618700">
                  <a:moveTo>
                    <a:pt x="0" y="0"/>
                  </a:moveTo>
                  <a:lnTo>
                    <a:pt x="1676901" y="745725"/>
                  </a:lnTo>
                  <a:cubicBezTo>
                    <a:pt x="1676901" y="1030798"/>
                    <a:pt x="1668022" y="1333627"/>
                    <a:pt x="1668022" y="1618700"/>
                  </a:cubicBezTo>
                  <a:lnTo>
                    <a:pt x="0" y="10062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5000">
                  <a:schemeClr val="accent1">
                    <a:alpha val="50000"/>
                  </a:schemeClr>
                </a:gs>
                <a:gs pos="80000">
                  <a:schemeClr val="accent1"/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DE70E74F-5CD7-4D34-B960-353AE4D1CE83}"/>
                </a:ext>
              </a:extLst>
            </p:cNvPr>
            <p:cNvSpPr/>
            <p:nvPr/>
          </p:nvSpPr>
          <p:spPr>
            <a:xfrm>
              <a:off x="4479520" y="3731342"/>
              <a:ext cx="1676901" cy="864097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59145"/>
                <a:gd name="connsiteY0" fmla="*/ 843378 h 1849518"/>
                <a:gd name="connsiteX1" fmla="*/ 1641390 w 1659145"/>
                <a:gd name="connsiteY1" fmla="*/ 0 h 1849518"/>
                <a:gd name="connsiteX2" fmla="*/ 1659145 w 1659145"/>
                <a:gd name="connsiteY2" fmla="*/ 855218 h 1849518"/>
                <a:gd name="connsiteX3" fmla="*/ 1 w 1659145"/>
                <a:gd name="connsiteY3" fmla="*/ 1849518 h 1849518"/>
                <a:gd name="connsiteX4" fmla="*/ 0 w 1659145"/>
                <a:gd name="connsiteY4" fmla="*/ 843378 h 1849518"/>
                <a:gd name="connsiteX0" fmla="*/ 0 w 1659145"/>
                <a:gd name="connsiteY0" fmla="*/ 843378 h 945987"/>
                <a:gd name="connsiteX1" fmla="*/ 1641390 w 1659145"/>
                <a:gd name="connsiteY1" fmla="*/ 0 h 945987"/>
                <a:gd name="connsiteX2" fmla="*/ 1659145 w 1659145"/>
                <a:gd name="connsiteY2" fmla="*/ 855218 h 945987"/>
                <a:gd name="connsiteX3" fmla="*/ 8878 w 1659145"/>
                <a:gd name="connsiteY3" fmla="*/ 890730 h 945987"/>
                <a:gd name="connsiteX4" fmla="*/ 0 w 1659145"/>
                <a:gd name="connsiteY4" fmla="*/ 843378 h 945987"/>
                <a:gd name="connsiteX0" fmla="*/ 17755 w 1676900"/>
                <a:gd name="connsiteY0" fmla="*/ 843378 h 948353"/>
                <a:gd name="connsiteX1" fmla="*/ 1659145 w 1676900"/>
                <a:gd name="connsiteY1" fmla="*/ 0 h 948353"/>
                <a:gd name="connsiteX2" fmla="*/ 1676900 w 1676900"/>
                <a:gd name="connsiteY2" fmla="*/ 855218 h 948353"/>
                <a:gd name="connsiteX3" fmla="*/ 0 w 1676900"/>
                <a:gd name="connsiteY3" fmla="*/ 908486 h 948353"/>
                <a:gd name="connsiteX4" fmla="*/ 17755 w 1676900"/>
                <a:gd name="connsiteY4" fmla="*/ 843378 h 948353"/>
                <a:gd name="connsiteX0" fmla="*/ 8878 w 1676900"/>
                <a:gd name="connsiteY0" fmla="*/ 923277 h 1018421"/>
                <a:gd name="connsiteX1" fmla="*/ 1659145 w 1676900"/>
                <a:gd name="connsiteY1" fmla="*/ 0 h 1018421"/>
                <a:gd name="connsiteX2" fmla="*/ 1676900 w 1676900"/>
                <a:gd name="connsiteY2" fmla="*/ 855218 h 1018421"/>
                <a:gd name="connsiteX3" fmla="*/ 0 w 1676900"/>
                <a:gd name="connsiteY3" fmla="*/ 908486 h 1018421"/>
                <a:gd name="connsiteX4" fmla="*/ 8878 w 1676900"/>
                <a:gd name="connsiteY4" fmla="*/ 923277 h 1018421"/>
                <a:gd name="connsiteX0" fmla="*/ 0 w 1685778"/>
                <a:gd name="connsiteY0" fmla="*/ 905521 h 1002679"/>
                <a:gd name="connsiteX1" fmla="*/ 1668023 w 1685778"/>
                <a:gd name="connsiteY1" fmla="*/ 0 h 1002679"/>
                <a:gd name="connsiteX2" fmla="*/ 1685778 w 1685778"/>
                <a:gd name="connsiteY2" fmla="*/ 855218 h 1002679"/>
                <a:gd name="connsiteX3" fmla="*/ 8878 w 1685778"/>
                <a:gd name="connsiteY3" fmla="*/ 908486 h 1002679"/>
                <a:gd name="connsiteX4" fmla="*/ 0 w 1685778"/>
                <a:gd name="connsiteY4" fmla="*/ 905521 h 1002679"/>
                <a:gd name="connsiteX0" fmla="*/ 0 w 1676900"/>
                <a:gd name="connsiteY0" fmla="*/ 35509 h 908486"/>
                <a:gd name="connsiteX1" fmla="*/ 1659145 w 1676900"/>
                <a:gd name="connsiteY1" fmla="*/ 0 h 908486"/>
                <a:gd name="connsiteX2" fmla="*/ 1676900 w 1676900"/>
                <a:gd name="connsiteY2" fmla="*/ 855218 h 908486"/>
                <a:gd name="connsiteX3" fmla="*/ 0 w 1676900"/>
                <a:gd name="connsiteY3" fmla="*/ 908486 h 908486"/>
                <a:gd name="connsiteX4" fmla="*/ 0 w 1676900"/>
                <a:gd name="connsiteY4" fmla="*/ 35509 h 908486"/>
                <a:gd name="connsiteX0" fmla="*/ 0 w 1676900"/>
                <a:gd name="connsiteY0" fmla="*/ 35509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35509 h 855218"/>
                <a:gd name="connsiteX0" fmla="*/ 0 w 1676900"/>
                <a:gd name="connsiteY0" fmla="*/ 8876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8876 h 855218"/>
                <a:gd name="connsiteX0" fmla="*/ 8878 w 1685778"/>
                <a:gd name="connsiteY0" fmla="*/ 8876 h 855218"/>
                <a:gd name="connsiteX1" fmla="*/ 1668023 w 1685778"/>
                <a:gd name="connsiteY1" fmla="*/ 0 h 855218"/>
                <a:gd name="connsiteX2" fmla="*/ 1685778 w 1685778"/>
                <a:gd name="connsiteY2" fmla="*/ 855218 h 855218"/>
                <a:gd name="connsiteX3" fmla="*/ 0 w 1685778"/>
                <a:gd name="connsiteY3" fmla="*/ 153884 h 855218"/>
                <a:gd name="connsiteX4" fmla="*/ 8878 w 1685778"/>
                <a:gd name="connsiteY4" fmla="*/ 8876 h 855218"/>
                <a:gd name="connsiteX0" fmla="*/ 8878 w 1685778"/>
                <a:gd name="connsiteY0" fmla="*/ 26632 h 872974"/>
                <a:gd name="connsiteX1" fmla="*/ 1676901 w 1685778"/>
                <a:gd name="connsiteY1" fmla="*/ 0 h 872974"/>
                <a:gd name="connsiteX2" fmla="*/ 1685778 w 1685778"/>
                <a:gd name="connsiteY2" fmla="*/ 872974 h 872974"/>
                <a:gd name="connsiteX3" fmla="*/ 0 w 1685778"/>
                <a:gd name="connsiteY3" fmla="*/ 171640 h 872974"/>
                <a:gd name="connsiteX4" fmla="*/ 8878 w 1685778"/>
                <a:gd name="connsiteY4" fmla="*/ 26632 h 872974"/>
                <a:gd name="connsiteX0" fmla="*/ 8878 w 1694655"/>
                <a:gd name="connsiteY0" fmla="*/ 26632 h 801953"/>
                <a:gd name="connsiteX1" fmla="*/ 1676901 w 1694655"/>
                <a:gd name="connsiteY1" fmla="*/ 0 h 801953"/>
                <a:gd name="connsiteX2" fmla="*/ 1694655 w 1694655"/>
                <a:gd name="connsiteY2" fmla="*/ 801953 h 801953"/>
                <a:gd name="connsiteX3" fmla="*/ 0 w 1694655"/>
                <a:gd name="connsiteY3" fmla="*/ 171640 h 801953"/>
                <a:gd name="connsiteX4" fmla="*/ 8878 w 1694655"/>
                <a:gd name="connsiteY4" fmla="*/ 26632 h 801953"/>
                <a:gd name="connsiteX0" fmla="*/ 8878 w 1721288"/>
                <a:gd name="connsiteY0" fmla="*/ 26632 h 872974"/>
                <a:gd name="connsiteX1" fmla="*/ 1676901 w 1721288"/>
                <a:gd name="connsiteY1" fmla="*/ 0 h 872974"/>
                <a:gd name="connsiteX2" fmla="*/ 1721288 w 1721288"/>
                <a:gd name="connsiteY2" fmla="*/ 872974 h 872974"/>
                <a:gd name="connsiteX3" fmla="*/ 0 w 1721288"/>
                <a:gd name="connsiteY3" fmla="*/ 171640 h 872974"/>
                <a:gd name="connsiteX4" fmla="*/ 8878 w 1721288"/>
                <a:gd name="connsiteY4" fmla="*/ 26632 h 872974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76900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943996"/>
                <a:gd name="connsiteX1" fmla="*/ 1676901 w 1676901"/>
                <a:gd name="connsiteY1" fmla="*/ 0 h 943996"/>
                <a:gd name="connsiteX2" fmla="*/ 1668023 w 1676901"/>
                <a:gd name="connsiteY2" fmla="*/ 943996 h 943996"/>
                <a:gd name="connsiteX3" fmla="*/ 0 w 1676901"/>
                <a:gd name="connsiteY3" fmla="*/ 171640 h 943996"/>
                <a:gd name="connsiteX4" fmla="*/ 8878 w 1676901"/>
                <a:gd name="connsiteY4" fmla="*/ 26632 h 943996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59145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901" h="864097">
                  <a:moveTo>
                    <a:pt x="8878" y="26632"/>
                  </a:moveTo>
                  <a:lnTo>
                    <a:pt x="1676901" y="0"/>
                  </a:lnTo>
                  <a:cubicBezTo>
                    <a:pt x="1676901" y="285073"/>
                    <a:pt x="1659145" y="579024"/>
                    <a:pt x="1659145" y="864097"/>
                  </a:cubicBezTo>
                  <a:lnTo>
                    <a:pt x="0" y="171640"/>
                  </a:lnTo>
                  <a:lnTo>
                    <a:pt x="8878" y="26632"/>
                  </a:lnTo>
                  <a:close/>
                </a:path>
              </a:pathLst>
            </a:custGeom>
            <a:gradFill flip="none" rotWithShape="1">
              <a:gsLst>
                <a:gs pos="50000">
                  <a:schemeClr val="accent1">
                    <a:alpha val="85000"/>
                  </a:schemeClr>
                </a:gs>
                <a:gs pos="80000">
                  <a:schemeClr val="accent1"/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A869C57-0C54-433E-9E08-C7B55C3E5060}"/>
                </a:ext>
              </a:extLst>
            </p:cNvPr>
            <p:cNvSpPr/>
            <p:nvPr/>
          </p:nvSpPr>
          <p:spPr>
            <a:xfrm rot="10800000">
              <a:off x="6144963" y="1844824"/>
              <a:ext cx="4451434" cy="8640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A2D2F69C-B106-471A-ACE7-3C987B07A98F}"/>
                </a:ext>
              </a:extLst>
            </p:cNvPr>
            <p:cNvSpPr/>
            <p:nvPr/>
          </p:nvSpPr>
          <p:spPr>
            <a:xfrm>
              <a:off x="4485442" y="1837871"/>
              <a:ext cx="1670406" cy="1829838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68022"/>
                <a:gd name="connsiteY0" fmla="*/ 1713390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13390 h 1849518"/>
                <a:gd name="connsiteX0" fmla="*/ 0 w 1668022"/>
                <a:gd name="connsiteY0" fmla="*/ 1713390 h 1787374"/>
                <a:gd name="connsiteX1" fmla="*/ 1650267 w 1668022"/>
                <a:gd name="connsiteY1" fmla="*/ 0 h 1787374"/>
                <a:gd name="connsiteX2" fmla="*/ 1668022 w 1668022"/>
                <a:gd name="connsiteY2" fmla="*/ 855218 h 1787374"/>
                <a:gd name="connsiteX3" fmla="*/ 26633 w 1668022"/>
                <a:gd name="connsiteY3" fmla="*/ 1787374 h 1787374"/>
                <a:gd name="connsiteX4" fmla="*/ 0 w 1668022"/>
                <a:gd name="connsiteY4" fmla="*/ 1713390 h 1787374"/>
                <a:gd name="connsiteX0" fmla="*/ 0 w 1668022"/>
                <a:gd name="connsiteY0" fmla="*/ 1713390 h 1805129"/>
                <a:gd name="connsiteX1" fmla="*/ 1650267 w 1668022"/>
                <a:gd name="connsiteY1" fmla="*/ 0 h 1805129"/>
                <a:gd name="connsiteX2" fmla="*/ 1668022 w 1668022"/>
                <a:gd name="connsiteY2" fmla="*/ 855218 h 1805129"/>
                <a:gd name="connsiteX3" fmla="*/ 35511 w 1668022"/>
                <a:gd name="connsiteY3" fmla="*/ 1805129 h 1805129"/>
                <a:gd name="connsiteX4" fmla="*/ 0 w 1668022"/>
                <a:gd name="connsiteY4" fmla="*/ 1713390 h 1805129"/>
                <a:gd name="connsiteX0" fmla="*/ 0 w 1668022"/>
                <a:gd name="connsiteY0" fmla="*/ 1713390 h 1822885"/>
                <a:gd name="connsiteX1" fmla="*/ 1650267 w 1668022"/>
                <a:gd name="connsiteY1" fmla="*/ 0 h 1822885"/>
                <a:gd name="connsiteX2" fmla="*/ 1668022 w 1668022"/>
                <a:gd name="connsiteY2" fmla="*/ 855218 h 1822885"/>
                <a:gd name="connsiteX3" fmla="*/ 35511 w 1668022"/>
                <a:gd name="connsiteY3" fmla="*/ 1822885 h 1822885"/>
                <a:gd name="connsiteX4" fmla="*/ 0 w 1668022"/>
                <a:gd name="connsiteY4" fmla="*/ 1713390 h 1822885"/>
                <a:gd name="connsiteX0" fmla="*/ 0 w 1668022"/>
                <a:gd name="connsiteY0" fmla="*/ 1720343 h 1829838"/>
                <a:gd name="connsiteX1" fmla="*/ 1660710 w 1668022"/>
                <a:gd name="connsiteY1" fmla="*/ 0 h 1829838"/>
                <a:gd name="connsiteX2" fmla="*/ 1668022 w 1668022"/>
                <a:gd name="connsiteY2" fmla="*/ 862171 h 1829838"/>
                <a:gd name="connsiteX3" fmla="*/ 35511 w 1668022"/>
                <a:gd name="connsiteY3" fmla="*/ 1829838 h 1829838"/>
                <a:gd name="connsiteX4" fmla="*/ 0 w 1668022"/>
                <a:gd name="connsiteY4" fmla="*/ 1720343 h 1829838"/>
                <a:gd name="connsiteX0" fmla="*/ 0 w 1670406"/>
                <a:gd name="connsiteY0" fmla="*/ 1720343 h 1829838"/>
                <a:gd name="connsiteX1" fmla="*/ 1669865 w 1670406"/>
                <a:gd name="connsiteY1" fmla="*/ 0 h 1829838"/>
                <a:gd name="connsiteX2" fmla="*/ 1668022 w 1670406"/>
                <a:gd name="connsiteY2" fmla="*/ 862171 h 1829838"/>
                <a:gd name="connsiteX3" fmla="*/ 35511 w 1670406"/>
                <a:gd name="connsiteY3" fmla="*/ 1829838 h 1829838"/>
                <a:gd name="connsiteX4" fmla="*/ 0 w 1670406"/>
                <a:gd name="connsiteY4" fmla="*/ 1720343 h 1829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0406" h="1829838">
                  <a:moveTo>
                    <a:pt x="0" y="1720343"/>
                  </a:moveTo>
                  <a:lnTo>
                    <a:pt x="1669865" y="0"/>
                  </a:lnTo>
                  <a:cubicBezTo>
                    <a:pt x="1672302" y="287390"/>
                    <a:pt x="1665585" y="574781"/>
                    <a:pt x="1668022" y="862171"/>
                  </a:cubicBezTo>
                  <a:lnTo>
                    <a:pt x="35511" y="1829838"/>
                  </a:lnTo>
                  <a:lnTo>
                    <a:pt x="0" y="1720343"/>
                  </a:lnTo>
                  <a:close/>
                </a:path>
              </a:pathLst>
            </a:custGeom>
            <a:gradFill flip="none" rotWithShape="1">
              <a:gsLst>
                <a:gs pos="35000">
                  <a:schemeClr val="accent1">
                    <a:alpha val="50000"/>
                  </a:schemeClr>
                </a:gs>
                <a:gs pos="80000">
                  <a:schemeClr val="accent1"/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160D9C0-0F57-47B4-B627-5ABDFC229131}"/>
                </a:ext>
              </a:extLst>
            </p:cNvPr>
            <p:cNvSpPr/>
            <p:nvPr/>
          </p:nvSpPr>
          <p:spPr>
            <a:xfrm rot="10800000">
              <a:off x="6144962" y="2787832"/>
              <a:ext cx="4451434" cy="8640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86EBDE5-99F7-4707-994B-1201375692FD}"/>
                </a:ext>
              </a:extLst>
            </p:cNvPr>
            <p:cNvSpPr/>
            <p:nvPr/>
          </p:nvSpPr>
          <p:spPr>
            <a:xfrm rot="10800000">
              <a:off x="6135715" y="3730840"/>
              <a:ext cx="4451434" cy="8640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CC976CC-A82F-4938-BB14-F3248481FCC3}"/>
                </a:ext>
              </a:extLst>
            </p:cNvPr>
            <p:cNvSpPr/>
            <p:nvPr/>
          </p:nvSpPr>
          <p:spPr>
            <a:xfrm rot="10800000">
              <a:off x="6135715" y="4673848"/>
              <a:ext cx="4451434" cy="8640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CAD9C25E-BB5A-4E14-97E0-6298C214D2FF}"/>
                </a:ext>
              </a:extLst>
            </p:cNvPr>
            <p:cNvSpPr/>
            <p:nvPr/>
          </p:nvSpPr>
          <p:spPr>
            <a:xfrm>
              <a:off x="4474601" y="2791036"/>
              <a:ext cx="1685778" cy="1002679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59145"/>
                <a:gd name="connsiteY0" fmla="*/ 843378 h 1849518"/>
                <a:gd name="connsiteX1" fmla="*/ 1641390 w 1659145"/>
                <a:gd name="connsiteY1" fmla="*/ 0 h 1849518"/>
                <a:gd name="connsiteX2" fmla="*/ 1659145 w 1659145"/>
                <a:gd name="connsiteY2" fmla="*/ 855218 h 1849518"/>
                <a:gd name="connsiteX3" fmla="*/ 1 w 1659145"/>
                <a:gd name="connsiteY3" fmla="*/ 1849518 h 1849518"/>
                <a:gd name="connsiteX4" fmla="*/ 0 w 1659145"/>
                <a:gd name="connsiteY4" fmla="*/ 843378 h 1849518"/>
                <a:gd name="connsiteX0" fmla="*/ 0 w 1659145"/>
                <a:gd name="connsiteY0" fmla="*/ 843378 h 945987"/>
                <a:gd name="connsiteX1" fmla="*/ 1641390 w 1659145"/>
                <a:gd name="connsiteY1" fmla="*/ 0 h 945987"/>
                <a:gd name="connsiteX2" fmla="*/ 1659145 w 1659145"/>
                <a:gd name="connsiteY2" fmla="*/ 855218 h 945987"/>
                <a:gd name="connsiteX3" fmla="*/ 8878 w 1659145"/>
                <a:gd name="connsiteY3" fmla="*/ 890730 h 945987"/>
                <a:gd name="connsiteX4" fmla="*/ 0 w 1659145"/>
                <a:gd name="connsiteY4" fmla="*/ 843378 h 945987"/>
                <a:gd name="connsiteX0" fmla="*/ 17755 w 1676900"/>
                <a:gd name="connsiteY0" fmla="*/ 843378 h 948353"/>
                <a:gd name="connsiteX1" fmla="*/ 1659145 w 1676900"/>
                <a:gd name="connsiteY1" fmla="*/ 0 h 948353"/>
                <a:gd name="connsiteX2" fmla="*/ 1676900 w 1676900"/>
                <a:gd name="connsiteY2" fmla="*/ 855218 h 948353"/>
                <a:gd name="connsiteX3" fmla="*/ 0 w 1676900"/>
                <a:gd name="connsiteY3" fmla="*/ 908486 h 948353"/>
                <a:gd name="connsiteX4" fmla="*/ 17755 w 1676900"/>
                <a:gd name="connsiteY4" fmla="*/ 843378 h 948353"/>
                <a:gd name="connsiteX0" fmla="*/ 8878 w 1676900"/>
                <a:gd name="connsiteY0" fmla="*/ 923277 h 1018421"/>
                <a:gd name="connsiteX1" fmla="*/ 1659145 w 1676900"/>
                <a:gd name="connsiteY1" fmla="*/ 0 h 1018421"/>
                <a:gd name="connsiteX2" fmla="*/ 1676900 w 1676900"/>
                <a:gd name="connsiteY2" fmla="*/ 855218 h 1018421"/>
                <a:gd name="connsiteX3" fmla="*/ 0 w 1676900"/>
                <a:gd name="connsiteY3" fmla="*/ 908486 h 1018421"/>
                <a:gd name="connsiteX4" fmla="*/ 8878 w 1676900"/>
                <a:gd name="connsiteY4" fmla="*/ 923277 h 1018421"/>
                <a:gd name="connsiteX0" fmla="*/ 0 w 1685778"/>
                <a:gd name="connsiteY0" fmla="*/ 905521 h 1002679"/>
                <a:gd name="connsiteX1" fmla="*/ 1668023 w 1685778"/>
                <a:gd name="connsiteY1" fmla="*/ 0 h 1002679"/>
                <a:gd name="connsiteX2" fmla="*/ 1685778 w 1685778"/>
                <a:gd name="connsiteY2" fmla="*/ 855218 h 1002679"/>
                <a:gd name="connsiteX3" fmla="*/ 8878 w 1685778"/>
                <a:gd name="connsiteY3" fmla="*/ 908486 h 1002679"/>
                <a:gd name="connsiteX4" fmla="*/ 0 w 1685778"/>
                <a:gd name="connsiteY4" fmla="*/ 905521 h 1002679"/>
                <a:gd name="connsiteX0" fmla="*/ 0 w 1685778"/>
                <a:gd name="connsiteY0" fmla="*/ 905521 h 1002679"/>
                <a:gd name="connsiteX1" fmla="*/ 1678467 w 1685778"/>
                <a:gd name="connsiteY1" fmla="*/ 0 h 1002679"/>
                <a:gd name="connsiteX2" fmla="*/ 1685778 w 1685778"/>
                <a:gd name="connsiteY2" fmla="*/ 855218 h 1002679"/>
                <a:gd name="connsiteX3" fmla="*/ 8878 w 1685778"/>
                <a:gd name="connsiteY3" fmla="*/ 908486 h 1002679"/>
                <a:gd name="connsiteX4" fmla="*/ 0 w 1685778"/>
                <a:gd name="connsiteY4" fmla="*/ 905521 h 100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5778" h="1002679">
                  <a:moveTo>
                    <a:pt x="0" y="905521"/>
                  </a:moveTo>
                  <a:lnTo>
                    <a:pt x="1678467" y="0"/>
                  </a:lnTo>
                  <a:lnTo>
                    <a:pt x="1685778" y="855218"/>
                  </a:lnTo>
                  <a:lnTo>
                    <a:pt x="8878" y="908486"/>
                  </a:lnTo>
                  <a:cubicBezTo>
                    <a:pt x="8878" y="573106"/>
                    <a:pt x="0" y="1240901"/>
                    <a:pt x="0" y="905521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chemeClr val="accent1">
                    <a:alpha val="85000"/>
                  </a:schemeClr>
                </a:gs>
                <a:gs pos="8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9482B52-5448-4694-9A84-CC8A29194056}"/>
              </a:ext>
            </a:extLst>
          </p:cNvPr>
          <p:cNvGrpSpPr/>
          <p:nvPr/>
        </p:nvGrpSpPr>
        <p:grpSpPr>
          <a:xfrm>
            <a:off x="7944259" y="2146921"/>
            <a:ext cx="3434935" cy="677510"/>
            <a:chOff x="6417575" y="2011204"/>
            <a:chExt cx="2232250" cy="64884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28F2EA8-9B4B-4772-9189-1A5290C6E149}"/>
                </a:ext>
              </a:extLst>
            </p:cNvPr>
            <p:cNvSpPr txBox="1"/>
            <p:nvPr/>
          </p:nvSpPr>
          <p:spPr>
            <a:xfrm>
              <a:off x="6417576" y="2217917"/>
              <a:ext cx="2232249" cy="442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7DB242-FE53-4F52-9E2A-B1C3D9C457B9}"/>
                </a:ext>
              </a:extLst>
            </p:cNvPr>
            <p:cNvSpPr txBox="1"/>
            <p:nvPr/>
          </p:nvSpPr>
          <p:spPr>
            <a:xfrm>
              <a:off x="6417575" y="2011204"/>
              <a:ext cx="2232249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8A1576-F61F-4B43-ACB9-7DABDDCBE506}"/>
              </a:ext>
            </a:extLst>
          </p:cNvPr>
          <p:cNvGrpSpPr/>
          <p:nvPr/>
        </p:nvGrpSpPr>
        <p:grpSpPr>
          <a:xfrm>
            <a:off x="7944260" y="3098071"/>
            <a:ext cx="3434935" cy="677510"/>
            <a:chOff x="6417575" y="2011204"/>
            <a:chExt cx="2232250" cy="64884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6CB171-28ED-4961-AC91-E0BC73D684E9}"/>
                </a:ext>
              </a:extLst>
            </p:cNvPr>
            <p:cNvSpPr txBox="1"/>
            <p:nvPr/>
          </p:nvSpPr>
          <p:spPr>
            <a:xfrm>
              <a:off x="6417576" y="2217917"/>
              <a:ext cx="2232249" cy="442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E3AE5BB-F193-4551-A7DF-32A88BF932D8}"/>
                </a:ext>
              </a:extLst>
            </p:cNvPr>
            <p:cNvSpPr txBox="1"/>
            <p:nvPr/>
          </p:nvSpPr>
          <p:spPr>
            <a:xfrm>
              <a:off x="6417575" y="2011204"/>
              <a:ext cx="2232249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E056BF8-835C-423B-B84E-8A55AB0F1076}"/>
              </a:ext>
            </a:extLst>
          </p:cNvPr>
          <p:cNvGrpSpPr/>
          <p:nvPr/>
        </p:nvGrpSpPr>
        <p:grpSpPr>
          <a:xfrm>
            <a:off x="7944261" y="4040345"/>
            <a:ext cx="3434935" cy="677511"/>
            <a:chOff x="6417575" y="2011204"/>
            <a:chExt cx="2232250" cy="64884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48E458D-C2AF-4118-8B80-D3DD6BAF80CD}"/>
                </a:ext>
              </a:extLst>
            </p:cNvPr>
            <p:cNvSpPr txBox="1"/>
            <p:nvPr/>
          </p:nvSpPr>
          <p:spPr>
            <a:xfrm>
              <a:off x="6417576" y="2217917"/>
              <a:ext cx="2232249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855702-112A-4C39-AE8D-6879484399A2}"/>
                </a:ext>
              </a:extLst>
            </p:cNvPr>
            <p:cNvSpPr txBox="1"/>
            <p:nvPr/>
          </p:nvSpPr>
          <p:spPr>
            <a:xfrm>
              <a:off x="6417575" y="2011204"/>
              <a:ext cx="2232249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9EDC6A-5EC3-4087-9F0E-F5B1843FB42D}"/>
              </a:ext>
            </a:extLst>
          </p:cNvPr>
          <p:cNvGrpSpPr/>
          <p:nvPr/>
        </p:nvGrpSpPr>
        <p:grpSpPr>
          <a:xfrm>
            <a:off x="7944262" y="4982615"/>
            <a:ext cx="3434935" cy="677510"/>
            <a:chOff x="6417575" y="2011204"/>
            <a:chExt cx="2232250" cy="64884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E6DC8E-5B60-4F1C-B900-E2D8047BA446}"/>
                </a:ext>
              </a:extLst>
            </p:cNvPr>
            <p:cNvSpPr txBox="1"/>
            <p:nvPr/>
          </p:nvSpPr>
          <p:spPr>
            <a:xfrm>
              <a:off x="6417576" y="2217917"/>
              <a:ext cx="2232249" cy="442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D1E2BD-AE30-464D-9335-72799F7B1DF6}"/>
                </a:ext>
              </a:extLst>
            </p:cNvPr>
            <p:cNvSpPr txBox="1"/>
            <p:nvPr/>
          </p:nvSpPr>
          <p:spPr>
            <a:xfrm>
              <a:off x="6417575" y="2011204"/>
              <a:ext cx="2232249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9F068DD-2773-432C-85D6-99AE4FFF412B}"/>
              </a:ext>
            </a:extLst>
          </p:cNvPr>
          <p:cNvGrpSpPr/>
          <p:nvPr/>
        </p:nvGrpSpPr>
        <p:grpSpPr>
          <a:xfrm>
            <a:off x="796352" y="2167533"/>
            <a:ext cx="3376706" cy="677510"/>
            <a:chOff x="6417575" y="2011204"/>
            <a:chExt cx="2232250" cy="64884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189C86F-408D-4B72-822D-E2BD8593DFCB}"/>
                </a:ext>
              </a:extLst>
            </p:cNvPr>
            <p:cNvSpPr txBox="1"/>
            <p:nvPr/>
          </p:nvSpPr>
          <p:spPr>
            <a:xfrm>
              <a:off x="6417576" y="2217917"/>
              <a:ext cx="2232249" cy="442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F3AAD9F-22B9-463D-B823-C0583D497528}"/>
                </a:ext>
              </a:extLst>
            </p:cNvPr>
            <p:cNvSpPr txBox="1"/>
            <p:nvPr/>
          </p:nvSpPr>
          <p:spPr>
            <a:xfrm>
              <a:off x="6417575" y="2011204"/>
              <a:ext cx="2232249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CB9DB4B-F62B-48CC-9652-6933AFEC5B5E}"/>
              </a:ext>
            </a:extLst>
          </p:cNvPr>
          <p:cNvGrpSpPr/>
          <p:nvPr/>
        </p:nvGrpSpPr>
        <p:grpSpPr>
          <a:xfrm>
            <a:off x="801836" y="3115827"/>
            <a:ext cx="3376706" cy="677510"/>
            <a:chOff x="6417575" y="2011204"/>
            <a:chExt cx="2232250" cy="64884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59F5E1D-980E-43AD-A76E-112DC35F7BD9}"/>
                </a:ext>
              </a:extLst>
            </p:cNvPr>
            <p:cNvSpPr txBox="1"/>
            <p:nvPr/>
          </p:nvSpPr>
          <p:spPr>
            <a:xfrm>
              <a:off x="6417576" y="2217917"/>
              <a:ext cx="2232249" cy="442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85A49D3-5482-409D-A4E1-61B87AFFC889}"/>
                </a:ext>
              </a:extLst>
            </p:cNvPr>
            <p:cNvSpPr txBox="1"/>
            <p:nvPr/>
          </p:nvSpPr>
          <p:spPr>
            <a:xfrm>
              <a:off x="6417575" y="2011204"/>
              <a:ext cx="2232249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DC90A03-E1A4-46C4-9F3E-B414D0F101A1}"/>
              </a:ext>
            </a:extLst>
          </p:cNvPr>
          <p:cNvGrpSpPr/>
          <p:nvPr/>
        </p:nvGrpSpPr>
        <p:grpSpPr>
          <a:xfrm>
            <a:off x="807318" y="4055243"/>
            <a:ext cx="3376706" cy="677510"/>
            <a:chOff x="6417575" y="2011204"/>
            <a:chExt cx="2232250" cy="64884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F3E6616-510D-49F1-AAEB-80EA73D21E51}"/>
                </a:ext>
              </a:extLst>
            </p:cNvPr>
            <p:cNvSpPr txBox="1"/>
            <p:nvPr/>
          </p:nvSpPr>
          <p:spPr>
            <a:xfrm>
              <a:off x="6417576" y="2217917"/>
              <a:ext cx="2232249" cy="442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39135F9-E55A-45E7-8F42-53B441A40E8E}"/>
                </a:ext>
              </a:extLst>
            </p:cNvPr>
            <p:cNvSpPr txBox="1"/>
            <p:nvPr/>
          </p:nvSpPr>
          <p:spPr>
            <a:xfrm>
              <a:off x="6417575" y="2011204"/>
              <a:ext cx="2232249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2A93074-0C49-40C7-AAED-71999EBDEB89}"/>
              </a:ext>
            </a:extLst>
          </p:cNvPr>
          <p:cNvGrpSpPr/>
          <p:nvPr/>
        </p:nvGrpSpPr>
        <p:grpSpPr>
          <a:xfrm>
            <a:off x="812802" y="4994659"/>
            <a:ext cx="3376706" cy="677510"/>
            <a:chOff x="6417575" y="2011204"/>
            <a:chExt cx="2232250" cy="64884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43F417B-25DA-45F9-87C3-BED3D63EC8CF}"/>
                </a:ext>
              </a:extLst>
            </p:cNvPr>
            <p:cNvSpPr txBox="1"/>
            <p:nvPr/>
          </p:nvSpPr>
          <p:spPr>
            <a:xfrm>
              <a:off x="6417576" y="2217917"/>
              <a:ext cx="2232249" cy="442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64939B4-27AC-4D62-9882-8C3342956B8B}"/>
                </a:ext>
              </a:extLst>
            </p:cNvPr>
            <p:cNvSpPr txBox="1"/>
            <p:nvPr/>
          </p:nvSpPr>
          <p:spPr>
            <a:xfrm>
              <a:off x="6417575" y="2011204"/>
              <a:ext cx="2232249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2C4AFE6-1B37-4ABB-A619-FA1D7FCB02BA}"/>
              </a:ext>
            </a:extLst>
          </p:cNvPr>
          <p:cNvGrpSpPr/>
          <p:nvPr/>
        </p:nvGrpSpPr>
        <p:grpSpPr>
          <a:xfrm>
            <a:off x="4973772" y="2797798"/>
            <a:ext cx="2237674" cy="2237674"/>
            <a:chOff x="3467528" y="2657377"/>
            <a:chExt cx="2237674" cy="223767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9C7981B-09DB-4ADF-8BA7-6107841FD5B9}"/>
                </a:ext>
              </a:extLst>
            </p:cNvPr>
            <p:cNvGrpSpPr/>
            <p:nvPr/>
          </p:nvGrpSpPr>
          <p:grpSpPr>
            <a:xfrm>
              <a:off x="3467528" y="2657377"/>
              <a:ext cx="2237674" cy="2237674"/>
              <a:chOff x="3436380" y="2612003"/>
              <a:chExt cx="2237674" cy="2237674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5CA3035-3CCC-48E0-B534-6BAA75D8F9B7}"/>
                  </a:ext>
                </a:extLst>
              </p:cNvPr>
              <p:cNvSpPr/>
              <p:nvPr/>
            </p:nvSpPr>
            <p:spPr>
              <a:xfrm>
                <a:off x="3436380" y="2612003"/>
                <a:ext cx="2237674" cy="2237674"/>
              </a:xfrm>
              <a:prstGeom prst="ellipse">
                <a:avLst/>
              </a:prstGeom>
              <a:solidFill>
                <a:schemeClr val="bg1">
                  <a:alpha val="57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9018DE1-EE7F-45C3-BCB0-E7296833D616}"/>
                  </a:ext>
                </a:extLst>
              </p:cNvPr>
              <p:cNvSpPr/>
              <p:nvPr/>
            </p:nvSpPr>
            <p:spPr>
              <a:xfrm>
                <a:off x="3914050" y="3089673"/>
                <a:ext cx="1282335" cy="128233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0E37FD5-6548-4292-B27C-22F9A1A96C6E}"/>
                </a:ext>
              </a:extLst>
            </p:cNvPr>
            <p:cNvSpPr/>
            <p:nvPr/>
          </p:nvSpPr>
          <p:spPr>
            <a:xfrm>
              <a:off x="3695636" y="2885485"/>
              <a:ext cx="1781460" cy="1781460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7FDB11D-8CF6-48A6-B4D9-052E1C076DDB}"/>
              </a:ext>
            </a:extLst>
          </p:cNvPr>
          <p:cNvSpPr txBox="1"/>
          <p:nvPr/>
        </p:nvSpPr>
        <p:spPr>
          <a:xfrm>
            <a:off x="5451960" y="3640446"/>
            <a:ext cx="128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Title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980219-6E2C-4E86-B625-C66BAAF959C1}"/>
              </a:ext>
            </a:extLst>
          </p:cNvPr>
          <p:cNvSpPr txBox="1"/>
          <p:nvPr/>
        </p:nvSpPr>
        <p:spPr>
          <a:xfrm>
            <a:off x="4876592" y="1880552"/>
            <a:ext cx="241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Contents</a:t>
            </a:r>
          </a:p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CB7A1AA-FB67-43F4-9396-A35BF2B4C0E8}"/>
              </a:ext>
            </a:extLst>
          </p:cNvPr>
          <p:cNvGrpSpPr/>
          <p:nvPr/>
        </p:nvGrpSpPr>
        <p:grpSpPr>
          <a:xfrm>
            <a:off x="4960112" y="5230177"/>
            <a:ext cx="2251334" cy="853045"/>
            <a:chOff x="1579264" y="5496925"/>
            <a:chExt cx="2251334" cy="85304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F268193-6765-4181-B0E7-BF09F6E7AC7A}"/>
                </a:ext>
              </a:extLst>
            </p:cNvPr>
            <p:cNvSpPr txBox="1"/>
            <p:nvPr/>
          </p:nvSpPr>
          <p:spPr>
            <a:xfrm>
              <a:off x="1579265" y="5703639"/>
              <a:ext cx="2251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4E3925A-E5B9-41E7-8379-74FC98A4B395}"/>
                </a:ext>
              </a:extLst>
            </p:cNvPr>
            <p:cNvSpPr txBox="1"/>
            <p:nvPr/>
          </p:nvSpPr>
          <p:spPr>
            <a:xfrm>
              <a:off x="1579264" y="5496925"/>
              <a:ext cx="2251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:a16="http://schemas.microsoft.com/office/drawing/2014/main" id="{0FA759B2-EF76-4EEF-A6E7-C188B7EFA49A}"/>
              </a:ext>
            </a:extLst>
          </p:cNvPr>
          <p:cNvGrpSpPr/>
          <p:nvPr/>
        </p:nvGrpSpPr>
        <p:grpSpPr>
          <a:xfrm>
            <a:off x="688080" y="872097"/>
            <a:ext cx="3217902" cy="1668149"/>
            <a:chOff x="8070434" y="1540312"/>
            <a:chExt cx="2925465" cy="166814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3AD0232-B912-4F3F-AF40-E8C8A05FEFC8}"/>
                </a:ext>
              </a:extLst>
            </p:cNvPr>
            <p:cNvSpPr txBox="1"/>
            <p:nvPr/>
          </p:nvSpPr>
          <p:spPr>
            <a:xfrm>
              <a:off x="8070434" y="2008132"/>
              <a:ext cx="2925465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bg1"/>
                  </a:solidFill>
                  <a:ea typeface="HY견명조" pitchFamily="18" charset="-127"/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E681333-96D7-4C46-BECD-D2C3978C5A78}"/>
                </a:ext>
              </a:extLst>
            </p:cNvPr>
            <p:cNvSpPr txBox="1"/>
            <p:nvPr/>
          </p:nvSpPr>
          <p:spPr>
            <a:xfrm>
              <a:off x="8070434" y="1540312"/>
              <a:ext cx="2925465" cy="461665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Modern PowerPoint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CF89DB0-E09D-417C-B988-2C8C2D6EC167}"/>
              </a:ext>
            </a:extLst>
          </p:cNvPr>
          <p:cNvSpPr txBox="1"/>
          <p:nvPr/>
        </p:nvSpPr>
        <p:spPr>
          <a:xfrm>
            <a:off x="688080" y="2786695"/>
            <a:ext cx="304645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B9D109-0463-4D52-B2E1-6028BF0487FC}"/>
              </a:ext>
            </a:extLst>
          </p:cNvPr>
          <p:cNvSpPr txBox="1"/>
          <p:nvPr/>
        </p:nvSpPr>
        <p:spPr>
          <a:xfrm>
            <a:off x="688080" y="3679475"/>
            <a:ext cx="304645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928BCA-BBB6-4C3B-B362-0B9F371D8A0B}"/>
              </a:ext>
            </a:extLst>
          </p:cNvPr>
          <p:cNvSpPr txBox="1"/>
          <p:nvPr/>
        </p:nvSpPr>
        <p:spPr>
          <a:xfrm>
            <a:off x="688080" y="4572255"/>
            <a:ext cx="304645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BD2812-8502-49C3-A062-283B8C099A8B}"/>
              </a:ext>
            </a:extLst>
          </p:cNvPr>
          <p:cNvSpPr txBox="1"/>
          <p:nvPr/>
        </p:nvSpPr>
        <p:spPr>
          <a:xfrm>
            <a:off x="688080" y="5465035"/>
            <a:ext cx="304645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D19C5CC-9BEE-46D1-B165-2B62D9ABA8E4}"/>
              </a:ext>
            </a:extLst>
          </p:cNvPr>
          <p:cNvSpPr txBox="1">
            <a:spLocks/>
          </p:cNvSpPr>
          <p:nvPr/>
        </p:nvSpPr>
        <p:spPr>
          <a:xfrm>
            <a:off x="4851768" y="696749"/>
            <a:ext cx="3901602" cy="223611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sz="4400" b="1" dirty="0">
                <a:solidFill>
                  <a:schemeClr val="bg1"/>
                </a:solidFill>
              </a:rPr>
              <a:t>Professional PowerPoint Designed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Up Arrow Callout 5">
            <a:extLst>
              <a:ext uri="{FF2B5EF4-FFF2-40B4-BE49-F238E27FC236}">
                <a16:creationId xmlns:a16="http://schemas.microsoft.com/office/drawing/2014/main" id="{8B259744-D8FD-48C2-A37F-939A28A41922}"/>
              </a:ext>
            </a:extLst>
          </p:cNvPr>
          <p:cNvSpPr/>
          <p:nvPr/>
        </p:nvSpPr>
        <p:spPr>
          <a:xfrm>
            <a:off x="907626" y="1727909"/>
            <a:ext cx="4824000" cy="1849553"/>
          </a:xfrm>
          <a:prstGeom prst="upArrowCallout">
            <a:avLst>
              <a:gd name="adj1" fmla="val 21040"/>
              <a:gd name="adj2" fmla="val 19555"/>
              <a:gd name="adj3" fmla="val 13616"/>
              <a:gd name="adj4" fmla="val 7586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E97255-AD09-4AA2-B27D-21DFB0BE2868}"/>
              </a:ext>
            </a:extLst>
          </p:cNvPr>
          <p:cNvGrpSpPr/>
          <p:nvPr/>
        </p:nvGrpSpPr>
        <p:grpSpPr>
          <a:xfrm>
            <a:off x="907628" y="1727908"/>
            <a:ext cx="10368158" cy="4357363"/>
            <a:chOff x="657967" y="1543075"/>
            <a:chExt cx="7819475" cy="43573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B08EEA-0E6B-4855-8A62-696FC30641A0}"/>
                </a:ext>
              </a:extLst>
            </p:cNvPr>
            <p:cNvSpPr/>
            <p:nvPr/>
          </p:nvSpPr>
          <p:spPr>
            <a:xfrm>
              <a:off x="4335435" y="1543075"/>
              <a:ext cx="454193" cy="435736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9E0925B-8692-4D08-8102-CE5AA57DDA7F}"/>
                </a:ext>
              </a:extLst>
            </p:cNvPr>
            <p:cNvSpPr/>
            <p:nvPr/>
          </p:nvSpPr>
          <p:spPr>
            <a:xfrm rot="5400000">
              <a:off x="4350454" y="-232084"/>
              <a:ext cx="434501" cy="78194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7" name="Up Arrow Callout 10">
            <a:extLst>
              <a:ext uri="{FF2B5EF4-FFF2-40B4-BE49-F238E27FC236}">
                <a16:creationId xmlns:a16="http://schemas.microsoft.com/office/drawing/2014/main" id="{E7079D9C-FF66-4D95-B256-842E4842BDC9}"/>
              </a:ext>
            </a:extLst>
          </p:cNvPr>
          <p:cNvSpPr/>
          <p:nvPr/>
        </p:nvSpPr>
        <p:spPr>
          <a:xfrm rot="10800000">
            <a:off x="6415742" y="4179144"/>
            <a:ext cx="4824000" cy="1906126"/>
          </a:xfrm>
          <a:prstGeom prst="upArrowCallout">
            <a:avLst>
              <a:gd name="adj1" fmla="val 21040"/>
              <a:gd name="adj2" fmla="val 19555"/>
              <a:gd name="adj3" fmla="val 13616"/>
              <a:gd name="adj4" fmla="val 7586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8" name="Up Arrow Callout 11">
            <a:extLst>
              <a:ext uri="{FF2B5EF4-FFF2-40B4-BE49-F238E27FC236}">
                <a16:creationId xmlns:a16="http://schemas.microsoft.com/office/drawing/2014/main" id="{2AEA07D2-E216-4120-956E-71C0542138EB}"/>
              </a:ext>
            </a:extLst>
          </p:cNvPr>
          <p:cNvSpPr/>
          <p:nvPr/>
        </p:nvSpPr>
        <p:spPr>
          <a:xfrm rot="5400000">
            <a:off x="7902967" y="240684"/>
            <a:ext cx="1849553" cy="4824000"/>
          </a:xfrm>
          <a:prstGeom prst="upArrowCallout">
            <a:avLst>
              <a:gd name="adj1" fmla="val 21040"/>
              <a:gd name="adj2" fmla="val 16585"/>
              <a:gd name="adj3" fmla="val 16091"/>
              <a:gd name="adj4" fmla="val 8519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9" name="Up Arrow Callout 12">
            <a:extLst>
              <a:ext uri="{FF2B5EF4-FFF2-40B4-BE49-F238E27FC236}">
                <a16:creationId xmlns:a16="http://schemas.microsoft.com/office/drawing/2014/main" id="{C992536E-C668-4A11-9548-1A41C8768509}"/>
              </a:ext>
            </a:extLst>
          </p:cNvPr>
          <p:cNvSpPr/>
          <p:nvPr/>
        </p:nvSpPr>
        <p:spPr>
          <a:xfrm rot="16200000">
            <a:off x="2366564" y="2720206"/>
            <a:ext cx="1906126" cy="4824000"/>
          </a:xfrm>
          <a:prstGeom prst="upArrowCallout">
            <a:avLst>
              <a:gd name="adj1" fmla="val 21040"/>
              <a:gd name="adj2" fmla="val 16585"/>
              <a:gd name="adj3" fmla="val 16091"/>
              <a:gd name="adj4" fmla="val 8519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31FC2-A99B-464A-81C3-5408EC939161}"/>
              </a:ext>
            </a:extLst>
          </p:cNvPr>
          <p:cNvSpPr txBox="1"/>
          <p:nvPr/>
        </p:nvSpPr>
        <p:spPr>
          <a:xfrm>
            <a:off x="985451" y="3683112"/>
            <a:ext cx="187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STRENGTHS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0EC505-A337-4CB1-8247-F438101302E7}"/>
              </a:ext>
            </a:extLst>
          </p:cNvPr>
          <p:cNvSpPr txBox="1"/>
          <p:nvPr/>
        </p:nvSpPr>
        <p:spPr>
          <a:xfrm rot="5400000">
            <a:off x="5216400" y="2521933"/>
            <a:ext cx="174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WEAKNESS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228675-FD3A-43BE-AAEC-638ADBB64369}"/>
              </a:ext>
            </a:extLst>
          </p:cNvPr>
          <p:cNvSpPr txBox="1"/>
          <p:nvPr/>
        </p:nvSpPr>
        <p:spPr>
          <a:xfrm>
            <a:off x="8825188" y="3683112"/>
            <a:ext cx="23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</a:rPr>
              <a:t>OPPORTUNITIES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ADC816-771B-4021-81D2-03D40E8555ED}"/>
              </a:ext>
            </a:extLst>
          </p:cNvPr>
          <p:cNvSpPr txBox="1"/>
          <p:nvPr/>
        </p:nvSpPr>
        <p:spPr>
          <a:xfrm rot="5400000">
            <a:off x="5312200" y="5049042"/>
            <a:ext cx="155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</a:rPr>
              <a:t>THREATS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2E3E8-5C87-484D-B0F8-58A3E5C66725}"/>
              </a:ext>
            </a:extLst>
          </p:cNvPr>
          <p:cNvSpPr txBox="1"/>
          <p:nvPr/>
        </p:nvSpPr>
        <p:spPr>
          <a:xfrm>
            <a:off x="1981860" y="2370378"/>
            <a:ext cx="34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E4E82E-E2A0-4FB7-99BA-8D4E353EF2F1}"/>
              </a:ext>
            </a:extLst>
          </p:cNvPr>
          <p:cNvSpPr txBox="1"/>
          <p:nvPr/>
        </p:nvSpPr>
        <p:spPr>
          <a:xfrm>
            <a:off x="6618036" y="2596363"/>
            <a:ext cx="36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9027AE-AB6B-4CAA-959C-E9FDE125371D}"/>
              </a:ext>
            </a:extLst>
          </p:cNvPr>
          <p:cNvSpPr txBox="1"/>
          <p:nvPr/>
        </p:nvSpPr>
        <p:spPr>
          <a:xfrm>
            <a:off x="6715315" y="4395838"/>
            <a:ext cx="34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3CC79E-122D-4391-A37E-0C083FD25E8A}"/>
              </a:ext>
            </a:extLst>
          </p:cNvPr>
          <p:cNvSpPr txBox="1"/>
          <p:nvPr/>
        </p:nvSpPr>
        <p:spPr>
          <a:xfrm>
            <a:off x="1896894" y="4379826"/>
            <a:ext cx="36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64BE41-8101-4029-B80C-500A102E0317}"/>
              </a:ext>
            </a:extLst>
          </p:cNvPr>
          <p:cNvSpPr txBox="1"/>
          <p:nvPr/>
        </p:nvSpPr>
        <p:spPr>
          <a:xfrm>
            <a:off x="1125326" y="2493488"/>
            <a:ext cx="632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ADE423-222C-4B36-8338-C6CE3A50BD6A}"/>
              </a:ext>
            </a:extLst>
          </p:cNvPr>
          <p:cNvSpPr txBox="1"/>
          <p:nvPr/>
        </p:nvSpPr>
        <p:spPr>
          <a:xfrm>
            <a:off x="8137638" y="1817266"/>
            <a:ext cx="632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C3A360-F303-4BDE-BA07-A736C6709BB8}"/>
              </a:ext>
            </a:extLst>
          </p:cNvPr>
          <p:cNvSpPr txBox="1"/>
          <p:nvPr/>
        </p:nvSpPr>
        <p:spPr>
          <a:xfrm>
            <a:off x="10365296" y="4518948"/>
            <a:ext cx="632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C47896-E891-46BE-9B10-CC4C39FE2414}"/>
              </a:ext>
            </a:extLst>
          </p:cNvPr>
          <p:cNvSpPr txBox="1"/>
          <p:nvPr/>
        </p:nvSpPr>
        <p:spPr>
          <a:xfrm>
            <a:off x="3416496" y="5251444"/>
            <a:ext cx="632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L-Shape 2">
            <a:extLst>
              <a:ext uri="{FF2B5EF4-FFF2-40B4-BE49-F238E27FC236}">
                <a16:creationId xmlns:a16="http://schemas.microsoft.com/office/drawing/2014/main" id="{DC808D9D-8B55-41B8-AE1F-61EC3746C38C}"/>
              </a:ext>
            </a:extLst>
          </p:cNvPr>
          <p:cNvSpPr/>
          <p:nvPr/>
        </p:nvSpPr>
        <p:spPr>
          <a:xfrm rot="10800000">
            <a:off x="1005590" y="4215340"/>
            <a:ext cx="1855486" cy="1855485"/>
          </a:xfrm>
          <a:custGeom>
            <a:avLst/>
            <a:gdLst/>
            <a:ahLst/>
            <a:cxnLst/>
            <a:rect l="l" t="t" r="r" b="b"/>
            <a:pathLst>
              <a:path w="1639462" h="1639461">
                <a:moveTo>
                  <a:pt x="254587" y="1639461"/>
                </a:moveTo>
                <a:lnTo>
                  <a:pt x="254587" y="1639461"/>
                </a:lnTo>
                <a:lnTo>
                  <a:pt x="0" y="1639461"/>
                </a:lnTo>
                <a:lnTo>
                  <a:pt x="0" y="343317"/>
                </a:lnTo>
                <a:lnTo>
                  <a:pt x="358513" y="343317"/>
                </a:lnTo>
                <a:lnTo>
                  <a:pt x="358513" y="1026362"/>
                </a:lnTo>
                <a:lnTo>
                  <a:pt x="1384875" y="0"/>
                </a:lnTo>
                <a:lnTo>
                  <a:pt x="1639462" y="254586"/>
                </a:lnTo>
                <a:lnTo>
                  <a:pt x="590237" y="1303812"/>
                </a:lnTo>
                <a:lnTo>
                  <a:pt x="1296144" y="1303812"/>
                </a:lnTo>
                <a:lnTo>
                  <a:pt x="1296144" y="1639461"/>
                </a:lnTo>
                <a:lnTo>
                  <a:pt x="254588" y="1639461"/>
                </a:lnTo>
                <a:close/>
              </a:path>
            </a:pathLst>
          </a:cu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L-Shape 2">
            <a:extLst>
              <a:ext uri="{FF2B5EF4-FFF2-40B4-BE49-F238E27FC236}">
                <a16:creationId xmlns:a16="http://schemas.microsoft.com/office/drawing/2014/main" id="{2DB8E229-C9D9-408D-8811-7327FFBB0AB4}"/>
              </a:ext>
            </a:extLst>
          </p:cNvPr>
          <p:cNvSpPr/>
          <p:nvPr/>
        </p:nvSpPr>
        <p:spPr>
          <a:xfrm rot="10800000">
            <a:off x="3691192" y="3415007"/>
            <a:ext cx="1855486" cy="1855485"/>
          </a:xfrm>
          <a:custGeom>
            <a:avLst/>
            <a:gdLst/>
            <a:ahLst/>
            <a:cxnLst/>
            <a:rect l="l" t="t" r="r" b="b"/>
            <a:pathLst>
              <a:path w="1639462" h="1639461">
                <a:moveTo>
                  <a:pt x="254587" y="1639461"/>
                </a:moveTo>
                <a:lnTo>
                  <a:pt x="254587" y="1639461"/>
                </a:lnTo>
                <a:lnTo>
                  <a:pt x="0" y="1639461"/>
                </a:lnTo>
                <a:lnTo>
                  <a:pt x="0" y="343317"/>
                </a:lnTo>
                <a:lnTo>
                  <a:pt x="358513" y="343317"/>
                </a:lnTo>
                <a:lnTo>
                  <a:pt x="358513" y="1026362"/>
                </a:lnTo>
                <a:lnTo>
                  <a:pt x="1384875" y="0"/>
                </a:lnTo>
                <a:lnTo>
                  <a:pt x="1639462" y="254586"/>
                </a:lnTo>
                <a:lnTo>
                  <a:pt x="590237" y="1303812"/>
                </a:lnTo>
                <a:lnTo>
                  <a:pt x="1296144" y="1303812"/>
                </a:lnTo>
                <a:lnTo>
                  <a:pt x="1296144" y="1639461"/>
                </a:lnTo>
                <a:lnTo>
                  <a:pt x="254588" y="1639461"/>
                </a:lnTo>
                <a:close/>
              </a:path>
            </a:pathLst>
          </a:cu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L-Shape 2">
            <a:extLst>
              <a:ext uri="{FF2B5EF4-FFF2-40B4-BE49-F238E27FC236}">
                <a16:creationId xmlns:a16="http://schemas.microsoft.com/office/drawing/2014/main" id="{6456AC9F-400E-42B4-9FBA-2186777421C7}"/>
              </a:ext>
            </a:extLst>
          </p:cNvPr>
          <p:cNvSpPr/>
          <p:nvPr/>
        </p:nvSpPr>
        <p:spPr>
          <a:xfrm rot="10800000">
            <a:off x="6376794" y="2614674"/>
            <a:ext cx="1855486" cy="1855485"/>
          </a:xfrm>
          <a:custGeom>
            <a:avLst/>
            <a:gdLst/>
            <a:ahLst/>
            <a:cxnLst/>
            <a:rect l="l" t="t" r="r" b="b"/>
            <a:pathLst>
              <a:path w="1639462" h="1639461">
                <a:moveTo>
                  <a:pt x="254587" y="1639461"/>
                </a:moveTo>
                <a:lnTo>
                  <a:pt x="254587" y="1639461"/>
                </a:lnTo>
                <a:lnTo>
                  <a:pt x="0" y="1639461"/>
                </a:lnTo>
                <a:lnTo>
                  <a:pt x="0" y="343317"/>
                </a:lnTo>
                <a:lnTo>
                  <a:pt x="358513" y="343317"/>
                </a:lnTo>
                <a:lnTo>
                  <a:pt x="358513" y="1026362"/>
                </a:lnTo>
                <a:lnTo>
                  <a:pt x="1384875" y="0"/>
                </a:lnTo>
                <a:lnTo>
                  <a:pt x="1639462" y="254586"/>
                </a:lnTo>
                <a:lnTo>
                  <a:pt x="590237" y="1303812"/>
                </a:lnTo>
                <a:lnTo>
                  <a:pt x="1296144" y="1303812"/>
                </a:lnTo>
                <a:lnTo>
                  <a:pt x="1296144" y="1639461"/>
                </a:lnTo>
                <a:lnTo>
                  <a:pt x="254588" y="1639461"/>
                </a:lnTo>
                <a:close/>
              </a:path>
            </a:pathLst>
          </a:cu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L-Shape 2">
            <a:extLst>
              <a:ext uri="{FF2B5EF4-FFF2-40B4-BE49-F238E27FC236}">
                <a16:creationId xmlns:a16="http://schemas.microsoft.com/office/drawing/2014/main" id="{966AA83D-D9B1-4D04-8651-6831AEF09FA4}"/>
              </a:ext>
            </a:extLst>
          </p:cNvPr>
          <p:cNvSpPr/>
          <p:nvPr/>
        </p:nvSpPr>
        <p:spPr>
          <a:xfrm rot="10800000">
            <a:off x="9062396" y="1814341"/>
            <a:ext cx="1855486" cy="1855485"/>
          </a:xfrm>
          <a:custGeom>
            <a:avLst/>
            <a:gdLst/>
            <a:ahLst/>
            <a:cxnLst/>
            <a:rect l="l" t="t" r="r" b="b"/>
            <a:pathLst>
              <a:path w="1639462" h="1639461">
                <a:moveTo>
                  <a:pt x="254587" y="1639461"/>
                </a:moveTo>
                <a:lnTo>
                  <a:pt x="254587" y="1639461"/>
                </a:lnTo>
                <a:lnTo>
                  <a:pt x="0" y="1639461"/>
                </a:lnTo>
                <a:lnTo>
                  <a:pt x="0" y="343317"/>
                </a:lnTo>
                <a:lnTo>
                  <a:pt x="358513" y="343317"/>
                </a:lnTo>
                <a:lnTo>
                  <a:pt x="358513" y="1026362"/>
                </a:lnTo>
                <a:lnTo>
                  <a:pt x="1384875" y="0"/>
                </a:lnTo>
                <a:lnTo>
                  <a:pt x="1639462" y="254586"/>
                </a:lnTo>
                <a:lnTo>
                  <a:pt x="590237" y="1303812"/>
                </a:lnTo>
                <a:lnTo>
                  <a:pt x="1296144" y="1303812"/>
                </a:lnTo>
                <a:lnTo>
                  <a:pt x="1296144" y="1639461"/>
                </a:lnTo>
                <a:lnTo>
                  <a:pt x="254588" y="1639461"/>
                </a:lnTo>
                <a:close/>
              </a:path>
            </a:pathLst>
          </a:cu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CA62EA-AFB2-4403-AA93-12200FE6E3A8}"/>
              </a:ext>
            </a:extLst>
          </p:cNvPr>
          <p:cNvSpPr txBox="1"/>
          <p:nvPr/>
        </p:nvSpPr>
        <p:spPr>
          <a:xfrm rot="18900000">
            <a:off x="967767" y="5157185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16B649-71CF-4BAA-8490-2E2A04C3C317}"/>
              </a:ext>
            </a:extLst>
          </p:cNvPr>
          <p:cNvSpPr txBox="1"/>
          <p:nvPr/>
        </p:nvSpPr>
        <p:spPr>
          <a:xfrm rot="18900000">
            <a:off x="3659700" y="4347090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362682-B4A8-4A5B-ADBD-F17543094A9F}"/>
              </a:ext>
            </a:extLst>
          </p:cNvPr>
          <p:cNvSpPr txBox="1"/>
          <p:nvPr/>
        </p:nvSpPr>
        <p:spPr>
          <a:xfrm rot="18900000">
            <a:off x="6351633" y="3536996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8FC7FB-35D8-491B-A238-94A1A243E1AE}"/>
              </a:ext>
            </a:extLst>
          </p:cNvPr>
          <p:cNvSpPr txBox="1"/>
          <p:nvPr/>
        </p:nvSpPr>
        <p:spPr>
          <a:xfrm rot="18900000">
            <a:off x="9043565" y="2726902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CAA57B-4BF9-413C-A390-481AFE96DBA7}"/>
              </a:ext>
            </a:extLst>
          </p:cNvPr>
          <p:cNvGrpSpPr/>
          <p:nvPr/>
        </p:nvGrpSpPr>
        <p:grpSpPr>
          <a:xfrm>
            <a:off x="909123" y="2554244"/>
            <a:ext cx="2076421" cy="1436955"/>
            <a:chOff x="1005509" y="2068468"/>
            <a:chExt cx="1982315" cy="143695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B010AD-4165-44DC-B372-4BA4C3CA2292}"/>
                </a:ext>
              </a:extLst>
            </p:cNvPr>
            <p:cNvSpPr txBox="1"/>
            <p:nvPr/>
          </p:nvSpPr>
          <p:spPr>
            <a:xfrm>
              <a:off x="1005509" y="2068468"/>
              <a:ext cx="19823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A53EF3-2A04-4A77-B801-C209BCF95623}"/>
                </a:ext>
              </a:extLst>
            </p:cNvPr>
            <p:cNvSpPr txBox="1"/>
            <p:nvPr/>
          </p:nvSpPr>
          <p:spPr>
            <a:xfrm>
              <a:off x="1005510" y="2305094"/>
              <a:ext cx="19823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2BCF95-BF33-4B59-8C1B-8FD316F4211D}"/>
              </a:ext>
            </a:extLst>
          </p:cNvPr>
          <p:cNvGrpSpPr/>
          <p:nvPr/>
        </p:nvGrpSpPr>
        <p:grpSpPr>
          <a:xfrm>
            <a:off x="3673250" y="1757959"/>
            <a:ext cx="2076421" cy="1436955"/>
            <a:chOff x="2961536" y="1662708"/>
            <a:chExt cx="1982315" cy="143695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5557CB-1BB6-41EE-9F2B-4E23B5BBEDC4}"/>
                </a:ext>
              </a:extLst>
            </p:cNvPr>
            <p:cNvSpPr txBox="1"/>
            <p:nvPr/>
          </p:nvSpPr>
          <p:spPr>
            <a:xfrm>
              <a:off x="2961536" y="1662708"/>
              <a:ext cx="19823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D6C20B1-BAD4-476A-A9B0-690F98ED4F37}"/>
                </a:ext>
              </a:extLst>
            </p:cNvPr>
            <p:cNvSpPr txBox="1"/>
            <p:nvPr/>
          </p:nvSpPr>
          <p:spPr>
            <a:xfrm>
              <a:off x="2961537" y="1899334"/>
              <a:ext cx="19823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55105BB-1385-4F33-B8C4-D2193DF6B909}"/>
              </a:ext>
            </a:extLst>
          </p:cNvPr>
          <p:cNvGrpSpPr/>
          <p:nvPr/>
        </p:nvGrpSpPr>
        <p:grpSpPr>
          <a:xfrm>
            <a:off x="6437377" y="4647959"/>
            <a:ext cx="2076421" cy="1436955"/>
            <a:chOff x="4860032" y="4800357"/>
            <a:chExt cx="1982315" cy="143695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94432C-5A66-4F68-8E81-74494E299582}"/>
                </a:ext>
              </a:extLst>
            </p:cNvPr>
            <p:cNvSpPr txBox="1"/>
            <p:nvPr/>
          </p:nvSpPr>
          <p:spPr>
            <a:xfrm>
              <a:off x="4860032" y="4800357"/>
              <a:ext cx="19823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2823A6-FDFC-45C2-9AAE-7C2211D96698}"/>
                </a:ext>
              </a:extLst>
            </p:cNvPr>
            <p:cNvSpPr txBox="1"/>
            <p:nvPr/>
          </p:nvSpPr>
          <p:spPr>
            <a:xfrm>
              <a:off x="4860033" y="5036983"/>
              <a:ext cx="19823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9DD6400-5DB1-47FB-9EE3-C377199498FD}"/>
              </a:ext>
            </a:extLst>
          </p:cNvPr>
          <p:cNvGrpSpPr/>
          <p:nvPr/>
        </p:nvGrpSpPr>
        <p:grpSpPr>
          <a:xfrm>
            <a:off x="9201503" y="4004075"/>
            <a:ext cx="2076421" cy="1436955"/>
            <a:chOff x="6816059" y="4394597"/>
            <a:chExt cx="1982315" cy="143695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1DF1963-CE8C-49CA-9A72-E0BCAC439431}"/>
                </a:ext>
              </a:extLst>
            </p:cNvPr>
            <p:cNvSpPr txBox="1"/>
            <p:nvPr/>
          </p:nvSpPr>
          <p:spPr>
            <a:xfrm>
              <a:off x="6816059" y="4394597"/>
              <a:ext cx="19823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68E8B9-FA6A-4D3F-90AE-47DAA1966887}"/>
                </a:ext>
              </a:extLst>
            </p:cNvPr>
            <p:cNvSpPr txBox="1"/>
            <p:nvPr/>
          </p:nvSpPr>
          <p:spPr>
            <a:xfrm>
              <a:off x="6816060" y="4631223"/>
              <a:ext cx="19823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C19A027D-194C-494C-ADBD-112F51E659BF}"/>
              </a:ext>
            </a:extLst>
          </p:cNvPr>
          <p:cNvSpPr/>
          <p:nvPr/>
        </p:nvSpPr>
        <p:spPr>
          <a:xfrm>
            <a:off x="2365074" y="4384826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30650C20-30F7-48BF-B808-454C7467E4E4}"/>
              </a:ext>
            </a:extLst>
          </p:cNvPr>
          <p:cNvSpPr/>
          <p:nvPr/>
        </p:nvSpPr>
        <p:spPr>
          <a:xfrm>
            <a:off x="5085530" y="3544510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ed Rectangle 32">
            <a:extLst>
              <a:ext uri="{FF2B5EF4-FFF2-40B4-BE49-F238E27FC236}">
                <a16:creationId xmlns:a16="http://schemas.microsoft.com/office/drawing/2014/main" id="{51222673-BC04-44D8-84D4-417423B2CFD6}"/>
              </a:ext>
            </a:extLst>
          </p:cNvPr>
          <p:cNvSpPr/>
          <p:nvPr/>
        </p:nvSpPr>
        <p:spPr>
          <a:xfrm>
            <a:off x="10484699" y="1930436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81E6C95D-6404-494E-A0E3-DD2E34D06B55}"/>
              </a:ext>
            </a:extLst>
          </p:cNvPr>
          <p:cNvSpPr/>
          <p:nvPr/>
        </p:nvSpPr>
        <p:spPr>
          <a:xfrm>
            <a:off x="7761573" y="2754658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086" y="269852"/>
            <a:ext cx="11602914" cy="710877"/>
          </a:xfrm>
        </p:spPr>
        <p:txBody>
          <a:bodyPr/>
          <a:lstStyle/>
          <a:p>
            <a:pPr algn="l"/>
            <a:r>
              <a:rPr lang="en-US" altLang="ko-KR" dirty="0">
                <a:latin typeface="+mj-lt"/>
              </a:rPr>
              <a:t>Portfolio Presentation</a:t>
            </a:r>
            <a:endParaRPr lang="en-US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4769" y="4869161"/>
            <a:ext cx="10849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964AE49-F88D-4F0E-8580-80FC5F6C341C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97823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CCAD0D-6955-4CC3-80B1-C1A884DE098B}"/>
              </a:ext>
            </a:extLst>
          </p:cNvPr>
          <p:cNvGrpSpPr/>
          <p:nvPr/>
        </p:nvGrpSpPr>
        <p:grpSpPr>
          <a:xfrm>
            <a:off x="4223794" y="1848164"/>
            <a:ext cx="3744414" cy="3744416"/>
            <a:chOff x="2699794" y="1988840"/>
            <a:chExt cx="3744414" cy="3744416"/>
          </a:xfrm>
        </p:grpSpPr>
        <p:sp>
          <p:nvSpPr>
            <p:cNvPr id="4" name="Block Arc 20">
              <a:extLst>
                <a:ext uri="{FF2B5EF4-FFF2-40B4-BE49-F238E27FC236}">
                  <a16:creationId xmlns:a16="http://schemas.microsoft.com/office/drawing/2014/main" id="{307893DF-5009-4348-AE9A-982A7E2225EB}"/>
                </a:ext>
              </a:extLst>
            </p:cNvPr>
            <p:cNvSpPr/>
            <p:nvPr/>
          </p:nvSpPr>
          <p:spPr>
            <a:xfrm rot="5400000">
              <a:off x="4570246" y="2375755"/>
              <a:ext cx="2260846" cy="1487016"/>
            </a:xfrm>
            <a:custGeom>
              <a:avLst/>
              <a:gdLst/>
              <a:ahLst/>
              <a:cxnLst/>
              <a:rect l="l" t="t" r="r" b="b"/>
              <a:pathLst>
                <a:path w="2260846" h="1487016">
                  <a:moveTo>
                    <a:pt x="126" y="1487016"/>
                  </a:moveTo>
                  <a:cubicBezTo>
                    <a:pt x="-4997" y="1096104"/>
                    <a:pt x="146037" y="719300"/>
                    <a:pt x="419742" y="440151"/>
                  </a:cubicBezTo>
                  <a:cubicBezTo>
                    <a:pt x="693447" y="161002"/>
                    <a:pt x="1067203" y="2576"/>
                    <a:pt x="1458140" y="0"/>
                  </a:cubicBezTo>
                  <a:lnTo>
                    <a:pt x="1460343" y="334356"/>
                  </a:lnTo>
                  <a:lnTo>
                    <a:pt x="2018530" y="334356"/>
                  </a:lnTo>
                  <a:lnTo>
                    <a:pt x="2018530" y="213198"/>
                  </a:lnTo>
                  <a:lnTo>
                    <a:pt x="2260846" y="455514"/>
                  </a:lnTo>
                  <a:lnTo>
                    <a:pt x="2018530" y="697830"/>
                  </a:lnTo>
                  <a:lnTo>
                    <a:pt x="2018530" y="576672"/>
                  </a:lnTo>
                  <a:lnTo>
                    <a:pt x="1461940" y="576672"/>
                  </a:lnTo>
                  <a:cubicBezTo>
                    <a:pt x="1462705" y="692809"/>
                    <a:pt x="1463470" y="808946"/>
                    <a:pt x="1464235" y="925083"/>
                  </a:cubicBezTo>
                  <a:cubicBezTo>
                    <a:pt x="1319690" y="926035"/>
                    <a:pt x="1181497" y="984612"/>
                    <a:pt x="1080298" y="1087824"/>
                  </a:cubicBezTo>
                  <a:cubicBezTo>
                    <a:pt x="979099" y="1191036"/>
                    <a:pt x="923255" y="1330356"/>
                    <a:pt x="925149" y="14748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Block Arc 21">
              <a:extLst>
                <a:ext uri="{FF2B5EF4-FFF2-40B4-BE49-F238E27FC236}">
                  <a16:creationId xmlns:a16="http://schemas.microsoft.com/office/drawing/2014/main" id="{5A180566-F1BA-4B86-AD62-466E9F82CC63}"/>
                </a:ext>
              </a:extLst>
            </p:cNvPr>
            <p:cNvSpPr/>
            <p:nvPr/>
          </p:nvSpPr>
          <p:spPr>
            <a:xfrm rot="10800000">
              <a:off x="4167603" y="4223716"/>
              <a:ext cx="2276605" cy="1509539"/>
            </a:xfrm>
            <a:custGeom>
              <a:avLst/>
              <a:gdLst/>
              <a:ahLst/>
              <a:cxnLst/>
              <a:rect l="l" t="t" r="r" b="b"/>
              <a:pathLst>
                <a:path w="2276605" h="1509539">
                  <a:moveTo>
                    <a:pt x="593" y="1509539"/>
                  </a:moveTo>
                  <a:cubicBezTo>
                    <a:pt x="-10743" y="1110932"/>
                    <a:pt x="140588" y="724868"/>
                    <a:pt x="419780" y="440143"/>
                  </a:cubicBezTo>
                  <a:cubicBezTo>
                    <a:pt x="698972" y="155419"/>
                    <a:pt x="1081993" y="-3457"/>
                    <a:pt x="1480746" y="57"/>
                  </a:cubicBezTo>
                  <a:lnTo>
                    <a:pt x="1478073" y="303452"/>
                  </a:lnTo>
                  <a:lnTo>
                    <a:pt x="2034289" y="303452"/>
                  </a:lnTo>
                  <a:lnTo>
                    <a:pt x="2034289" y="182294"/>
                  </a:lnTo>
                  <a:lnTo>
                    <a:pt x="2276605" y="424610"/>
                  </a:lnTo>
                  <a:lnTo>
                    <a:pt x="2034289" y="666926"/>
                  </a:lnTo>
                  <a:lnTo>
                    <a:pt x="2034289" y="545768"/>
                  </a:lnTo>
                  <a:lnTo>
                    <a:pt x="1475937" y="545768"/>
                  </a:lnTo>
                  <a:lnTo>
                    <a:pt x="1472760" y="906248"/>
                  </a:lnTo>
                  <a:cubicBezTo>
                    <a:pt x="1320197" y="904903"/>
                    <a:pt x="1173654" y="965689"/>
                    <a:pt x="1066835" y="1074625"/>
                  </a:cubicBezTo>
                  <a:cubicBezTo>
                    <a:pt x="960016" y="1183560"/>
                    <a:pt x="902117" y="1331268"/>
                    <a:pt x="906454" y="14837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Block Arc 22">
              <a:extLst>
                <a:ext uri="{FF2B5EF4-FFF2-40B4-BE49-F238E27FC236}">
                  <a16:creationId xmlns:a16="http://schemas.microsoft.com/office/drawing/2014/main" id="{ADD40B41-75DD-47E6-AE42-5BEE2178FB5D}"/>
                </a:ext>
              </a:extLst>
            </p:cNvPr>
            <p:cNvSpPr/>
            <p:nvPr/>
          </p:nvSpPr>
          <p:spPr>
            <a:xfrm rot="16200000">
              <a:off x="2295412" y="3861064"/>
              <a:ext cx="2276605" cy="1467779"/>
            </a:xfrm>
            <a:custGeom>
              <a:avLst/>
              <a:gdLst/>
              <a:ahLst/>
              <a:cxnLst/>
              <a:rect l="l" t="t" r="r" b="b"/>
              <a:pathLst>
                <a:path w="2276605" h="1467779">
                  <a:moveTo>
                    <a:pt x="2276605" y="442016"/>
                  </a:moveTo>
                  <a:lnTo>
                    <a:pt x="2034289" y="684332"/>
                  </a:lnTo>
                  <a:lnTo>
                    <a:pt x="2034289" y="563174"/>
                  </a:lnTo>
                  <a:lnTo>
                    <a:pt x="1461851" y="563174"/>
                  </a:lnTo>
                  <a:cubicBezTo>
                    <a:pt x="1462645" y="683810"/>
                    <a:pt x="1463440" y="804446"/>
                    <a:pt x="1464235" y="925082"/>
                  </a:cubicBezTo>
                  <a:cubicBezTo>
                    <a:pt x="1165908" y="927048"/>
                    <a:pt x="925103" y="1169444"/>
                    <a:pt x="925103" y="1467778"/>
                  </a:cubicBezTo>
                  <a:lnTo>
                    <a:pt x="0" y="1467779"/>
                  </a:lnTo>
                  <a:cubicBezTo>
                    <a:pt x="0" y="660904"/>
                    <a:pt x="651282" y="5316"/>
                    <a:pt x="1458140" y="0"/>
                  </a:cubicBezTo>
                  <a:lnTo>
                    <a:pt x="1460254" y="320858"/>
                  </a:lnTo>
                  <a:lnTo>
                    <a:pt x="2034289" y="320858"/>
                  </a:lnTo>
                  <a:lnTo>
                    <a:pt x="2034289" y="1997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9">
              <a:extLst>
                <a:ext uri="{FF2B5EF4-FFF2-40B4-BE49-F238E27FC236}">
                  <a16:creationId xmlns:a16="http://schemas.microsoft.com/office/drawing/2014/main" id="{58618233-61A6-4800-A845-842EB9B94BAB}"/>
                </a:ext>
              </a:extLst>
            </p:cNvPr>
            <p:cNvSpPr/>
            <p:nvPr/>
          </p:nvSpPr>
          <p:spPr>
            <a:xfrm>
              <a:off x="3771050" y="3068111"/>
              <a:ext cx="1584000" cy="1584176"/>
            </a:xfrm>
            <a:prstGeom prst="roundRect">
              <a:avLst>
                <a:gd name="adj" fmla="val 30355"/>
              </a:avLst>
            </a:prstGeom>
            <a:solidFill>
              <a:schemeClr val="accent6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Up Arrow 23">
              <a:extLst>
                <a:ext uri="{FF2B5EF4-FFF2-40B4-BE49-F238E27FC236}">
                  <a16:creationId xmlns:a16="http://schemas.microsoft.com/office/drawing/2014/main" id="{012A6785-377E-4895-BEDB-9FAB56F4963F}"/>
                </a:ext>
              </a:extLst>
            </p:cNvPr>
            <p:cNvSpPr/>
            <p:nvPr/>
          </p:nvSpPr>
          <p:spPr>
            <a:xfrm rot="5400000">
              <a:off x="3094948" y="1593716"/>
              <a:ext cx="1486295" cy="2276604"/>
            </a:xfrm>
            <a:custGeom>
              <a:avLst/>
              <a:gdLst/>
              <a:ahLst/>
              <a:cxnLst/>
              <a:rect l="l" t="t" r="r" b="b"/>
              <a:pathLst>
                <a:path w="1486295" h="2276604">
                  <a:moveTo>
                    <a:pt x="0" y="818464"/>
                  </a:moveTo>
                  <a:lnTo>
                    <a:pt x="327724" y="816305"/>
                  </a:lnTo>
                  <a:lnTo>
                    <a:pt x="327724" y="242316"/>
                  </a:lnTo>
                  <a:lnTo>
                    <a:pt x="206566" y="242316"/>
                  </a:lnTo>
                  <a:lnTo>
                    <a:pt x="448882" y="0"/>
                  </a:lnTo>
                  <a:lnTo>
                    <a:pt x="691198" y="242316"/>
                  </a:lnTo>
                  <a:lnTo>
                    <a:pt x="570040" y="242316"/>
                  </a:lnTo>
                  <a:lnTo>
                    <a:pt x="570040" y="814708"/>
                  </a:lnTo>
                  <a:cubicBezTo>
                    <a:pt x="688388" y="813929"/>
                    <a:pt x="806735" y="813149"/>
                    <a:pt x="925083" y="812370"/>
                  </a:cubicBezTo>
                  <a:cubicBezTo>
                    <a:pt x="926035" y="956869"/>
                    <a:pt x="984574" y="1095021"/>
                    <a:pt x="1087729" y="1196214"/>
                  </a:cubicBezTo>
                  <a:cubicBezTo>
                    <a:pt x="1190884" y="1297406"/>
                    <a:pt x="1330135" y="1353282"/>
                    <a:pt x="1474625" y="1351460"/>
                  </a:cubicBezTo>
                  <a:lnTo>
                    <a:pt x="1486295" y="2276488"/>
                  </a:lnTo>
                  <a:cubicBezTo>
                    <a:pt x="1095506" y="2281418"/>
                    <a:pt x="718886" y="2130296"/>
                    <a:pt x="439894" y="1856610"/>
                  </a:cubicBezTo>
                  <a:cubicBezTo>
                    <a:pt x="160901" y="1582924"/>
                    <a:pt x="2575" y="1209276"/>
                    <a:pt x="0" y="8184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1CF665A-F557-4685-BEB8-9E5961A08EC2}"/>
              </a:ext>
            </a:extLst>
          </p:cNvPr>
          <p:cNvSpPr txBox="1"/>
          <p:nvPr/>
        </p:nvSpPr>
        <p:spPr>
          <a:xfrm>
            <a:off x="5533599" y="3930190"/>
            <a:ext cx="1106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8C2F60-A5FC-429B-A68C-1D46F3FC62E2}"/>
              </a:ext>
            </a:extLst>
          </p:cNvPr>
          <p:cNvGrpSpPr/>
          <p:nvPr/>
        </p:nvGrpSpPr>
        <p:grpSpPr>
          <a:xfrm>
            <a:off x="8054255" y="2302658"/>
            <a:ext cx="3327107" cy="1065468"/>
            <a:chOff x="2079598" y="4324401"/>
            <a:chExt cx="4492794" cy="106546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5CB1BA-0E94-4AB7-8AC3-1C22D34F15D3}"/>
                </a:ext>
              </a:extLst>
            </p:cNvPr>
            <p:cNvSpPr txBox="1"/>
            <p:nvPr/>
          </p:nvSpPr>
          <p:spPr>
            <a:xfrm>
              <a:off x="2098431" y="4558872"/>
              <a:ext cx="44282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70DA66-FAA2-4F9D-BFB0-08D67490C355}"/>
                </a:ext>
              </a:extLst>
            </p:cNvPr>
            <p:cNvSpPr txBox="1"/>
            <p:nvPr/>
          </p:nvSpPr>
          <p:spPr>
            <a:xfrm>
              <a:off x="2079598" y="4324401"/>
              <a:ext cx="4492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2BDE83-51A9-4092-94BC-9654F20C945D}"/>
              </a:ext>
            </a:extLst>
          </p:cNvPr>
          <p:cNvGrpSpPr/>
          <p:nvPr/>
        </p:nvGrpSpPr>
        <p:grpSpPr>
          <a:xfrm>
            <a:off x="8054255" y="4867773"/>
            <a:ext cx="3327107" cy="1065468"/>
            <a:chOff x="2079598" y="4324401"/>
            <a:chExt cx="4492794" cy="106546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5BF9568-B4A1-4B81-9A2E-4A7CD3450FD3}"/>
                </a:ext>
              </a:extLst>
            </p:cNvPr>
            <p:cNvSpPr txBox="1"/>
            <p:nvPr/>
          </p:nvSpPr>
          <p:spPr>
            <a:xfrm>
              <a:off x="2098431" y="4558872"/>
              <a:ext cx="44282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8BC086-360E-4E6B-8631-7E46D01CBE24}"/>
                </a:ext>
              </a:extLst>
            </p:cNvPr>
            <p:cNvSpPr txBox="1"/>
            <p:nvPr/>
          </p:nvSpPr>
          <p:spPr>
            <a:xfrm>
              <a:off x="2079598" y="4324401"/>
              <a:ext cx="4492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764F2F-D49C-4981-866A-390D49FEDBBD}"/>
              </a:ext>
            </a:extLst>
          </p:cNvPr>
          <p:cNvGrpSpPr/>
          <p:nvPr/>
        </p:nvGrpSpPr>
        <p:grpSpPr>
          <a:xfrm>
            <a:off x="795878" y="1594171"/>
            <a:ext cx="3328230" cy="1065468"/>
            <a:chOff x="2079598" y="4324401"/>
            <a:chExt cx="4492794" cy="106546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7AA790-5C31-4BDA-89EB-D7A12C1F0E8F}"/>
                </a:ext>
              </a:extLst>
            </p:cNvPr>
            <p:cNvSpPr txBox="1"/>
            <p:nvPr/>
          </p:nvSpPr>
          <p:spPr>
            <a:xfrm>
              <a:off x="2098432" y="4558872"/>
              <a:ext cx="44282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8F3DD-099F-4317-A997-EBD8AD7EB262}"/>
                </a:ext>
              </a:extLst>
            </p:cNvPr>
            <p:cNvSpPr txBox="1"/>
            <p:nvPr/>
          </p:nvSpPr>
          <p:spPr>
            <a:xfrm>
              <a:off x="2079598" y="4324401"/>
              <a:ext cx="4492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87A97A-43E5-4EDC-94B7-69D6FA440B26}"/>
              </a:ext>
            </a:extLst>
          </p:cNvPr>
          <p:cNvGrpSpPr/>
          <p:nvPr/>
        </p:nvGrpSpPr>
        <p:grpSpPr>
          <a:xfrm>
            <a:off x="795878" y="4013365"/>
            <a:ext cx="3328230" cy="1065468"/>
            <a:chOff x="2079598" y="4324401"/>
            <a:chExt cx="4492794" cy="106546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122688-C6D6-4E11-A470-336EA5858D71}"/>
                </a:ext>
              </a:extLst>
            </p:cNvPr>
            <p:cNvSpPr txBox="1"/>
            <p:nvPr/>
          </p:nvSpPr>
          <p:spPr>
            <a:xfrm>
              <a:off x="2098432" y="4558872"/>
              <a:ext cx="44282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7B82C0-30A4-4359-A319-A71C568C0B1A}"/>
                </a:ext>
              </a:extLst>
            </p:cNvPr>
            <p:cNvSpPr txBox="1"/>
            <p:nvPr/>
          </p:nvSpPr>
          <p:spPr>
            <a:xfrm>
              <a:off x="2079598" y="4324401"/>
              <a:ext cx="4492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Isosceles Triangle 8">
            <a:extLst>
              <a:ext uri="{FF2B5EF4-FFF2-40B4-BE49-F238E27FC236}">
                <a16:creationId xmlns:a16="http://schemas.microsoft.com/office/drawing/2014/main" id="{BF0B2CE1-5C9F-4BE3-AE03-E627539A9804}"/>
              </a:ext>
            </a:extLst>
          </p:cNvPr>
          <p:cNvSpPr/>
          <p:nvPr/>
        </p:nvSpPr>
        <p:spPr>
          <a:xfrm rot="16200000">
            <a:off x="4713433" y="2420908"/>
            <a:ext cx="400465" cy="477460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8BBC9837-EAC1-469B-9E72-91A7076BC64B}"/>
              </a:ext>
            </a:extLst>
          </p:cNvPr>
          <p:cNvSpPr/>
          <p:nvPr/>
        </p:nvSpPr>
        <p:spPr>
          <a:xfrm>
            <a:off x="6995558" y="2367298"/>
            <a:ext cx="424718" cy="42471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878CE528-C0BE-4D49-AF6D-B375F82BCCAE}"/>
              </a:ext>
            </a:extLst>
          </p:cNvPr>
          <p:cNvSpPr/>
          <p:nvPr/>
        </p:nvSpPr>
        <p:spPr>
          <a:xfrm>
            <a:off x="4754196" y="4652660"/>
            <a:ext cx="463325" cy="304504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Donut 24">
            <a:extLst>
              <a:ext uri="{FF2B5EF4-FFF2-40B4-BE49-F238E27FC236}">
                <a16:creationId xmlns:a16="http://schemas.microsoft.com/office/drawing/2014/main" id="{070C00C6-95C2-42CF-B532-3FF28AA96985}"/>
              </a:ext>
            </a:extLst>
          </p:cNvPr>
          <p:cNvSpPr/>
          <p:nvPr/>
        </p:nvSpPr>
        <p:spPr>
          <a:xfrm>
            <a:off x="5805326" y="3226206"/>
            <a:ext cx="581348" cy="586080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Oval 21">
            <a:extLst>
              <a:ext uri="{FF2B5EF4-FFF2-40B4-BE49-F238E27FC236}">
                <a16:creationId xmlns:a16="http://schemas.microsoft.com/office/drawing/2014/main" id="{9FA8151E-3B5A-40D1-9E5A-76DA2DB5F27F}"/>
              </a:ext>
            </a:extLst>
          </p:cNvPr>
          <p:cNvSpPr>
            <a:spLocks noChangeAspect="1"/>
          </p:cNvSpPr>
          <p:nvPr/>
        </p:nvSpPr>
        <p:spPr>
          <a:xfrm>
            <a:off x="7000185" y="4578554"/>
            <a:ext cx="448968" cy="45271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92520D-A5AF-413C-9626-9839C0970C74}"/>
              </a:ext>
            </a:extLst>
          </p:cNvPr>
          <p:cNvSpPr/>
          <p:nvPr/>
        </p:nvSpPr>
        <p:spPr>
          <a:xfrm>
            <a:off x="960583" y="1876388"/>
            <a:ext cx="5669112" cy="194400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ED9BFB-555A-43B1-8559-F7F13D7338B9}"/>
              </a:ext>
            </a:extLst>
          </p:cNvPr>
          <p:cNvSpPr/>
          <p:nvPr/>
        </p:nvSpPr>
        <p:spPr>
          <a:xfrm>
            <a:off x="5599245" y="4052416"/>
            <a:ext cx="5669112" cy="19440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0DD7BC-A7EB-4E59-BEFA-65D0ABD8FB70}"/>
              </a:ext>
            </a:extLst>
          </p:cNvPr>
          <p:cNvSpPr/>
          <p:nvPr/>
        </p:nvSpPr>
        <p:spPr>
          <a:xfrm>
            <a:off x="960583" y="1876388"/>
            <a:ext cx="5669112" cy="5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E07BC-73DB-4D0E-99F7-585C4AADA472}"/>
              </a:ext>
            </a:extLst>
          </p:cNvPr>
          <p:cNvSpPr/>
          <p:nvPr/>
        </p:nvSpPr>
        <p:spPr>
          <a:xfrm>
            <a:off x="5599245" y="4052416"/>
            <a:ext cx="5669112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Bent-Up Arrow 6">
            <a:extLst>
              <a:ext uri="{FF2B5EF4-FFF2-40B4-BE49-F238E27FC236}">
                <a16:creationId xmlns:a16="http://schemas.microsoft.com/office/drawing/2014/main" id="{EB7E67E6-D959-4427-957D-F928D89E73AE}"/>
              </a:ext>
            </a:extLst>
          </p:cNvPr>
          <p:cNvSpPr/>
          <p:nvPr/>
        </p:nvSpPr>
        <p:spPr>
          <a:xfrm flipH="1">
            <a:off x="3586711" y="3850652"/>
            <a:ext cx="2012535" cy="977320"/>
          </a:xfrm>
          <a:prstGeom prst="bentUpArrow">
            <a:avLst>
              <a:gd name="adj1" fmla="val 25795"/>
              <a:gd name="adj2" fmla="val 28007"/>
              <a:gd name="adj3" fmla="val 3702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Bent-Up Arrow 7">
            <a:extLst>
              <a:ext uri="{FF2B5EF4-FFF2-40B4-BE49-F238E27FC236}">
                <a16:creationId xmlns:a16="http://schemas.microsoft.com/office/drawing/2014/main" id="{2DEB0399-21FD-4CBB-BF7C-144E446FF426}"/>
              </a:ext>
            </a:extLst>
          </p:cNvPr>
          <p:cNvSpPr/>
          <p:nvPr/>
        </p:nvSpPr>
        <p:spPr>
          <a:xfrm rot="10800000" flipH="1">
            <a:off x="6629696" y="3075481"/>
            <a:ext cx="2012535" cy="977320"/>
          </a:xfrm>
          <a:prstGeom prst="bentUpArrow">
            <a:avLst>
              <a:gd name="adj1" fmla="val 25795"/>
              <a:gd name="adj2" fmla="val 28007"/>
              <a:gd name="adj3" fmla="val 3702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E0A46-D2DE-48E4-95FD-73887C5BBB72}"/>
              </a:ext>
            </a:extLst>
          </p:cNvPr>
          <p:cNvSpPr txBox="1"/>
          <p:nvPr/>
        </p:nvSpPr>
        <p:spPr>
          <a:xfrm>
            <a:off x="1376220" y="2530918"/>
            <a:ext cx="4837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B4646-ED9A-4D2F-A787-3A450E17FD55}"/>
              </a:ext>
            </a:extLst>
          </p:cNvPr>
          <p:cNvSpPr txBox="1"/>
          <p:nvPr/>
        </p:nvSpPr>
        <p:spPr>
          <a:xfrm>
            <a:off x="6014880" y="4721462"/>
            <a:ext cx="4837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DE12FD-8D7C-4A84-8E3F-9EA1C42147C9}"/>
              </a:ext>
            </a:extLst>
          </p:cNvPr>
          <p:cNvSpPr txBox="1"/>
          <p:nvPr/>
        </p:nvSpPr>
        <p:spPr>
          <a:xfrm>
            <a:off x="1376220" y="1970945"/>
            <a:ext cx="4837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3E1EDE-9E3E-4634-A6A1-1DF48220BA04}"/>
              </a:ext>
            </a:extLst>
          </p:cNvPr>
          <p:cNvSpPr txBox="1"/>
          <p:nvPr/>
        </p:nvSpPr>
        <p:spPr>
          <a:xfrm>
            <a:off x="6014880" y="4163869"/>
            <a:ext cx="4837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21F433-57E3-40F1-9290-145971CED233}"/>
              </a:ext>
            </a:extLst>
          </p:cNvPr>
          <p:cNvGrpSpPr/>
          <p:nvPr/>
        </p:nvGrpSpPr>
        <p:grpSpPr>
          <a:xfrm>
            <a:off x="8566464" y="2251828"/>
            <a:ext cx="2670667" cy="823652"/>
            <a:chOff x="2079598" y="4324401"/>
            <a:chExt cx="3303211" cy="82365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E619C9-3279-44FB-9CD1-C7034357D352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E93C18-88F3-43EE-ABCF-002F4223D177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D3F5483-044E-45A3-A2C5-76075E5BDEB0}"/>
              </a:ext>
            </a:extLst>
          </p:cNvPr>
          <p:cNvGrpSpPr/>
          <p:nvPr/>
        </p:nvGrpSpPr>
        <p:grpSpPr>
          <a:xfrm>
            <a:off x="977686" y="4862476"/>
            <a:ext cx="2670667" cy="823652"/>
            <a:chOff x="2079598" y="4324401"/>
            <a:chExt cx="3303211" cy="82365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B203861-8678-4061-95E1-1C1625659D6B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63ED22-B5DB-417D-8816-3EC39F4EBEC8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6C692231-5A2A-4705-B053-1FB292A0ED06}"/>
              </a:ext>
            </a:extLst>
          </p:cNvPr>
          <p:cNvGrpSpPr/>
          <p:nvPr/>
        </p:nvGrpSpPr>
        <p:grpSpPr>
          <a:xfrm>
            <a:off x="3134119" y="1375635"/>
            <a:ext cx="3568440" cy="2878691"/>
            <a:chOff x="3134119" y="1375635"/>
            <a:chExt cx="3568440" cy="287869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98F92-C01D-4711-9732-08CBADD65132}"/>
                </a:ext>
              </a:extLst>
            </p:cNvPr>
            <p:cNvSpPr txBox="1"/>
            <p:nvPr/>
          </p:nvSpPr>
          <p:spPr>
            <a:xfrm>
              <a:off x="3134119" y="1375635"/>
              <a:ext cx="3568440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AWESOME</a:t>
              </a:r>
            </a:p>
            <a:p>
              <a:pPr algn="r"/>
              <a:r>
                <a:rPr lang="en-GB" altLang="ko-KR" sz="4800" b="1" dirty="0">
                  <a:solidFill>
                    <a:schemeClr val="bg1"/>
                  </a:solidFill>
                  <a:cs typeface="Arial" pitchFamily="34" charset="0"/>
                </a:rPr>
                <a:t>S</a:t>
              </a:r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LIDE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DD32DD8-7E3B-4B50-9835-D705720FD978}"/>
                </a:ext>
              </a:extLst>
            </p:cNvPr>
            <p:cNvSpPr txBox="1"/>
            <p:nvPr/>
          </p:nvSpPr>
          <p:spPr>
            <a:xfrm>
              <a:off x="3134120" y="3823439"/>
              <a:ext cx="3568439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altLang="ko-KR" sz="1100" dirty="0">
                  <a:solidFill>
                    <a:schemeClr val="bg1"/>
                  </a:solidFill>
                  <a:cs typeface="Arial" pitchFamily="34" charset="0"/>
                </a:rPr>
                <a:t>L</a:t>
              </a:r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OREM IPSUM DOLOR SIT AMET,</a:t>
              </a:r>
            </a:p>
            <a:p>
              <a:pPr algn="r"/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CU USU AGAM INTEGRE IMPEDIT.</a:t>
              </a:r>
              <a:endParaRPr lang="ko-KR" altLang="en-US" sz="11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6B8291E-E311-457F-9B68-DF2F38B9B63C}"/>
                </a:ext>
              </a:extLst>
            </p:cNvPr>
            <p:cNvSpPr txBox="1"/>
            <p:nvPr/>
          </p:nvSpPr>
          <p:spPr>
            <a:xfrm>
              <a:off x="3134119" y="3062617"/>
              <a:ext cx="3568440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altLang="ko-KR" sz="2400" dirty="0">
                  <a:solidFill>
                    <a:schemeClr val="bg1"/>
                  </a:solidFill>
                  <a:cs typeface="Arial" pitchFamily="34" charset="0"/>
                </a:rPr>
                <a:t>L</a:t>
              </a:r>
              <a:r>
                <a:rPr lang="en-US" altLang="ko-KR" sz="2400" dirty="0">
                  <a:solidFill>
                    <a:schemeClr val="bg1"/>
                  </a:solidFill>
                  <a:cs typeface="Arial" pitchFamily="34" charset="0"/>
                </a:rPr>
                <a:t>OREM IPSUM</a:t>
              </a:r>
            </a:p>
            <a:p>
              <a:pPr algn="r"/>
              <a:r>
                <a:rPr lang="en-US" altLang="ko-KR" sz="2400" dirty="0">
                  <a:solidFill>
                    <a:schemeClr val="bg1"/>
                  </a:solidFill>
                  <a:cs typeface="Arial" pitchFamily="34" charset="0"/>
                </a:rPr>
                <a:t>DOLOR SIT AMET, </a:t>
              </a:r>
              <a:endParaRPr lang="ko-KR" altLang="en-US" sz="2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90E5A21-2014-4588-9D6E-FCAEF5BD8048}"/>
              </a:ext>
            </a:extLst>
          </p:cNvPr>
          <p:cNvGrpSpPr/>
          <p:nvPr/>
        </p:nvGrpSpPr>
        <p:grpSpPr>
          <a:xfrm>
            <a:off x="7635449" y="1140000"/>
            <a:ext cx="3732743" cy="4578001"/>
            <a:chOff x="7635449" y="962254"/>
            <a:chExt cx="3732743" cy="457800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C98DAF0-05F8-4A56-984E-A76CC42FAABC}"/>
                </a:ext>
              </a:extLst>
            </p:cNvPr>
            <p:cNvSpPr txBox="1"/>
            <p:nvPr/>
          </p:nvSpPr>
          <p:spPr>
            <a:xfrm>
              <a:off x="7635449" y="962254"/>
              <a:ext cx="373274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dirty="0">
                  <a:solidFill>
                    <a:schemeClr val="accent1"/>
                  </a:solidFill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2DF2834-70F7-460E-8481-21A1BD1870B9}"/>
                </a:ext>
              </a:extLst>
            </p:cNvPr>
            <p:cNvSpPr txBox="1"/>
            <p:nvPr/>
          </p:nvSpPr>
          <p:spPr>
            <a:xfrm>
              <a:off x="7635449" y="3374278"/>
              <a:ext cx="373274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dirty="0">
                  <a:solidFill>
                    <a:schemeClr val="accent3"/>
                  </a:solidFill>
                  <a:cs typeface="Arial" pitchFamily="34" charset="0"/>
                </a:rPr>
                <a:t>Portfolio Presentation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F005FF-E57D-43DF-8E69-A6CCD79AC45E}"/>
                </a:ext>
              </a:extLst>
            </p:cNvPr>
            <p:cNvSpPr txBox="1"/>
            <p:nvPr/>
          </p:nvSpPr>
          <p:spPr>
            <a:xfrm>
              <a:off x="7635449" y="2168266"/>
              <a:ext cx="373274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dirty="0">
                  <a:solidFill>
                    <a:schemeClr val="accent2"/>
                  </a:solidFill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C67BFD4-0006-4926-B973-5F0A58F94B4B}"/>
                </a:ext>
              </a:extLst>
            </p:cNvPr>
            <p:cNvSpPr txBox="1"/>
            <p:nvPr/>
          </p:nvSpPr>
          <p:spPr>
            <a:xfrm>
              <a:off x="8441751" y="1276186"/>
              <a:ext cx="2926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1D02267-442E-40B3-BF63-6CB96E1E8F9F}"/>
                </a:ext>
              </a:extLst>
            </p:cNvPr>
            <p:cNvSpPr txBox="1"/>
            <p:nvPr/>
          </p:nvSpPr>
          <p:spPr>
            <a:xfrm>
              <a:off x="8441751" y="2479303"/>
              <a:ext cx="2926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BD1BFDC-EE1A-497C-9AB4-EACB50CDE2F8}"/>
                </a:ext>
              </a:extLst>
            </p:cNvPr>
            <p:cNvSpPr txBox="1"/>
            <p:nvPr/>
          </p:nvSpPr>
          <p:spPr>
            <a:xfrm>
              <a:off x="8441751" y="3682419"/>
              <a:ext cx="2926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B46216-00C4-431A-BBCC-682312F256CB}"/>
                </a:ext>
              </a:extLst>
            </p:cNvPr>
            <p:cNvSpPr txBox="1"/>
            <p:nvPr/>
          </p:nvSpPr>
          <p:spPr>
            <a:xfrm>
              <a:off x="7635449" y="4579992"/>
              <a:ext cx="373274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dirty="0">
                  <a:solidFill>
                    <a:schemeClr val="accent4"/>
                  </a:solidFill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B564F89-0EEC-4AB9-BAE6-78864AFD54B2}"/>
                </a:ext>
              </a:extLst>
            </p:cNvPr>
            <p:cNvSpPr txBox="1"/>
            <p:nvPr/>
          </p:nvSpPr>
          <p:spPr>
            <a:xfrm>
              <a:off x="8441751" y="4893924"/>
              <a:ext cx="2926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ight Arrow 7">
            <a:extLst>
              <a:ext uri="{FF2B5EF4-FFF2-40B4-BE49-F238E27FC236}">
                <a16:creationId xmlns:a16="http://schemas.microsoft.com/office/drawing/2014/main" id="{2AD4FD33-4655-457F-AA38-3C0334158481}"/>
              </a:ext>
            </a:extLst>
          </p:cNvPr>
          <p:cNvSpPr/>
          <p:nvPr/>
        </p:nvSpPr>
        <p:spPr>
          <a:xfrm>
            <a:off x="990100" y="1475210"/>
            <a:ext cx="2476193" cy="1851704"/>
          </a:xfrm>
          <a:prstGeom prst="rightArrow">
            <a:avLst/>
          </a:prstGeom>
          <a:solidFill>
            <a:schemeClr val="accent5"/>
          </a:solidFill>
          <a:ln>
            <a:noFill/>
          </a:ln>
          <a:scene3d>
            <a:camera prst="isometricTopUp"/>
            <a:lightRig rig="balanced" dir="t"/>
          </a:scene3d>
          <a:sp3d extrusionH="457200" prstMaterial="matte">
            <a:extrusionClr>
              <a:schemeClr val="accent5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ight Arrow 3">
            <a:extLst>
              <a:ext uri="{FF2B5EF4-FFF2-40B4-BE49-F238E27FC236}">
                <a16:creationId xmlns:a16="http://schemas.microsoft.com/office/drawing/2014/main" id="{3468B95E-DC54-4047-A958-B451A97B65DF}"/>
              </a:ext>
            </a:extLst>
          </p:cNvPr>
          <p:cNvSpPr/>
          <p:nvPr/>
        </p:nvSpPr>
        <p:spPr>
          <a:xfrm>
            <a:off x="8953602" y="4011821"/>
            <a:ext cx="2476193" cy="1851704"/>
          </a:xfrm>
          <a:prstGeom prst="rightArrow">
            <a:avLst/>
          </a:prstGeom>
          <a:solidFill>
            <a:schemeClr val="accent1"/>
          </a:solidFill>
          <a:ln>
            <a:noFill/>
          </a:ln>
          <a:scene3d>
            <a:camera prst="isometricTopUp"/>
            <a:lightRig rig="balanced" dir="t"/>
          </a:scene3d>
          <a:sp3d extrusionH="457200" prstMaterial="matte"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Right Arrow 4">
            <a:extLst>
              <a:ext uri="{FF2B5EF4-FFF2-40B4-BE49-F238E27FC236}">
                <a16:creationId xmlns:a16="http://schemas.microsoft.com/office/drawing/2014/main" id="{D18F1E46-72D2-42A0-BDD6-CB6FE25E115F}"/>
              </a:ext>
            </a:extLst>
          </p:cNvPr>
          <p:cNvSpPr/>
          <p:nvPr/>
        </p:nvSpPr>
        <p:spPr>
          <a:xfrm>
            <a:off x="6962726" y="3377669"/>
            <a:ext cx="2476193" cy="1851704"/>
          </a:xfrm>
          <a:prstGeom prst="rightArrow">
            <a:avLst/>
          </a:prstGeom>
          <a:solidFill>
            <a:schemeClr val="accent2"/>
          </a:solidFill>
          <a:ln>
            <a:noFill/>
          </a:ln>
          <a:scene3d>
            <a:camera prst="isometricTopUp"/>
            <a:lightRig rig="balanced" dir="t"/>
          </a:scene3d>
          <a:sp3d extrusionH="457200" prstMaterial="matte">
            <a:extrusionClr>
              <a:schemeClr val="accent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Right Arrow 5">
            <a:extLst>
              <a:ext uri="{FF2B5EF4-FFF2-40B4-BE49-F238E27FC236}">
                <a16:creationId xmlns:a16="http://schemas.microsoft.com/office/drawing/2014/main" id="{49D49322-BDCF-40D6-B7F5-3ED4B752DCB3}"/>
              </a:ext>
            </a:extLst>
          </p:cNvPr>
          <p:cNvSpPr/>
          <p:nvPr/>
        </p:nvSpPr>
        <p:spPr>
          <a:xfrm>
            <a:off x="4971850" y="2743516"/>
            <a:ext cx="2476193" cy="1851704"/>
          </a:xfrm>
          <a:prstGeom prst="rightArrow">
            <a:avLst/>
          </a:prstGeom>
          <a:solidFill>
            <a:schemeClr val="accent3"/>
          </a:solidFill>
          <a:ln>
            <a:noFill/>
          </a:ln>
          <a:scene3d>
            <a:camera prst="isometricTopUp"/>
            <a:lightRig rig="balanced" dir="t"/>
          </a:scene3d>
          <a:sp3d extrusionH="457200" prstMaterial="matte">
            <a:extrusionClr>
              <a:schemeClr val="accent3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Right Arrow 6">
            <a:extLst>
              <a:ext uri="{FF2B5EF4-FFF2-40B4-BE49-F238E27FC236}">
                <a16:creationId xmlns:a16="http://schemas.microsoft.com/office/drawing/2014/main" id="{59C0C63E-F70E-4847-ADD2-34F44CE09630}"/>
              </a:ext>
            </a:extLst>
          </p:cNvPr>
          <p:cNvSpPr/>
          <p:nvPr/>
        </p:nvSpPr>
        <p:spPr>
          <a:xfrm>
            <a:off x="2980975" y="2109363"/>
            <a:ext cx="2476193" cy="1851704"/>
          </a:xfrm>
          <a:prstGeom prst="rightArrow">
            <a:avLst/>
          </a:prstGeom>
          <a:solidFill>
            <a:schemeClr val="accent4"/>
          </a:solidFill>
          <a:ln>
            <a:noFill/>
          </a:ln>
          <a:scene3d>
            <a:camera prst="isometricTopUp"/>
            <a:lightRig rig="balanced" dir="t"/>
          </a:scene3d>
          <a:sp3d extrusionH="457200" prstMaterial="matte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45F3C-D4B3-4125-8156-2E77CAA86AB9}"/>
              </a:ext>
            </a:extLst>
          </p:cNvPr>
          <p:cNvSpPr txBox="1"/>
          <p:nvPr/>
        </p:nvSpPr>
        <p:spPr>
          <a:xfrm rot="19690747">
            <a:off x="9311865" y="4787369"/>
            <a:ext cx="1418136" cy="40011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Option A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25167-6AE6-43F3-8D5E-81F2C8FD44BE}"/>
              </a:ext>
            </a:extLst>
          </p:cNvPr>
          <p:cNvSpPr txBox="1"/>
          <p:nvPr/>
        </p:nvSpPr>
        <p:spPr>
          <a:xfrm rot="19690747">
            <a:off x="7327497" y="4158899"/>
            <a:ext cx="1418136" cy="40011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Option B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03C57-F85C-41B8-8F6D-D09BACDAC6FB}"/>
              </a:ext>
            </a:extLst>
          </p:cNvPr>
          <p:cNvSpPr txBox="1"/>
          <p:nvPr/>
        </p:nvSpPr>
        <p:spPr>
          <a:xfrm rot="19690747">
            <a:off x="5343129" y="3530430"/>
            <a:ext cx="1418136" cy="40011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Option C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879C14-74FB-41F5-8B2C-A1B677C2A195}"/>
              </a:ext>
            </a:extLst>
          </p:cNvPr>
          <p:cNvSpPr txBox="1"/>
          <p:nvPr/>
        </p:nvSpPr>
        <p:spPr>
          <a:xfrm rot="19690747">
            <a:off x="3358762" y="2901961"/>
            <a:ext cx="1418136" cy="40011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Option D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ADE9EE-E183-4ED5-83D4-911D2FEC10F5}"/>
              </a:ext>
            </a:extLst>
          </p:cNvPr>
          <p:cNvSpPr txBox="1"/>
          <p:nvPr/>
        </p:nvSpPr>
        <p:spPr>
          <a:xfrm rot="19690747">
            <a:off x="1374395" y="2273492"/>
            <a:ext cx="1418136" cy="40011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Option E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2B1721-E42B-4899-BC99-D80AD9C2939E}"/>
              </a:ext>
            </a:extLst>
          </p:cNvPr>
          <p:cNvGrpSpPr/>
          <p:nvPr/>
        </p:nvGrpSpPr>
        <p:grpSpPr>
          <a:xfrm>
            <a:off x="5157028" y="4970880"/>
            <a:ext cx="1884434" cy="1107996"/>
            <a:chOff x="2551706" y="4283314"/>
            <a:chExt cx="1403938" cy="110799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05B8797-7133-446E-B1E0-DF6E58D02927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7E5DED-148E-4AF9-ABE4-380CF9FAAC8B}"/>
                </a:ext>
              </a:extLst>
            </p:cNvPr>
            <p:cNvSpPr txBox="1"/>
            <p:nvPr/>
          </p:nvSpPr>
          <p:spPr>
            <a:xfrm>
              <a:off x="2551706" y="4283314"/>
              <a:ext cx="12535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F868CF-C5E3-448A-B9CA-6BE5FB1FBDEE}"/>
              </a:ext>
            </a:extLst>
          </p:cNvPr>
          <p:cNvGrpSpPr/>
          <p:nvPr/>
        </p:nvGrpSpPr>
        <p:grpSpPr>
          <a:xfrm>
            <a:off x="7270896" y="2428318"/>
            <a:ext cx="1884434" cy="1107996"/>
            <a:chOff x="2551706" y="4283314"/>
            <a:chExt cx="1403938" cy="110799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1AF0FB-DA28-4113-AB4D-95A213D1476C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F5CA20-04B7-4B60-AD05-5C31A34F168F}"/>
                </a:ext>
              </a:extLst>
            </p:cNvPr>
            <p:cNvSpPr txBox="1"/>
            <p:nvPr/>
          </p:nvSpPr>
          <p:spPr>
            <a:xfrm>
              <a:off x="2551706" y="4283314"/>
              <a:ext cx="12535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7A10740-BF83-4E45-A594-02C12DAA8A4F}"/>
              </a:ext>
            </a:extLst>
          </p:cNvPr>
          <p:cNvGrpSpPr/>
          <p:nvPr/>
        </p:nvGrpSpPr>
        <p:grpSpPr>
          <a:xfrm>
            <a:off x="9384764" y="3124018"/>
            <a:ext cx="1884434" cy="1107996"/>
            <a:chOff x="2551706" y="4283314"/>
            <a:chExt cx="1403938" cy="110799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E945FA-F6E8-430B-8D14-7CA13FD3E7E9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B01EEE-08D7-49B7-9051-BD4422526888}"/>
                </a:ext>
              </a:extLst>
            </p:cNvPr>
            <p:cNvSpPr txBox="1"/>
            <p:nvPr/>
          </p:nvSpPr>
          <p:spPr>
            <a:xfrm>
              <a:off x="2551706" y="4283314"/>
              <a:ext cx="12535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397B7A0-1F05-4CFF-9AB6-440060EAC45D}"/>
              </a:ext>
            </a:extLst>
          </p:cNvPr>
          <p:cNvGrpSpPr/>
          <p:nvPr/>
        </p:nvGrpSpPr>
        <p:grpSpPr>
          <a:xfrm>
            <a:off x="929292" y="3669752"/>
            <a:ext cx="1884434" cy="1107996"/>
            <a:chOff x="2551706" y="4283314"/>
            <a:chExt cx="1403938" cy="110799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B211819-315B-48C4-8F28-C2230608E06E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113B55D-447A-4773-A620-57A36985CBA8}"/>
                </a:ext>
              </a:extLst>
            </p:cNvPr>
            <p:cNvSpPr txBox="1"/>
            <p:nvPr/>
          </p:nvSpPr>
          <p:spPr>
            <a:xfrm>
              <a:off x="2551706" y="4283314"/>
              <a:ext cx="12535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9065A85-27BD-4803-A7AB-428081601A86}"/>
              </a:ext>
            </a:extLst>
          </p:cNvPr>
          <p:cNvGrpSpPr/>
          <p:nvPr/>
        </p:nvGrpSpPr>
        <p:grpSpPr>
          <a:xfrm>
            <a:off x="3043160" y="4320316"/>
            <a:ext cx="1884434" cy="1107996"/>
            <a:chOff x="2551706" y="4283314"/>
            <a:chExt cx="1403938" cy="110799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7F06E0F-5AC9-48C7-BC51-8859E34F8976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CFDA8A-4EEA-47BA-B0CF-F62F10FFBEAE}"/>
                </a:ext>
              </a:extLst>
            </p:cNvPr>
            <p:cNvSpPr txBox="1"/>
            <p:nvPr/>
          </p:nvSpPr>
          <p:spPr>
            <a:xfrm>
              <a:off x="2551706" y="4283314"/>
              <a:ext cx="12535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B0DBA3-4BC2-4B6A-BAC6-27C85FCDA802}"/>
              </a:ext>
            </a:extLst>
          </p:cNvPr>
          <p:cNvGrpSpPr/>
          <p:nvPr/>
        </p:nvGrpSpPr>
        <p:grpSpPr>
          <a:xfrm>
            <a:off x="9340220" y="2976784"/>
            <a:ext cx="1668200" cy="1888105"/>
            <a:chOff x="2543201" y="4388491"/>
            <a:chExt cx="2100145" cy="147754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F4F7BA-13F6-42FA-AC11-76926E0C02F7}"/>
                </a:ext>
              </a:extLst>
            </p:cNvPr>
            <p:cNvSpPr txBox="1"/>
            <p:nvPr/>
          </p:nvSpPr>
          <p:spPr>
            <a:xfrm>
              <a:off x="2551708" y="4637691"/>
              <a:ext cx="2091637" cy="1228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9E84A2-E59A-4035-884B-DFCD4C7DFAEE}"/>
                </a:ext>
              </a:extLst>
            </p:cNvPr>
            <p:cNvSpPr txBox="1"/>
            <p:nvPr/>
          </p:nvSpPr>
          <p:spPr>
            <a:xfrm>
              <a:off x="2543201" y="4388491"/>
              <a:ext cx="2100145" cy="216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CAB5453-B3FE-4662-9BFF-F722D4F039BD}"/>
              </a:ext>
            </a:extLst>
          </p:cNvPr>
          <p:cNvGrpSpPr/>
          <p:nvPr/>
        </p:nvGrpSpPr>
        <p:grpSpPr>
          <a:xfrm>
            <a:off x="7408775" y="3542789"/>
            <a:ext cx="1668200" cy="1888105"/>
            <a:chOff x="2543201" y="4388491"/>
            <a:chExt cx="2100145" cy="147754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BC8271A-D2AB-4FC9-B867-1B2C2DF90AB7}"/>
                </a:ext>
              </a:extLst>
            </p:cNvPr>
            <p:cNvSpPr txBox="1"/>
            <p:nvPr/>
          </p:nvSpPr>
          <p:spPr>
            <a:xfrm>
              <a:off x="2551708" y="4637691"/>
              <a:ext cx="2091637" cy="1228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2D98F3-54B0-4080-AE4A-6C503E2B879F}"/>
                </a:ext>
              </a:extLst>
            </p:cNvPr>
            <p:cNvSpPr txBox="1"/>
            <p:nvPr/>
          </p:nvSpPr>
          <p:spPr>
            <a:xfrm>
              <a:off x="2543201" y="4388491"/>
              <a:ext cx="2100145" cy="216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6BE1FC-B541-4AC2-BF4A-CCC0A29B4DCF}"/>
              </a:ext>
            </a:extLst>
          </p:cNvPr>
          <p:cNvGrpSpPr/>
          <p:nvPr/>
        </p:nvGrpSpPr>
        <p:grpSpPr>
          <a:xfrm>
            <a:off x="5477330" y="4120666"/>
            <a:ext cx="1668200" cy="1888105"/>
            <a:chOff x="2543201" y="4388491"/>
            <a:chExt cx="2100145" cy="147754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C3371D5-322B-4114-B35B-C5FFD6CB95CA}"/>
                </a:ext>
              </a:extLst>
            </p:cNvPr>
            <p:cNvSpPr txBox="1"/>
            <p:nvPr/>
          </p:nvSpPr>
          <p:spPr>
            <a:xfrm>
              <a:off x="2551708" y="4637691"/>
              <a:ext cx="2091637" cy="1228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C36F95-DC52-421D-9FEC-ACCAE32818A0}"/>
                </a:ext>
              </a:extLst>
            </p:cNvPr>
            <p:cNvSpPr txBox="1"/>
            <p:nvPr/>
          </p:nvSpPr>
          <p:spPr>
            <a:xfrm>
              <a:off x="2543201" y="4388491"/>
              <a:ext cx="2100145" cy="216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B6A9863-A70C-4542-BF09-FB74A173CEAD}"/>
              </a:ext>
            </a:extLst>
          </p:cNvPr>
          <p:cNvGrpSpPr/>
          <p:nvPr/>
        </p:nvGrpSpPr>
        <p:grpSpPr>
          <a:xfrm>
            <a:off x="2937746" y="2051123"/>
            <a:ext cx="1668200" cy="1888105"/>
            <a:chOff x="2543201" y="4388491"/>
            <a:chExt cx="2100145" cy="147754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1ED1BA-586D-44FB-A434-098562C7881D}"/>
                </a:ext>
              </a:extLst>
            </p:cNvPr>
            <p:cNvSpPr txBox="1"/>
            <p:nvPr/>
          </p:nvSpPr>
          <p:spPr>
            <a:xfrm>
              <a:off x="2551708" y="4637691"/>
              <a:ext cx="2091637" cy="1228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ADF848-CF6F-4F89-A204-366868E94671}"/>
                </a:ext>
              </a:extLst>
            </p:cNvPr>
            <p:cNvSpPr txBox="1"/>
            <p:nvPr/>
          </p:nvSpPr>
          <p:spPr>
            <a:xfrm>
              <a:off x="2543201" y="4388491"/>
              <a:ext cx="2100145" cy="216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4292BD9-3CCF-4A09-8AE5-D2FB9F1A3D7B}"/>
              </a:ext>
            </a:extLst>
          </p:cNvPr>
          <p:cNvGrpSpPr/>
          <p:nvPr/>
        </p:nvGrpSpPr>
        <p:grpSpPr>
          <a:xfrm>
            <a:off x="1010319" y="2640329"/>
            <a:ext cx="1668200" cy="1888105"/>
            <a:chOff x="2543201" y="4388491"/>
            <a:chExt cx="2100145" cy="147754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5672FA-28BE-4778-8FDD-301337B49C67}"/>
                </a:ext>
              </a:extLst>
            </p:cNvPr>
            <p:cNvSpPr txBox="1"/>
            <p:nvPr/>
          </p:nvSpPr>
          <p:spPr>
            <a:xfrm>
              <a:off x="2551708" y="4637691"/>
              <a:ext cx="2091637" cy="1228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AFC9C75-6907-4AE0-A8AB-13BC27F31EB0}"/>
                </a:ext>
              </a:extLst>
            </p:cNvPr>
            <p:cNvSpPr txBox="1"/>
            <p:nvPr/>
          </p:nvSpPr>
          <p:spPr>
            <a:xfrm>
              <a:off x="2543201" y="4388491"/>
              <a:ext cx="2100145" cy="216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Round Same Side Corner Rectangle 19">
            <a:extLst>
              <a:ext uri="{FF2B5EF4-FFF2-40B4-BE49-F238E27FC236}">
                <a16:creationId xmlns:a16="http://schemas.microsoft.com/office/drawing/2014/main" id="{B1755A55-2E9C-4331-A282-1D2B7922F1C9}"/>
              </a:ext>
            </a:extLst>
          </p:cNvPr>
          <p:cNvSpPr/>
          <p:nvPr/>
        </p:nvSpPr>
        <p:spPr>
          <a:xfrm>
            <a:off x="924086" y="4598218"/>
            <a:ext cx="2623688" cy="57162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5" name="Round Same Side Corner Rectangle 20">
            <a:extLst>
              <a:ext uri="{FF2B5EF4-FFF2-40B4-BE49-F238E27FC236}">
                <a16:creationId xmlns:a16="http://schemas.microsoft.com/office/drawing/2014/main" id="{97364C32-8FDE-4694-942D-A9D0E70506E6}"/>
              </a:ext>
            </a:extLst>
          </p:cNvPr>
          <p:cNvSpPr/>
          <p:nvPr/>
        </p:nvSpPr>
        <p:spPr>
          <a:xfrm>
            <a:off x="2851780" y="4032159"/>
            <a:ext cx="2623688" cy="57162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6" name="Round Same Side Corner Rectangle 21">
            <a:extLst>
              <a:ext uri="{FF2B5EF4-FFF2-40B4-BE49-F238E27FC236}">
                <a16:creationId xmlns:a16="http://schemas.microsoft.com/office/drawing/2014/main" id="{6F43D559-7A27-44AE-8A53-C15457C769A8}"/>
              </a:ext>
            </a:extLst>
          </p:cNvPr>
          <p:cNvSpPr/>
          <p:nvPr/>
        </p:nvSpPr>
        <p:spPr>
          <a:xfrm>
            <a:off x="4779474" y="3466099"/>
            <a:ext cx="2623688" cy="57162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7" name="Round Same Side Corner Rectangle 22">
            <a:extLst>
              <a:ext uri="{FF2B5EF4-FFF2-40B4-BE49-F238E27FC236}">
                <a16:creationId xmlns:a16="http://schemas.microsoft.com/office/drawing/2014/main" id="{D91669AF-27C0-48EE-ADAD-55FD990412B2}"/>
              </a:ext>
            </a:extLst>
          </p:cNvPr>
          <p:cNvSpPr/>
          <p:nvPr/>
        </p:nvSpPr>
        <p:spPr>
          <a:xfrm>
            <a:off x="6618963" y="2900040"/>
            <a:ext cx="2623688" cy="57162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ound Same Side Corner Rectangle 23">
            <a:extLst>
              <a:ext uri="{FF2B5EF4-FFF2-40B4-BE49-F238E27FC236}">
                <a16:creationId xmlns:a16="http://schemas.microsoft.com/office/drawing/2014/main" id="{8EA50F77-2F75-41DB-8EF5-D037CED421C3}"/>
              </a:ext>
            </a:extLst>
          </p:cNvPr>
          <p:cNvSpPr/>
          <p:nvPr/>
        </p:nvSpPr>
        <p:spPr>
          <a:xfrm>
            <a:off x="8634862" y="2333980"/>
            <a:ext cx="2623688" cy="57162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9" name="직사각형 113">
            <a:extLst>
              <a:ext uri="{FF2B5EF4-FFF2-40B4-BE49-F238E27FC236}">
                <a16:creationId xmlns:a16="http://schemas.microsoft.com/office/drawing/2014/main" id="{3C839512-7806-45E3-9627-173AF140D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042" y="4626424"/>
            <a:ext cx="735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accent2"/>
                </a:solidFill>
                <a:cs typeface="Arial" charset="0"/>
              </a:rPr>
              <a:t>2017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0" name="직사각형 113">
            <a:extLst>
              <a:ext uri="{FF2B5EF4-FFF2-40B4-BE49-F238E27FC236}">
                <a16:creationId xmlns:a16="http://schemas.microsoft.com/office/drawing/2014/main" id="{8FCA6AA5-281A-471B-8700-7ECC12567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3736" y="3073256"/>
            <a:ext cx="735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accent3"/>
                </a:solidFill>
                <a:cs typeface="Arial" charset="0"/>
              </a:rPr>
              <a:t>2018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41" name="직사각형 113">
            <a:extLst>
              <a:ext uri="{FF2B5EF4-FFF2-40B4-BE49-F238E27FC236}">
                <a16:creationId xmlns:a16="http://schemas.microsoft.com/office/drawing/2014/main" id="{066F4695-7479-4D56-B77F-750AB301D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430" y="2494558"/>
            <a:ext cx="735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accent4"/>
                </a:solidFill>
                <a:cs typeface="Arial" charset="0"/>
              </a:rPr>
              <a:t>2019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42" name="직사각형 113">
            <a:extLst>
              <a:ext uri="{FF2B5EF4-FFF2-40B4-BE49-F238E27FC236}">
                <a16:creationId xmlns:a16="http://schemas.microsoft.com/office/drawing/2014/main" id="{0C5DBF0D-B9F4-409F-AF52-F47C01EF2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9124" y="1925592"/>
            <a:ext cx="735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accent5"/>
                </a:solidFill>
                <a:cs typeface="Arial" charset="0"/>
              </a:rPr>
              <a:t>2020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43" name="직사각형 113">
            <a:extLst>
              <a:ext uri="{FF2B5EF4-FFF2-40B4-BE49-F238E27FC236}">
                <a16:creationId xmlns:a16="http://schemas.microsoft.com/office/drawing/2014/main" id="{D5C0453A-7B66-40FB-AED7-12B7AC4F9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348" y="5199316"/>
            <a:ext cx="735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charset="0"/>
              </a:rPr>
              <a:t>2016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0CAFC8-BB98-44A2-9ABE-1A9175C33CE8}"/>
              </a:ext>
            </a:extLst>
          </p:cNvPr>
          <p:cNvSpPr/>
          <p:nvPr/>
        </p:nvSpPr>
        <p:spPr>
          <a:xfrm>
            <a:off x="4844356" y="1737304"/>
            <a:ext cx="2520000" cy="432000"/>
          </a:xfrm>
          <a:prstGeom prst="rect">
            <a:avLst/>
          </a:prstGeom>
          <a:solidFill>
            <a:schemeClr val="accent4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Add 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97EAFC-2A01-4DE3-8133-B8E6ECC0DC5F}"/>
              </a:ext>
            </a:extLst>
          </p:cNvPr>
          <p:cNvSpPr/>
          <p:nvPr/>
        </p:nvSpPr>
        <p:spPr>
          <a:xfrm>
            <a:off x="4844356" y="2654174"/>
            <a:ext cx="2520000" cy="432000"/>
          </a:xfrm>
          <a:prstGeom prst="rect">
            <a:avLst/>
          </a:prstGeom>
          <a:solidFill>
            <a:schemeClr val="accent2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Add 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785428-BBBF-4EDE-B176-0C9032D240BC}"/>
              </a:ext>
            </a:extLst>
          </p:cNvPr>
          <p:cNvSpPr/>
          <p:nvPr/>
        </p:nvSpPr>
        <p:spPr>
          <a:xfrm>
            <a:off x="8776462" y="2654174"/>
            <a:ext cx="2520000" cy="432000"/>
          </a:xfrm>
          <a:prstGeom prst="rect">
            <a:avLst/>
          </a:prstGeom>
          <a:solidFill>
            <a:schemeClr val="accent3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Add 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9FCF81-9C89-4E0D-A880-1FEBF9D20587}"/>
              </a:ext>
            </a:extLst>
          </p:cNvPr>
          <p:cNvSpPr/>
          <p:nvPr/>
        </p:nvSpPr>
        <p:spPr>
          <a:xfrm>
            <a:off x="913079" y="2654174"/>
            <a:ext cx="2520000" cy="432000"/>
          </a:xfrm>
          <a:prstGeom prst="rect">
            <a:avLst/>
          </a:prstGeom>
          <a:solidFill>
            <a:schemeClr val="accent1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Add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48F738-8C1B-4F9A-986B-5DEF9F89B2D5}"/>
              </a:ext>
            </a:extLst>
          </p:cNvPr>
          <p:cNvSpPr/>
          <p:nvPr/>
        </p:nvSpPr>
        <p:spPr>
          <a:xfrm>
            <a:off x="4844356" y="3766661"/>
            <a:ext cx="2520000" cy="432000"/>
          </a:xfrm>
          <a:prstGeom prst="rect">
            <a:avLst/>
          </a:prstGeom>
          <a:solidFill>
            <a:schemeClr val="accent2">
              <a:alpha val="70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Add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F22FBE-830F-4DC2-81B5-475E3A542FB6}"/>
              </a:ext>
            </a:extLst>
          </p:cNvPr>
          <p:cNvSpPr/>
          <p:nvPr/>
        </p:nvSpPr>
        <p:spPr>
          <a:xfrm>
            <a:off x="8768568" y="3766661"/>
            <a:ext cx="2520000" cy="432000"/>
          </a:xfrm>
          <a:prstGeom prst="rect">
            <a:avLst/>
          </a:prstGeom>
          <a:solidFill>
            <a:schemeClr val="accent3">
              <a:alpha val="70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Add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0B6D66-F540-432C-AE03-D800F40C8A46}"/>
              </a:ext>
            </a:extLst>
          </p:cNvPr>
          <p:cNvSpPr/>
          <p:nvPr/>
        </p:nvSpPr>
        <p:spPr>
          <a:xfrm>
            <a:off x="905185" y="3766661"/>
            <a:ext cx="2520000" cy="432000"/>
          </a:xfrm>
          <a:prstGeom prst="rect">
            <a:avLst/>
          </a:prstGeom>
          <a:solidFill>
            <a:schemeClr val="accent1">
              <a:alpha val="70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Add Text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E41AC8-1FEF-4B7F-93A0-F0584CFFA3A3}"/>
              </a:ext>
            </a:extLst>
          </p:cNvPr>
          <p:cNvSpPr/>
          <p:nvPr/>
        </p:nvSpPr>
        <p:spPr>
          <a:xfrm>
            <a:off x="4844356" y="4374475"/>
            <a:ext cx="2520000" cy="432000"/>
          </a:xfrm>
          <a:prstGeom prst="rect">
            <a:avLst/>
          </a:prstGeom>
          <a:solidFill>
            <a:schemeClr val="accent2">
              <a:alpha val="70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Add 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95919D-4EC0-47F7-AB28-560EAF4983B5}"/>
              </a:ext>
            </a:extLst>
          </p:cNvPr>
          <p:cNvSpPr/>
          <p:nvPr/>
        </p:nvSpPr>
        <p:spPr>
          <a:xfrm>
            <a:off x="8767584" y="4374475"/>
            <a:ext cx="2520000" cy="432000"/>
          </a:xfrm>
          <a:prstGeom prst="rect">
            <a:avLst/>
          </a:prstGeom>
          <a:solidFill>
            <a:schemeClr val="accent3">
              <a:alpha val="70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Add 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38C2E3-25B1-40CA-BDC6-435738429B10}"/>
              </a:ext>
            </a:extLst>
          </p:cNvPr>
          <p:cNvSpPr/>
          <p:nvPr/>
        </p:nvSpPr>
        <p:spPr>
          <a:xfrm>
            <a:off x="904201" y="4374475"/>
            <a:ext cx="2520000" cy="432000"/>
          </a:xfrm>
          <a:prstGeom prst="rect">
            <a:avLst/>
          </a:prstGeom>
          <a:solidFill>
            <a:schemeClr val="accent1">
              <a:alpha val="70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Add Text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6700BA-1792-47B6-A830-47D99AA9AFDB}"/>
              </a:ext>
            </a:extLst>
          </p:cNvPr>
          <p:cNvSpPr/>
          <p:nvPr/>
        </p:nvSpPr>
        <p:spPr>
          <a:xfrm>
            <a:off x="4844356" y="4982289"/>
            <a:ext cx="2520000" cy="432000"/>
          </a:xfrm>
          <a:prstGeom prst="rect">
            <a:avLst/>
          </a:prstGeom>
          <a:solidFill>
            <a:schemeClr val="accent2">
              <a:alpha val="70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Add Text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27446C-2DE8-41F8-97F3-7136295AAA59}"/>
              </a:ext>
            </a:extLst>
          </p:cNvPr>
          <p:cNvSpPr/>
          <p:nvPr/>
        </p:nvSpPr>
        <p:spPr>
          <a:xfrm>
            <a:off x="8766600" y="4982289"/>
            <a:ext cx="2520000" cy="432000"/>
          </a:xfrm>
          <a:prstGeom prst="rect">
            <a:avLst/>
          </a:prstGeom>
          <a:solidFill>
            <a:schemeClr val="accent3">
              <a:alpha val="70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Add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1F979F-F85E-40D8-A816-F745704928FF}"/>
              </a:ext>
            </a:extLst>
          </p:cNvPr>
          <p:cNvSpPr/>
          <p:nvPr/>
        </p:nvSpPr>
        <p:spPr>
          <a:xfrm>
            <a:off x="903217" y="4982289"/>
            <a:ext cx="2520000" cy="432000"/>
          </a:xfrm>
          <a:prstGeom prst="rect">
            <a:avLst/>
          </a:prstGeom>
          <a:solidFill>
            <a:schemeClr val="accent1">
              <a:alpha val="70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D6B617-CA6C-4035-AE25-2EDDAB6D11D0}"/>
              </a:ext>
            </a:extLst>
          </p:cNvPr>
          <p:cNvSpPr/>
          <p:nvPr/>
        </p:nvSpPr>
        <p:spPr>
          <a:xfrm>
            <a:off x="4844356" y="5590103"/>
            <a:ext cx="2520000" cy="432000"/>
          </a:xfrm>
          <a:prstGeom prst="rect">
            <a:avLst/>
          </a:prstGeom>
          <a:solidFill>
            <a:schemeClr val="accent2">
              <a:alpha val="70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Add Text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7FEB12-4280-47B4-A1A4-0C4D6EFECB2C}"/>
              </a:ext>
            </a:extLst>
          </p:cNvPr>
          <p:cNvSpPr/>
          <p:nvPr/>
        </p:nvSpPr>
        <p:spPr>
          <a:xfrm>
            <a:off x="8765616" y="5590103"/>
            <a:ext cx="2520000" cy="432000"/>
          </a:xfrm>
          <a:prstGeom prst="rect">
            <a:avLst/>
          </a:prstGeom>
          <a:solidFill>
            <a:schemeClr val="accent3">
              <a:alpha val="70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835669-001C-431E-B28B-2D1C3C7666FF}"/>
              </a:ext>
            </a:extLst>
          </p:cNvPr>
          <p:cNvSpPr/>
          <p:nvPr/>
        </p:nvSpPr>
        <p:spPr>
          <a:xfrm>
            <a:off x="902233" y="5590103"/>
            <a:ext cx="2520000" cy="432000"/>
          </a:xfrm>
          <a:prstGeom prst="rect">
            <a:avLst/>
          </a:prstGeom>
          <a:solidFill>
            <a:schemeClr val="accent1">
              <a:alpha val="70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Add Text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0FDCAC-DBCE-41A2-9959-301D7D20AA9E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6104356" y="2169304"/>
            <a:ext cx="0" cy="484870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B660F2-704C-415B-B60A-61D2E43DB180}"/>
              </a:ext>
            </a:extLst>
          </p:cNvPr>
          <p:cNvCxnSpPr>
            <a:cxnSpLocks/>
          </p:cNvCxnSpPr>
          <p:nvPr/>
        </p:nvCxnSpPr>
        <p:spPr>
          <a:xfrm>
            <a:off x="2162234" y="3550390"/>
            <a:ext cx="7863383" cy="0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C2E125-49AB-4DC5-B0E2-B584882A7AF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0028568" y="3550391"/>
            <a:ext cx="0" cy="216271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DA2656-F78F-4F84-9D59-D285A3261A7B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162233" y="3550391"/>
            <a:ext cx="2952" cy="216271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C21E744-9578-4FFF-8591-EB92D7C750CF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10027584" y="4198662"/>
            <a:ext cx="984" cy="175814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90E9DE8-B511-4913-A73A-EBAFC819CFED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flipH="1">
            <a:off x="10026600" y="4806476"/>
            <a:ext cx="984" cy="175814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2276F72-3EFC-469B-A768-5661B7BAA763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 flipH="1">
            <a:off x="10025616" y="5414290"/>
            <a:ext cx="984" cy="175814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14AD31-D5F6-4D4E-9F1D-A785796E5AF3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6104356" y="4198662"/>
            <a:ext cx="0" cy="175814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0D99512-02BB-4730-8D11-53BE41B61DD8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6104356" y="4806476"/>
            <a:ext cx="0" cy="175814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DDEFD6C-1213-47B4-B020-EB3004D02C4E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6104356" y="5414290"/>
            <a:ext cx="0" cy="175814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FA73AC4-BA72-4846-A128-6B631B124ABC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2164201" y="4198662"/>
            <a:ext cx="984" cy="175814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3E9C59-DD10-4802-843F-9931FCA1D484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 flipH="1">
            <a:off x="2163217" y="4806476"/>
            <a:ext cx="984" cy="175814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9C1228-2DD7-45BE-8A18-5ED99691466B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 flipH="1">
            <a:off x="2162233" y="5414290"/>
            <a:ext cx="984" cy="175814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E337F7-FAED-4F8E-A2EA-88FCA0205852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4356" y="2870174"/>
            <a:ext cx="1412106" cy="0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D0309B2-4192-4509-9FD7-7B35008E2666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3433080" y="2870174"/>
            <a:ext cx="1411277" cy="0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0">
            <a:extLst>
              <a:ext uri="{FF2B5EF4-FFF2-40B4-BE49-F238E27FC236}">
                <a16:creationId xmlns:a16="http://schemas.microsoft.com/office/drawing/2014/main" id="{A665766B-014D-4363-A7E0-E9F8F4C4EF0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104356" y="3086175"/>
            <a:ext cx="0" cy="680487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4">
            <a:extLst>
              <a:ext uri="{FF2B5EF4-FFF2-40B4-BE49-F238E27FC236}">
                <a16:creationId xmlns:a16="http://schemas.microsoft.com/office/drawing/2014/main" id="{B7179D2E-04AD-4D08-A70B-EE498D553F67}"/>
              </a:ext>
            </a:extLst>
          </p:cNvPr>
          <p:cNvSpPr/>
          <p:nvPr/>
        </p:nvSpPr>
        <p:spPr>
          <a:xfrm rot="10800000" flipV="1">
            <a:off x="4899168" y="1065950"/>
            <a:ext cx="1839766" cy="1574810"/>
          </a:xfrm>
          <a:custGeom>
            <a:avLst/>
            <a:gdLst/>
            <a:ahLst/>
            <a:cxnLst/>
            <a:rect l="l" t="t" r="r" b="b"/>
            <a:pathLst>
              <a:path w="2684095" h="2088232">
                <a:moveTo>
                  <a:pt x="2201306" y="2088232"/>
                </a:moveTo>
                <a:lnTo>
                  <a:pt x="102950" y="2088232"/>
                </a:lnTo>
                <a:cubicBezTo>
                  <a:pt x="46092" y="2088232"/>
                  <a:pt x="0" y="2042140"/>
                  <a:pt x="0" y="1985282"/>
                </a:cubicBezTo>
                <a:lnTo>
                  <a:pt x="0" y="102950"/>
                </a:lnTo>
                <a:cubicBezTo>
                  <a:pt x="0" y="46092"/>
                  <a:pt x="46092" y="0"/>
                  <a:pt x="102950" y="0"/>
                </a:cubicBezTo>
                <a:lnTo>
                  <a:pt x="2201306" y="0"/>
                </a:lnTo>
                <a:cubicBezTo>
                  <a:pt x="2258164" y="0"/>
                  <a:pt x="2304256" y="46092"/>
                  <a:pt x="2304256" y="102950"/>
                </a:cubicBezTo>
                <a:lnTo>
                  <a:pt x="2304256" y="1587815"/>
                </a:lnTo>
                <a:lnTo>
                  <a:pt x="2684095" y="1967654"/>
                </a:lnTo>
                <a:lnTo>
                  <a:pt x="2304256" y="1967654"/>
                </a:lnTo>
                <a:lnTo>
                  <a:pt x="2304256" y="1985282"/>
                </a:lnTo>
                <a:cubicBezTo>
                  <a:pt x="2304256" y="2042140"/>
                  <a:pt x="2258164" y="2088232"/>
                  <a:pt x="2201306" y="2088232"/>
                </a:cubicBezTo>
                <a:close/>
              </a:path>
            </a:pathLst>
          </a:custGeom>
          <a:noFill/>
          <a:ln w="508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BC8FDF-AF39-4F46-94E6-B5AB6492AB16}"/>
              </a:ext>
            </a:extLst>
          </p:cNvPr>
          <p:cNvSpPr txBox="1"/>
          <p:nvPr/>
        </p:nvSpPr>
        <p:spPr>
          <a:xfrm>
            <a:off x="5306511" y="1191634"/>
            <a:ext cx="1432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Columns Infographic Simple  Portfolio Designed 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4F5CFE4E-A470-4B37-8965-3CF91CD172CF}"/>
              </a:ext>
            </a:extLst>
          </p:cNvPr>
          <p:cNvSpPr txBox="1">
            <a:spLocks/>
          </p:cNvSpPr>
          <p:nvPr/>
        </p:nvSpPr>
        <p:spPr>
          <a:xfrm>
            <a:off x="398808" y="619123"/>
            <a:ext cx="3644922" cy="180022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Column 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Infographic</a:t>
            </a:r>
          </a:p>
        </p:txBody>
      </p:sp>
      <p:grpSp>
        <p:nvGrpSpPr>
          <p:cNvPr id="5" name="그룹 2">
            <a:extLst>
              <a:ext uri="{FF2B5EF4-FFF2-40B4-BE49-F238E27FC236}">
                <a16:creationId xmlns:a16="http://schemas.microsoft.com/office/drawing/2014/main" id="{77942B42-6F02-493F-96C2-9C4F78B86AB9}"/>
              </a:ext>
            </a:extLst>
          </p:cNvPr>
          <p:cNvGrpSpPr/>
          <p:nvPr/>
        </p:nvGrpSpPr>
        <p:grpSpPr>
          <a:xfrm>
            <a:off x="7674952" y="619123"/>
            <a:ext cx="3521097" cy="4758271"/>
            <a:chOff x="2153463" y="1916832"/>
            <a:chExt cx="7911017" cy="475827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050732-2673-4EC8-A269-63B56D652F50}"/>
                </a:ext>
              </a:extLst>
            </p:cNvPr>
            <p:cNvSpPr txBox="1"/>
            <p:nvPr/>
          </p:nvSpPr>
          <p:spPr>
            <a:xfrm>
              <a:off x="2153463" y="1916832"/>
              <a:ext cx="79110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3EC1B0-7C9F-4338-8FB3-5176592C26EE}"/>
                </a:ext>
              </a:extLst>
            </p:cNvPr>
            <p:cNvSpPr txBox="1"/>
            <p:nvPr/>
          </p:nvSpPr>
          <p:spPr>
            <a:xfrm>
              <a:off x="2153463" y="2520119"/>
              <a:ext cx="7911017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Get a modern PowerPoint  Presentation that is beautifully designed.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C8DA34F-D4D5-4A59-BA47-85F8B65796F5}"/>
              </a:ext>
            </a:extLst>
          </p:cNvPr>
          <p:cNvGrpSpPr/>
          <p:nvPr/>
        </p:nvGrpSpPr>
        <p:grpSpPr>
          <a:xfrm>
            <a:off x="8190279" y="568033"/>
            <a:ext cx="3186744" cy="4865804"/>
            <a:chOff x="4871865" y="1777141"/>
            <a:chExt cx="3630109" cy="486580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BD30C63-1AC7-41E9-9965-F58B9CCF79B4}"/>
                </a:ext>
              </a:extLst>
            </p:cNvPr>
            <p:cNvSpPr txBox="1"/>
            <p:nvPr/>
          </p:nvSpPr>
          <p:spPr>
            <a:xfrm>
              <a:off x="4871866" y="2118630"/>
              <a:ext cx="3630108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080DD9F-3D30-4080-B013-7CAB9BC993FA}"/>
                </a:ext>
              </a:extLst>
            </p:cNvPr>
            <p:cNvSpPr txBox="1"/>
            <p:nvPr/>
          </p:nvSpPr>
          <p:spPr>
            <a:xfrm>
              <a:off x="4871865" y="1777141"/>
              <a:ext cx="3630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B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" name="그룹 2">
            <a:extLst>
              <a:ext uri="{FF2B5EF4-FFF2-40B4-BE49-F238E27FC236}">
                <a16:creationId xmlns:a16="http://schemas.microsoft.com/office/drawing/2014/main" id="{E4C070CA-D346-4AAA-B098-0C7F65840624}"/>
              </a:ext>
            </a:extLst>
          </p:cNvPr>
          <p:cNvGrpSpPr/>
          <p:nvPr/>
        </p:nvGrpSpPr>
        <p:grpSpPr>
          <a:xfrm>
            <a:off x="4546981" y="573171"/>
            <a:ext cx="3186743" cy="4860666"/>
            <a:chOff x="822207" y="1777142"/>
            <a:chExt cx="3630108" cy="486066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3D215F1-80D6-4309-91CF-8A31B5E4F4B4}"/>
                </a:ext>
              </a:extLst>
            </p:cNvPr>
            <p:cNvSpPr txBox="1"/>
            <p:nvPr/>
          </p:nvSpPr>
          <p:spPr>
            <a:xfrm>
              <a:off x="822207" y="1777142"/>
              <a:ext cx="3630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A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3CE320-A4A1-4E37-B148-061CF6B72B07}"/>
                </a:ext>
              </a:extLst>
            </p:cNvPr>
            <p:cNvSpPr txBox="1"/>
            <p:nvPr/>
          </p:nvSpPr>
          <p:spPr>
            <a:xfrm>
              <a:off x="822207" y="2113493"/>
              <a:ext cx="3630108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8F20C8E-C37F-4555-ADC6-39D61606A2DE}"/>
              </a:ext>
            </a:extLst>
          </p:cNvPr>
          <p:cNvSpPr txBox="1">
            <a:spLocks/>
          </p:cNvSpPr>
          <p:nvPr/>
        </p:nvSpPr>
        <p:spPr>
          <a:xfrm>
            <a:off x="398808" y="619123"/>
            <a:ext cx="3644922" cy="180022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Columns 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Infographic</a:t>
            </a:r>
          </a:p>
        </p:txBody>
      </p:sp>
      <p:sp>
        <p:nvSpPr>
          <p:cNvPr id="9" name="Right Triangle 4">
            <a:extLst>
              <a:ext uri="{FF2B5EF4-FFF2-40B4-BE49-F238E27FC236}">
                <a16:creationId xmlns:a16="http://schemas.microsoft.com/office/drawing/2014/main" id="{1A65279D-62F8-4853-B24E-563149658B90}"/>
              </a:ext>
            </a:extLst>
          </p:cNvPr>
          <p:cNvSpPr/>
          <p:nvPr/>
        </p:nvSpPr>
        <p:spPr>
          <a:xfrm rot="10800000" flipV="1">
            <a:off x="2041668" y="2641595"/>
            <a:ext cx="1839766" cy="1574810"/>
          </a:xfrm>
          <a:custGeom>
            <a:avLst/>
            <a:gdLst/>
            <a:ahLst/>
            <a:cxnLst/>
            <a:rect l="l" t="t" r="r" b="b"/>
            <a:pathLst>
              <a:path w="2684095" h="2088232">
                <a:moveTo>
                  <a:pt x="2201306" y="2088232"/>
                </a:moveTo>
                <a:lnTo>
                  <a:pt x="102950" y="2088232"/>
                </a:lnTo>
                <a:cubicBezTo>
                  <a:pt x="46092" y="2088232"/>
                  <a:pt x="0" y="2042140"/>
                  <a:pt x="0" y="1985282"/>
                </a:cubicBezTo>
                <a:lnTo>
                  <a:pt x="0" y="102950"/>
                </a:lnTo>
                <a:cubicBezTo>
                  <a:pt x="0" y="46092"/>
                  <a:pt x="46092" y="0"/>
                  <a:pt x="102950" y="0"/>
                </a:cubicBezTo>
                <a:lnTo>
                  <a:pt x="2201306" y="0"/>
                </a:lnTo>
                <a:cubicBezTo>
                  <a:pt x="2258164" y="0"/>
                  <a:pt x="2304256" y="46092"/>
                  <a:pt x="2304256" y="102950"/>
                </a:cubicBezTo>
                <a:lnTo>
                  <a:pt x="2304256" y="1587815"/>
                </a:lnTo>
                <a:lnTo>
                  <a:pt x="2684095" y="1967654"/>
                </a:lnTo>
                <a:lnTo>
                  <a:pt x="2304256" y="1967654"/>
                </a:lnTo>
                <a:lnTo>
                  <a:pt x="2304256" y="1985282"/>
                </a:lnTo>
                <a:cubicBezTo>
                  <a:pt x="2304256" y="2042140"/>
                  <a:pt x="2258164" y="2088232"/>
                  <a:pt x="2201306" y="2088232"/>
                </a:cubicBezTo>
                <a:close/>
              </a:path>
            </a:pathLst>
          </a:custGeom>
          <a:noFill/>
          <a:ln w="508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0DBF5B-116E-4955-AC0E-40978E78462B}"/>
              </a:ext>
            </a:extLst>
          </p:cNvPr>
          <p:cNvSpPr txBox="1"/>
          <p:nvPr/>
        </p:nvSpPr>
        <p:spPr>
          <a:xfrm>
            <a:off x="2449011" y="2767279"/>
            <a:ext cx="1432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Columns Infographic Simple  Portfolio Designed </a:t>
            </a: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4597193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A9243-91CB-437D-9D82-6D402B13F59A}"/>
              </a:ext>
            </a:extLst>
          </p:cNvPr>
          <p:cNvSpPr txBox="1"/>
          <p:nvPr/>
        </p:nvSpPr>
        <p:spPr>
          <a:xfrm>
            <a:off x="50" y="5536524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546032-23C2-400C-87C1-ACF432F5C26E}"/>
              </a:ext>
            </a:extLst>
          </p:cNvPr>
          <p:cNvGrpSpPr/>
          <p:nvPr/>
        </p:nvGrpSpPr>
        <p:grpSpPr>
          <a:xfrm>
            <a:off x="2898195" y="1217915"/>
            <a:ext cx="1224868" cy="2112879"/>
            <a:chOff x="10432357" y="212669"/>
            <a:chExt cx="612578" cy="105668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993F24D-C5D1-4A73-A046-B78C39148B34}"/>
                </a:ext>
              </a:extLst>
            </p:cNvPr>
            <p:cNvSpPr/>
            <p:nvPr/>
          </p:nvSpPr>
          <p:spPr>
            <a:xfrm>
              <a:off x="10561867" y="1079641"/>
              <a:ext cx="345457" cy="153999"/>
            </a:xfrm>
            <a:custGeom>
              <a:avLst/>
              <a:gdLst>
                <a:gd name="connsiteX0" fmla="*/ 755333 w 790575"/>
                <a:gd name="connsiteY0" fmla="*/ 358140 h 352425"/>
                <a:gd name="connsiteX1" fmla="*/ 35243 w 790575"/>
                <a:gd name="connsiteY1" fmla="*/ 358140 h 352425"/>
                <a:gd name="connsiteX2" fmla="*/ 0 w 790575"/>
                <a:gd name="connsiteY2" fmla="*/ 322897 h 352425"/>
                <a:gd name="connsiteX3" fmla="*/ 0 w 790575"/>
                <a:gd name="connsiteY3" fmla="*/ 35242 h 352425"/>
                <a:gd name="connsiteX4" fmla="*/ 35243 w 790575"/>
                <a:gd name="connsiteY4" fmla="*/ 0 h 352425"/>
                <a:gd name="connsiteX5" fmla="*/ 755333 w 790575"/>
                <a:gd name="connsiteY5" fmla="*/ 0 h 352425"/>
                <a:gd name="connsiteX6" fmla="*/ 790575 w 790575"/>
                <a:gd name="connsiteY6" fmla="*/ 35242 h 352425"/>
                <a:gd name="connsiteX7" fmla="*/ 790575 w 790575"/>
                <a:gd name="connsiteY7" fmla="*/ 323850 h 352425"/>
                <a:gd name="connsiteX8" fmla="*/ 755333 w 790575"/>
                <a:gd name="connsiteY8" fmla="*/ 35814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0575" h="352425">
                  <a:moveTo>
                    <a:pt x="755333" y="358140"/>
                  </a:moveTo>
                  <a:lnTo>
                    <a:pt x="35243" y="358140"/>
                  </a:lnTo>
                  <a:cubicBezTo>
                    <a:pt x="16193" y="358140"/>
                    <a:pt x="0" y="341947"/>
                    <a:pt x="0" y="322897"/>
                  </a:cubicBezTo>
                  <a:lnTo>
                    <a:pt x="0" y="35242"/>
                  </a:lnTo>
                  <a:cubicBezTo>
                    <a:pt x="0" y="16192"/>
                    <a:pt x="16193" y="0"/>
                    <a:pt x="35243" y="0"/>
                  </a:cubicBezTo>
                  <a:lnTo>
                    <a:pt x="755333" y="0"/>
                  </a:lnTo>
                  <a:cubicBezTo>
                    <a:pt x="774383" y="0"/>
                    <a:pt x="790575" y="16192"/>
                    <a:pt x="790575" y="35242"/>
                  </a:cubicBezTo>
                  <a:lnTo>
                    <a:pt x="790575" y="323850"/>
                  </a:lnTo>
                  <a:cubicBezTo>
                    <a:pt x="790575" y="342900"/>
                    <a:pt x="775335" y="358140"/>
                    <a:pt x="755333" y="358140"/>
                  </a:cubicBezTo>
                  <a:close/>
                </a:path>
              </a:pathLst>
            </a:custGeom>
            <a:solidFill>
              <a:srgbClr val="FCC9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2E7E9C4-F274-47A5-8432-AC152567B355}"/>
                </a:ext>
              </a:extLst>
            </p:cNvPr>
            <p:cNvSpPr/>
            <p:nvPr/>
          </p:nvSpPr>
          <p:spPr>
            <a:xfrm>
              <a:off x="10613478" y="1097538"/>
              <a:ext cx="245566" cy="120702"/>
            </a:xfrm>
            <a:custGeom>
              <a:avLst/>
              <a:gdLst>
                <a:gd name="connsiteX0" fmla="*/ 545782 w 561975"/>
                <a:gd name="connsiteY0" fmla="*/ 280988 h 276225"/>
                <a:gd name="connsiteX1" fmla="*/ 22860 w 561975"/>
                <a:gd name="connsiteY1" fmla="*/ 280988 h 276225"/>
                <a:gd name="connsiteX2" fmla="*/ 0 w 561975"/>
                <a:gd name="connsiteY2" fmla="*/ 258127 h 276225"/>
                <a:gd name="connsiteX3" fmla="*/ 0 w 561975"/>
                <a:gd name="connsiteY3" fmla="*/ 22860 h 276225"/>
                <a:gd name="connsiteX4" fmla="*/ 22860 w 561975"/>
                <a:gd name="connsiteY4" fmla="*/ 0 h 276225"/>
                <a:gd name="connsiteX5" fmla="*/ 545782 w 561975"/>
                <a:gd name="connsiteY5" fmla="*/ 0 h 276225"/>
                <a:gd name="connsiteX6" fmla="*/ 568643 w 561975"/>
                <a:gd name="connsiteY6" fmla="*/ 22860 h 276225"/>
                <a:gd name="connsiteX7" fmla="*/ 568643 w 561975"/>
                <a:gd name="connsiteY7" fmla="*/ 258127 h 276225"/>
                <a:gd name="connsiteX8" fmla="*/ 545782 w 561975"/>
                <a:gd name="connsiteY8" fmla="*/ 280988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975" h="276225">
                  <a:moveTo>
                    <a:pt x="545782" y="280988"/>
                  </a:moveTo>
                  <a:lnTo>
                    <a:pt x="22860" y="280988"/>
                  </a:lnTo>
                  <a:cubicBezTo>
                    <a:pt x="9525" y="280988"/>
                    <a:pt x="0" y="270510"/>
                    <a:pt x="0" y="258127"/>
                  </a:cubicBezTo>
                  <a:lnTo>
                    <a:pt x="0" y="22860"/>
                  </a:lnTo>
                  <a:cubicBezTo>
                    <a:pt x="0" y="9525"/>
                    <a:pt x="10477" y="0"/>
                    <a:pt x="22860" y="0"/>
                  </a:cubicBezTo>
                  <a:lnTo>
                    <a:pt x="545782" y="0"/>
                  </a:lnTo>
                  <a:cubicBezTo>
                    <a:pt x="559118" y="0"/>
                    <a:pt x="568643" y="10477"/>
                    <a:pt x="568643" y="22860"/>
                  </a:cubicBezTo>
                  <a:lnTo>
                    <a:pt x="568643" y="258127"/>
                  </a:lnTo>
                  <a:cubicBezTo>
                    <a:pt x="569595" y="270510"/>
                    <a:pt x="559118" y="280988"/>
                    <a:pt x="545782" y="280988"/>
                  </a:cubicBezTo>
                  <a:close/>
                </a:path>
              </a:pathLst>
            </a:custGeom>
            <a:solidFill>
              <a:srgbClr val="E1E3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336A915-8A1D-4FD3-9200-800C4CB45D6B}"/>
                </a:ext>
              </a:extLst>
            </p:cNvPr>
            <p:cNvSpPr/>
            <p:nvPr/>
          </p:nvSpPr>
          <p:spPr>
            <a:xfrm>
              <a:off x="10551046" y="1234472"/>
              <a:ext cx="378754" cy="33297"/>
            </a:xfrm>
            <a:custGeom>
              <a:avLst/>
              <a:gdLst>
                <a:gd name="connsiteX0" fmla="*/ 850582 w 866775"/>
                <a:gd name="connsiteY0" fmla="*/ 82867 h 76200"/>
                <a:gd name="connsiteX1" fmla="*/ 18098 w 866775"/>
                <a:gd name="connsiteY1" fmla="*/ 82867 h 76200"/>
                <a:gd name="connsiteX2" fmla="*/ 0 w 866775"/>
                <a:gd name="connsiteY2" fmla="*/ 64770 h 76200"/>
                <a:gd name="connsiteX3" fmla="*/ 0 w 866775"/>
                <a:gd name="connsiteY3" fmla="*/ 18097 h 76200"/>
                <a:gd name="connsiteX4" fmla="*/ 18098 w 866775"/>
                <a:gd name="connsiteY4" fmla="*/ 0 h 76200"/>
                <a:gd name="connsiteX5" fmla="*/ 850582 w 866775"/>
                <a:gd name="connsiteY5" fmla="*/ 0 h 76200"/>
                <a:gd name="connsiteX6" fmla="*/ 868680 w 866775"/>
                <a:gd name="connsiteY6" fmla="*/ 18097 h 76200"/>
                <a:gd name="connsiteX7" fmla="*/ 868680 w 866775"/>
                <a:gd name="connsiteY7" fmla="*/ 64770 h 76200"/>
                <a:gd name="connsiteX8" fmla="*/ 850582 w 866775"/>
                <a:gd name="connsiteY8" fmla="*/ 8286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6775" h="76200">
                  <a:moveTo>
                    <a:pt x="850582" y="82867"/>
                  </a:moveTo>
                  <a:lnTo>
                    <a:pt x="18098" y="82867"/>
                  </a:lnTo>
                  <a:cubicBezTo>
                    <a:pt x="7620" y="82867"/>
                    <a:pt x="0" y="74295"/>
                    <a:pt x="0" y="64770"/>
                  </a:cubicBezTo>
                  <a:lnTo>
                    <a:pt x="0" y="18097"/>
                  </a:lnTo>
                  <a:cubicBezTo>
                    <a:pt x="0" y="7620"/>
                    <a:pt x="8573" y="0"/>
                    <a:pt x="18098" y="0"/>
                  </a:cubicBezTo>
                  <a:lnTo>
                    <a:pt x="850582" y="0"/>
                  </a:lnTo>
                  <a:cubicBezTo>
                    <a:pt x="861060" y="0"/>
                    <a:pt x="868680" y="8572"/>
                    <a:pt x="868680" y="18097"/>
                  </a:cubicBezTo>
                  <a:lnTo>
                    <a:pt x="868680" y="64770"/>
                  </a:lnTo>
                  <a:cubicBezTo>
                    <a:pt x="868680" y="75247"/>
                    <a:pt x="860107" y="82867"/>
                    <a:pt x="850582" y="82867"/>
                  </a:cubicBezTo>
                  <a:close/>
                </a:path>
              </a:pathLst>
            </a:custGeom>
            <a:solidFill>
              <a:srgbClr val="F738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775687C-F672-4F2C-89E6-68F2A06C5DE2}"/>
                </a:ext>
              </a:extLst>
            </p:cNvPr>
            <p:cNvSpPr/>
            <p:nvPr/>
          </p:nvSpPr>
          <p:spPr>
            <a:xfrm>
              <a:off x="10432357" y="212669"/>
              <a:ext cx="611833" cy="853237"/>
            </a:xfrm>
            <a:custGeom>
              <a:avLst/>
              <a:gdLst>
                <a:gd name="connsiteX0" fmla="*/ 1404140 w 1400175"/>
                <a:gd name="connsiteY0" fmla="*/ 122873 h 1952625"/>
                <a:gd name="connsiteX1" fmla="*/ 1380328 w 1400175"/>
                <a:gd name="connsiteY1" fmla="*/ 100013 h 1952625"/>
                <a:gd name="connsiteX2" fmla="*/ 1224118 w 1400175"/>
                <a:gd name="connsiteY2" fmla="*/ 100965 h 1952625"/>
                <a:gd name="connsiteX3" fmla="*/ 1200305 w 1400175"/>
                <a:gd name="connsiteY3" fmla="*/ 77153 h 1952625"/>
                <a:gd name="connsiteX4" fmla="*/ 1201257 w 1400175"/>
                <a:gd name="connsiteY4" fmla="*/ 20003 h 1952625"/>
                <a:gd name="connsiteX5" fmla="*/ 1183160 w 1400175"/>
                <a:gd name="connsiteY5" fmla="*/ 0 h 1952625"/>
                <a:gd name="connsiteX6" fmla="*/ 700243 w 1400175"/>
                <a:gd name="connsiteY6" fmla="*/ 1905 h 1952625"/>
                <a:gd name="connsiteX7" fmla="*/ 700243 w 1400175"/>
                <a:gd name="connsiteY7" fmla="*/ 953 h 1952625"/>
                <a:gd name="connsiteX8" fmla="*/ 222087 w 1400175"/>
                <a:gd name="connsiteY8" fmla="*/ 0 h 1952625"/>
                <a:gd name="connsiteX9" fmla="*/ 203990 w 1400175"/>
                <a:gd name="connsiteY9" fmla="*/ 20003 h 1952625"/>
                <a:gd name="connsiteX10" fmla="*/ 204943 w 1400175"/>
                <a:gd name="connsiteY10" fmla="*/ 77153 h 1952625"/>
                <a:gd name="connsiteX11" fmla="*/ 181130 w 1400175"/>
                <a:gd name="connsiteY11" fmla="*/ 100965 h 1952625"/>
                <a:gd name="connsiteX12" fmla="*/ 24920 w 1400175"/>
                <a:gd name="connsiteY12" fmla="*/ 100013 h 1952625"/>
                <a:gd name="connsiteX13" fmla="*/ 1107 w 1400175"/>
                <a:gd name="connsiteY13" fmla="*/ 122873 h 1952625"/>
                <a:gd name="connsiteX14" fmla="*/ 23015 w 1400175"/>
                <a:gd name="connsiteY14" fmla="*/ 400050 h 1952625"/>
                <a:gd name="connsiteX15" fmla="*/ 119218 w 1400175"/>
                <a:gd name="connsiteY15" fmla="*/ 641985 h 1952625"/>
                <a:gd name="connsiteX16" fmla="*/ 373535 w 1400175"/>
                <a:gd name="connsiteY16" fmla="*/ 835343 h 1952625"/>
                <a:gd name="connsiteX17" fmla="*/ 405920 w 1400175"/>
                <a:gd name="connsiteY17" fmla="*/ 849630 h 1952625"/>
                <a:gd name="connsiteX18" fmla="*/ 574513 w 1400175"/>
                <a:gd name="connsiteY18" fmla="*/ 1005840 h 1952625"/>
                <a:gd name="connsiteX19" fmla="*/ 535460 w 1400175"/>
                <a:gd name="connsiteY19" fmla="*/ 1062990 h 1952625"/>
                <a:gd name="connsiteX20" fmla="*/ 587848 w 1400175"/>
                <a:gd name="connsiteY20" fmla="*/ 1099185 h 1952625"/>
                <a:gd name="connsiteX21" fmla="*/ 615470 w 1400175"/>
                <a:gd name="connsiteY21" fmla="*/ 1099185 h 1952625"/>
                <a:gd name="connsiteX22" fmla="*/ 635473 w 1400175"/>
                <a:gd name="connsiteY22" fmla="*/ 1119188 h 1952625"/>
                <a:gd name="connsiteX23" fmla="*/ 639282 w 1400175"/>
                <a:gd name="connsiteY23" fmla="*/ 1198245 h 1952625"/>
                <a:gd name="connsiteX24" fmla="*/ 626900 w 1400175"/>
                <a:gd name="connsiteY24" fmla="*/ 1439228 h 1952625"/>
                <a:gd name="connsiteX25" fmla="*/ 562130 w 1400175"/>
                <a:gd name="connsiteY25" fmla="*/ 1719263 h 1952625"/>
                <a:gd name="connsiteX26" fmla="*/ 427828 w 1400175"/>
                <a:gd name="connsiteY26" fmla="*/ 1946910 h 1952625"/>
                <a:gd name="connsiteX27" fmla="*/ 467832 w 1400175"/>
                <a:gd name="connsiteY27" fmla="*/ 1960245 h 1952625"/>
                <a:gd name="connsiteX28" fmla="*/ 667857 w 1400175"/>
                <a:gd name="connsiteY28" fmla="*/ 1960245 h 1952625"/>
                <a:gd name="connsiteX29" fmla="*/ 697385 w 1400175"/>
                <a:gd name="connsiteY29" fmla="*/ 1960245 h 1952625"/>
                <a:gd name="connsiteX30" fmla="*/ 697385 w 1400175"/>
                <a:gd name="connsiteY30" fmla="*/ 1960245 h 1952625"/>
                <a:gd name="connsiteX31" fmla="*/ 701195 w 1400175"/>
                <a:gd name="connsiteY31" fmla="*/ 1960245 h 1952625"/>
                <a:gd name="connsiteX32" fmla="*/ 705005 w 1400175"/>
                <a:gd name="connsiteY32" fmla="*/ 1960245 h 1952625"/>
                <a:gd name="connsiteX33" fmla="*/ 705005 w 1400175"/>
                <a:gd name="connsiteY33" fmla="*/ 1960245 h 1952625"/>
                <a:gd name="connsiteX34" fmla="*/ 734532 w 1400175"/>
                <a:gd name="connsiteY34" fmla="*/ 1960245 h 1952625"/>
                <a:gd name="connsiteX35" fmla="*/ 934557 w 1400175"/>
                <a:gd name="connsiteY35" fmla="*/ 1960245 h 1952625"/>
                <a:gd name="connsiteX36" fmla="*/ 974563 w 1400175"/>
                <a:gd name="connsiteY36" fmla="*/ 1946910 h 1952625"/>
                <a:gd name="connsiteX37" fmla="*/ 840260 w 1400175"/>
                <a:gd name="connsiteY37" fmla="*/ 1719263 h 1952625"/>
                <a:gd name="connsiteX38" fmla="*/ 775490 w 1400175"/>
                <a:gd name="connsiteY38" fmla="*/ 1439228 h 1952625"/>
                <a:gd name="connsiteX39" fmla="*/ 763107 w 1400175"/>
                <a:gd name="connsiteY39" fmla="*/ 1198245 h 1952625"/>
                <a:gd name="connsiteX40" fmla="*/ 766918 w 1400175"/>
                <a:gd name="connsiteY40" fmla="*/ 1119188 h 1952625"/>
                <a:gd name="connsiteX41" fmla="*/ 786920 w 1400175"/>
                <a:gd name="connsiteY41" fmla="*/ 1099185 h 1952625"/>
                <a:gd name="connsiteX42" fmla="*/ 814543 w 1400175"/>
                <a:gd name="connsiteY42" fmla="*/ 1099185 h 1952625"/>
                <a:gd name="connsiteX43" fmla="*/ 866930 w 1400175"/>
                <a:gd name="connsiteY43" fmla="*/ 1062990 h 1952625"/>
                <a:gd name="connsiteX44" fmla="*/ 827878 w 1400175"/>
                <a:gd name="connsiteY44" fmla="*/ 1005840 h 1952625"/>
                <a:gd name="connsiteX45" fmla="*/ 996470 w 1400175"/>
                <a:gd name="connsiteY45" fmla="*/ 849630 h 1952625"/>
                <a:gd name="connsiteX46" fmla="*/ 1028855 w 1400175"/>
                <a:gd name="connsiteY46" fmla="*/ 835343 h 1952625"/>
                <a:gd name="connsiteX47" fmla="*/ 1283173 w 1400175"/>
                <a:gd name="connsiteY47" fmla="*/ 641985 h 1952625"/>
                <a:gd name="connsiteX48" fmla="*/ 1379375 w 1400175"/>
                <a:gd name="connsiteY48" fmla="*/ 400050 h 1952625"/>
                <a:gd name="connsiteX49" fmla="*/ 1404140 w 1400175"/>
                <a:gd name="connsiteY49" fmla="*/ 122873 h 1952625"/>
                <a:gd name="connsiteX50" fmla="*/ 284000 w 1400175"/>
                <a:gd name="connsiteY50" fmla="*/ 731520 h 1952625"/>
                <a:gd name="connsiteX51" fmla="*/ 132553 w 1400175"/>
                <a:gd name="connsiteY51" fmla="*/ 548640 h 1952625"/>
                <a:gd name="connsiteX52" fmla="*/ 74450 w 1400175"/>
                <a:gd name="connsiteY52" fmla="*/ 360998 h 1952625"/>
                <a:gd name="connsiteX53" fmla="*/ 60162 w 1400175"/>
                <a:gd name="connsiteY53" fmla="*/ 174308 h 1952625"/>
                <a:gd name="connsiteX54" fmla="*/ 75403 w 1400175"/>
                <a:gd name="connsiteY54" fmla="*/ 158115 h 1952625"/>
                <a:gd name="connsiteX55" fmla="*/ 196370 w 1400175"/>
                <a:gd name="connsiteY55" fmla="*/ 158115 h 1952625"/>
                <a:gd name="connsiteX56" fmla="*/ 209705 w 1400175"/>
                <a:gd name="connsiteY56" fmla="*/ 167640 h 1952625"/>
                <a:gd name="connsiteX57" fmla="*/ 219230 w 1400175"/>
                <a:gd name="connsiteY57" fmla="*/ 240983 h 1952625"/>
                <a:gd name="connsiteX58" fmla="*/ 246853 w 1400175"/>
                <a:gd name="connsiteY58" fmla="*/ 420053 h 1952625"/>
                <a:gd name="connsiteX59" fmla="*/ 286857 w 1400175"/>
                <a:gd name="connsiteY59" fmla="*/ 585788 h 1952625"/>
                <a:gd name="connsiteX60" fmla="*/ 356390 w 1400175"/>
                <a:gd name="connsiteY60" fmla="*/ 764858 h 1952625"/>
                <a:gd name="connsiteX61" fmla="*/ 284000 w 1400175"/>
                <a:gd name="connsiteY61" fmla="*/ 731520 h 1952625"/>
                <a:gd name="connsiteX62" fmla="*/ 1331750 w 1400175"/>
                <a:gd name="connsiteY62" fmla="*/ 360998 h 1952625"/>
                <a:gd name="connsiteX63" fmla="*/ 1273648 w 1400175"/>
                <a:gd name="connsiteY63" fmla="*/ 548640 h 1952625"/>
                <a:gd name="connsiteX64" fmla="*/ 1122200 w 1400175"/>
                <a:gd name="connsiteY64" fmla="*/ 731520 h 1952625"/>
                <a:gd name="connsiteX65" fmla="*/ 1048857 w 1400175"/>
                <a:gd name="connsiteY65" fmla="*/ 765810 h 1952625"/>
                <a:gd name="connsiteX66" fmla="*/ 1118390 w 1400175"/>
                <a:gd name="connsiteY66" fmla="*/ 586740 h 1952625"/>
                <a:gd name="connsiteX67" fmla="*/ 1158395 w 1400175"/>
                <a:gd name="connsiteY67" fmla="*/ 421005 h 1952625"/>
                <a:gd name="connsiteX68" fmla="*/ 1186018 w 1400175"/>
                <a:gd name="connsiteY68" fmla="*/ 241935 h 1952625"/>
                <a:gd name="connsiteX69" fmla="*/ 1195543 w 1400175"/>
                <a:gd name="connsiteY69" fmla="*/ 168593 h 1952625"/>
                <a:gd name="connsiteX70" fmla="*/ 1208878 w 1400175"/>
                <a:gd name="connsiteY70" fmla="*/ 159068 h 1952625"/>
                <a:gd name="connsiteX71" fmla="*/ 1329845 w 1400175"/>
                <a:gd name="connsiteY71" fmla="*/ 159068 h 1952625"/>
                <a:gd name="connsiteX72" fmla="*/ 1345085 w 1400175"/>
                <a:gd name="connsiteY72" fmla="*/ 175260 h 1952625"/>
                <a:gd name="connsiteX73" fmla="*/ 1331750 w 1400175"/>
                <a:gd name="connsiteY73" fmla="*/ 360998 h 195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400175" h="1952625">
                  <a:moveTo>
                    <a:pt x="1404140" y="122873"/>
                  </a:moveTo>
                  <a:cubicBezTo>
                    <a:pt x="1403188" y="106680"/>
                    <a:pt x="1397473" y="100013"/>
                    <a:pt x="1380328" y="100013"/>
                  </a:cubicBezTo>
                  <a:cubicBezTo>
                    <a:pt x="1327940" y="100965"/>
                    <a:pt x="1276505" y="99060"/>
                    <a:pt x="1224118" y="100965"/>
                  </a:cubicBezTo>
                  <a:cubicBezTo>
                    <a:pt x="1205068" y="100965"/>
                    <a:pt x="1199353" y="94298"/>
                    <a:pt x="1200305" y="77153"/>
                  </a:cubicBezTo>
                  <a:cubicBezTo>
                    <a:pt x="1201257" y="58103"/>
                    <a:pt x="1200305" y="39053"/>
                    <a:pt x="1201257" y="20003"/>
                  </a:cubicBezTo>
                  <a:cubicBezTo>
                    <a:pt x="1202210" y="6668"/>
                    <a:pt x="1197448" y="0"/>
                    <a:pt x="1183160" y="0"/>
                  </a:cubicBezTo>
                  <a:cubicBezTo>
                    <a:pt x="1024093" y="953"/>
                    <a:pt x="859310" y="953"/>
                    <a:pt x="700243" y="1905"/>
                  </a:cubicBezTo>
                  <a:cubicBezTo>
                    <a:pt x="700243" y="1905"/>
                    <a:pt x="700243" y="1905"/>
                    <a:pt x="700243" y="953"/>
                  </a:cubicBezTo>
                  <a:cubicBezTo>
                    <a:pt x="541175" y="953"/>
                    <a:pt x="382107" y="0"/>
                    <a:pt x="222087" y="0"/>
                  </a:cubicBezTo>
                  <a:cubicBezTo>
                    <a:pt x="207800" y="0"/>
                    <a:pt x="203037" y="6668"/>
                    <a:pt x="203990" y="20003"/>
                  </a:cubicBezTo>
                  <a:cubicBezTo>
                    <a:pt x="204943" y="39053"/>
                    <a:pt x="203990" y="58103"/>
                    <a:pt x="204943" y="77153"/>
                  </a:cubicBezTo>
                  <a:cubicBezTo>
                    <a:pt x="205895" y="95250"/>
                    <a:pt x="200180" y="101918"/>
                    <a:pt x="181130" y="100965"/>
                  </a:cubicBezTo>
                  <a:cubicBezTo>
                    <a:pt x="128743" y="100013"/>
                    <a:pt x="77307" y="100965"/>
                    <a:pt x="24920" y="100013"/>
                  </a:cubicBezTo>
                  <a:cubicBezTo>
                    <a:pt x="7775" y="100013"/>
                    <a:pt x="2060" y="106680"/>
                    <a:pt x="1107" y="122873"/>
                  </a:cubicBezTo>
                  <a:cubicBezTo>
                    <a:pt x="-2702" y="216218"/>
                    <a:pt x="3012" y="308610"/>
                    <a:pt x="23015" y="400050"/>
                  </a:cubicBezTo>
                  <a:cubicBezTo>
                    <a:pt x="42065" y="485775"/>
                    <a:pt x="69687" y="568643"/>
                    <a:pt x="119218" y="641985"/>
                  </a:cubicBezTo>
                  <a:cubicBezTo>
                    <a:pt x="182082" y="736283"/>
                    <a:pt x="263998" y="803910"/>
                    <a:pt x="373535" y="835343"/>
                  </a:cubicBezTo>
                  <a:cubicBezTo>
                    <a:pt x="384012" y="838200"/>
                    <a:pt x="398300" y="839153"/>
                    <a:pt x="405920" y="849630"/>
                  </a:cubicBezTo>
                  <a:cubicBezTo>
                    <a:pt x="449735" y="915353"/>
                    <a:pt x="504980" y="967740"/>
                    <a:pt x="574513" y="1005840"/>
                  </a:cubicBezTo>
                  <a:cubicBezTo>
                    <a:pt x="542128" y="1017270"/>
                    <a:pt x="531650" y="1034415"/>
                    <a:pt x="535460" y="1062990"/>
                  </a:cubicBezTo>
                  <a:cubicBezTo>
                    <a:pt x="539270" y="1086803"/>
                    <a:pt x="557368" y="1099185"/>
                    <a:pt x="587848" y="1099185"/>
                  </a:cubicBezTo>
                  <a:cubicBezTo>
                    <a:pt x="597373" y="1099185"/>
                    <a:pt x="605945" y="1100138"/>
                    <a:pt x="615470" y="1099185"/>
                  </a:cubicBezTo>
                  <a:cubicBezTo>
                    <a:pt x="630710" y="1097280"/>
                    <a:pt x="635473" y="1104900"/>
                    <a:pt x="635473" y="1119188"/>
                  </a:cubicBezTo>
                  <a:cubicBezTo>
                    <a:pt x="636425" y="1145858"/>
                    <a:pt x="639282" y="1171575"/>
                    <a:pt x="639282" y="1198245"/>
                  </a:cubicBezTo>
                  <a:cubicBezTo>
                    <a:pt x="639282" y="1279208"/>
                    <a:pt x="636425" y="1359218"/>
                    <a:pt x="626900" y="1439228"/>
                  </a:cubicBezTo>
                  <a:cubicBezTo>
                    <a:pt x="616423" y="1535430"/>
                    <a:pt x="594515" y="1628775"/>
                    <a:pt x="562130" y="1719263"/>
                  </a:cubicBezTo>
                  <a:cubicBezTo>
                    <a:pt x="532603" y="1803083"/>
                    <a:pt x="486882" y="1880235"/>
                    <a:pt x="427828" y="1946910"/>
                  </a:cubicBezTo>
                  <a:cubicBezTo>
                    <a:pt x="437353" y="1962150"/>
                    <a:pt x="453545" y="1960245"/>
                    <a:pt x="467832" y="1960245"/>
                  </a:cubicBezTo>
                  <a:cubicBezTo>
                    <a:pt x="534507" y="1961198"/>
                    <a:pt x="601182" y="1960245"/>
                    <a:pt x="667857" y="1960245"/>
                  </a:cubicBezTo>
                  <a:cubicBezTo>
                    <a:pt x="677382" y="1960245"/>
                    <a:pt x="687860" y="1960245"/>
                    <a:pt x="697385" y="1960245"/>
                  </a:cubicBezTo>
                  <a:lnTo>
                    <a:pt x="697385" y="1960245"/>
                  </a:lnTo>
                  <a:cubicBezTo>
                    <a:pt x="698338" y="1960245"/>
                    <a:pt x="700243" y="1960245"/>
                    <a:pt x="701195" y="1960245"/>
                  </a:cubicBezTo>
                  <a:cubicBezTo>
                    <a:pt x="702148" y="1960245"/>
                    <a:pt x="704053" y="1960245"/>
                    <a:pt x="705005" y="1960245"/>
                  </a:cubicBezTo>
                  <a:lnTo>
                    <a:pt x="705005" y="1960245"/>
                  </a:lnTo>
                  <a:cubicBezTo>
                    <a:pt x="714530" y="1960245"/>
                    <a:pt x="725007" y="1960245"/>
                    <a:pt x="734532" y="1960245"/>
                  </a:cubicBezTo>
                  <a:cubicBezTo>
                    <a:pt x="801207" y="1960245"/>
                    <a:pt x="867882" y="1960245"/>
                    <a:pt x="934557" y="1960245"/>
                  </a:cubicBezTo>
                  <a:cubicBezTo>
                    <a:pt x="948845" y="1960245"/>
                    <a:pt x="965038" y="1962150"/>
                    <a:pt x="974563" y="1946910"/>
                  </a:cubicBezTo>
                  <a:cubicBezTo>
                    <a:pt x="915507" y="1879283"/>
                    <a:pt x="869788" y="1803083"/>
                    <a:pt x="840260" y="1719263"/>
                  </a:cubicBezTo>
                  <a:cubicBezTo>
                    <a:pt x="807875" y="1628775"/>
                    <a:pt x="785968" y="1535430"/>
                    <a:pt x="775490" y="1439228"/>
                  </a:cubicBezTo>
                  <a:cubicBezTo>
                    <a:pt x="766918" y="1359218"/>
                    <a:pt x="763107" y="1278255"/>
                    <a:pt x="763107" y="1198245"/>
                  </a:cubicBezTo>
                  <a:cubicBezTo>
                    <a:pt x="763107" y="1171575"/>
                    <a:pt x="765965" y="1145858"/>
                    <a:pt x="766918" y="1119188"/>
                  </a:cubicBezTo>
                  <a:cubicBezTo>
                    <a:pt x="766918" y="1104900"/>
                    <a:pt x="770728" y="1097280"/>
                    <a:pt x="786920" y="1099185"/>
                  </a:cubicBezTo>
                  <a:cubicBezTo>
                    <a:pt x="795493" y="1100138"/>
                    <a:pt x="805018" y="1099185"/>
                    <a:pt x="814543" y="1099185"/>
                  </a:cubicBezTo>
                  <a:cubicBezTo>
                    <a:pt x="845023" y="1099185"/>
                    <a:pt x="863120" y="1086803"/>
                    <a:pt x="866930" y="1062990"/>
                  </a:cubicBezTo>
                  <a:cubicBezTo>
                    <a:pt x="871693" y="1034415"/>
                    <a:pt x="860263" y="1017270"/>
                    <a:pt x="827878" y="1005840"/>
                  </a:cubicBezTo>
                  <a:cubicBezTo>
                    <a:pt x="898363" y="967740"/>
                    <a:pt x="953607" y="915353"/>
                    <a:pt x="996470" y="849630"/>
                  </a:cubicBezTo>
                  <a:cubicBezTo>
                    <a:pt x="1004090" y="839153"/>
                    <a:pt x="1017425" y="838200"/>
                    <a:pt x="1028855" y="835343"/>
                  </a:cubicBezTo>
                  <a:cubicBezTo>
                    <a:pt x="1138393" y="802958"/>
                    <a:pt x="1220307" y="735330"/>
                    <a:pt x="1283173" y="641985"/>
                  </a:cubicBezTo>
                  <a:cubicBezTo>
                    <a:pt x="1332703" y="567690"/>
                    <a:pt x="1360325" y="484823"/>
                    <a:pt x="1379375" y="400050"/>
                  </a:cubicBezTo>
                  <a:cubicBezTo>
                    <a:pt x="1402235" y="308610"/>
                    <a:pt x="1407950" y="216218"/>
                    <a:pt x="1404140" y="122873"/>
                  </a:cubicBezTo>
                  <a:close/>
                  <a:moveTo>
                    <a:pt x="284000" y="731520"/>
                  </a:moveTo>
                  <a:cubicBezTo>
                    <a:pt x="215420" y="686753"/>
                    <a:pt x="166843" y="621983"/>
                    <a:pt x="132553" y="548640"/>
                  </a:cubicBezTo>
                  <a:cubicBezTo>
                    <a:pt x="104930" y="488633"/>
                    <a:pt x="86832" y="425768"/>
                    <a:pt x="74450" y="360998"/>
                  </a:cubicBezTo>
                  <a:cubicBezTo>
                    <a:pt x="63020" y="299085"/>
                    <a:pt x="60162" y="237173"/>
                    <a:pt x="60162" y="174308"/>
                  </a:cubicBezTo>
                  <a:cubicBezTo>
                    <a:pt x="60162" y="162878"/>
                    <a:pt x="63973" y="158115"/>
                    <a:pt x="75403" y="158115"/>
                  </a:cubicBezTo>
                  <a:cubicBezTo>
                    <a:pt x="115407" y="159068"/>
                    <a:pt x="156365" y="158115"/>
                    <a:pt x="196370" y="158115"/>
                  </a:cubicBezTo>
                  <a:cubicBezTo>
                    <a:pt x="203037" y="158115"/>
                    <a:pt x="209705" y="158115"/>
                    <a:pt x="209705" y="167640"/>
                  </a:cubicBezTo>
                  <a:cubicBezTo>
                    <a:pt x="208753" y="192405"/>
                    <a:pt x="218278" y="216218"/>
                    <a:pt x="219230" y="240983"/>
                  </a:cubicBezTo>
                  <a:cubicBezTo>
                    <a:pt x="222087" y="300990"/>
                    <a:pt x="235423" y="360045"/>
                    <a:pt x="246853" y="420053"/>
                  </a:cubicBezTo>
                  <a:cubicBezTo>
                    <a:pt x="257330" y="476250"/>
                    <a:pt x="271618" y="531495"/>
                    <a:pt x="286857" y="585788"/>
                  </a:cubicBezTo>
                  <a:cubicBezTo>
                    <a:pt x="304003" y="645795"/>
                    <a:pt x="326862" y="704850"/>
                    <a:pt x="356390" y="764858"/>
                  </a:cubicBezTo>
                  <a:cubicBezTo>
                    <a:pt x="325910" y="762000"/>
                    <a:pt x="304955" y="745808"/>
                    <a:pt x="284000" y="731520"/>
                  </a:cubicBezTo>
                  <a:close/>
                  <a:moveTo>
                    <a:pt x="1331750" y="360998"/>
                  </a:moveTo>
                  <a:cubicBezTo>
                    <a:pt x="1319368" y="425768"/>
                    <a:pt x="1302223" y="488633"/>
                    <a:pt x="1273648" y="548640"/>
                  </a:cubicBezTo>
                  <a:cubicBezTo>
                    <a:pt x="1239357" y="621983"/>
                    <a:pt x="1190780" y="686753"/>
                    <a:pt x="1122200" y="731520"/>
                  </a:cubicBezTo>
                  <a:cubicBezTo>
                    <a:pt x="1101245" y="744855"/>
                    <a:pt x="1080290" y="762000"/>
                    <a:pt x="1048857" y="765810"/>
                  </a:cubicBezTo>
                  <a:cubicBezTo>
                    <a:pt x="1078385" y="704850"/>
                    <a:pt x="1101245" y="646748"/>
                    <a:pt x="1118390" y="586740"/>
                  </a:cubicBezTo>
                  <a:cubicBezTo>
                    <a:pt x="1134582" y="532448"/>
                    <a:pt x="1147918" y="477203"/>
                    <a:pt x="1158395" y="421005"/>
                  </a:cubicBezTo>
                  <a:cubicBezTo>
                    <a:pt x="1169825" y="361950"/>
                    <a:pt x="1183160" y="302895"/>
                    <a:pt x="1186018" y="241935"/>
                  </a:cubicBezTo>
                  <a:cubicBezTo>
                    <a:pt x="1186970" y="217170"/>
                    <a:pt x="1196495" y="193358"/>
                    <a:pt x="1195543" y="168593"/>
                  </a:cubicBezTo>
                  <a:cubicBezTo>
                    <a:pt x="1195543" y="159068"/>
                    <a:pt x="1202210" y="159068"/>
                    <a:pt x="1208878" y="159068"/>
                  </a:cubicBezTo>
                  <a:cubicBezTo>
                    <a:pt x="1248882" y="159068"/>
                    <a:pt x="1289840" y="159068"/>
                    <a:pt x="1329845" y="159068"/>
                  </a:cubicBezTo>
                  <a:cubicBezTo>
                    <a:pt x="1341275" y="159068"/>
                    <a:pt x="1345085" y="163830"/>
                    <a:pt x="1345085" y="175260"/>
                  </a:cubicBezTo>
                  <a:cubicBezTo>
                    <a:pt x="1346990" y="237173"/>
                    <a:pt x="1343180" y="299085"/>
                    <a:pt x="1331750" y="360998"/>
                  </a:cubicBezTo>
                  <a:close/>
                </a:path>
              </a:pathLst>
            </a:custGeom>
            <a:solidFill>
              <a:srgbClr val="FCC9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A8EB0ED-B172-42FB-9DAB-48F594B3ADE8}"/>
                </a:ext>
              </a:extLst>
            </p:cNvPr>
            <p:cNvSpPr/>
            <p:nvPr/>
          </p:nvSpPr>
          <p:spPr>
            <a:xfrm>
              <a:off x="10736937" y="213918"/>
              <a:ext cx="307998" cy="853237"/>
            </a:xfrm>
            <a:custGeom>
              <a:avLst/>
              <a:gdLst>
                <a:gd name="connsiteX0" fmla="*/ 2261 w 704850"/>
                <a:gd name="connsiteY0" fmla="*/ 1960245 h 1952625"/>
                <a:gd name="connsiteX1" fmla="*/ 39409 w 704850"/>
                <a:gd name="connsiteY1" fmla="*/ 1960245 h 1952625"/>
                <a:gd name="connsiteX2" fmla="*/ 239434 w 704850"/>
                <a:gd name="connsiteY2" fmla="*/ 1960245 h 1952625"/>
                <a:gd name="connsiteX3" fmla="*/ 279439 w 704850"/>
                <a:gd name="connsiteY3" fmla="*/ 1946910 h 1952625"/>
                <a:gd name="connsiteX4" fmla="*/ 145136 w 704850"/>
                <a:gd name="connsiteY4" fmla="*/ 1719263 h 1952625"/>
                <a:gd name="connsiteX5" fmla="*/ 80366 w 704850"/>
                <a:gd name="connsiteY5" fmla="*/ 1439228 h 1952625"/>
                <a:gd name="connsiteX6" fmla="*/ 67984 w 704850"/>
                <a:gd name="connsiteY6" fmla="*/ 1198245 h 1952625"/>
                <a:gd name="connsiteX7" fmla="*/ 71794 w 704850"/>
                <a:gd name="connsiteY7" fmla="*/ 1119188 h 1952625"/>
                <a:gd name="connsiteX8" fmla="*/ 91796 w 704850"/>
                <a:gd name="connsiteY8" fmla="*/ 1099185 h 1952625"/>
                <a:gd name="connsiteX9" fmla="*/ 119419 w 704850"/>
                <a:gd name="connsiteY9" fmla="*/ 1099185 h 1952625"/>
                <a:gd name="connsiteX10" fmla="*/ 171806 w 704850"/>
                <a:gd name="connsiteY10" fmla="*/ 1062990 h 1952625"/>
                <a:gd name="connsiteX11" fmla="*/ 132754 w 704850"/>
                <a:gd name="connsiteY11" fmla="*/ 1005840 h 1952625"/>
                <a:gd name="connsiteX12" fmla="*/ 301346 w 704850"/>
                <a:gd name="connsiteY12" fmla="*/ 849630 h 1952625"/>
                <a:gd name="connsiteX13" fmla="*/ 333731 w 704850"/>
                <a:gd name="connsiteY13" fmla="*/ 835343 h 1952625"/>
                <a:gd name="connsiteX14" fmla="*/ 588049 w 704850"/>
                <a:gd name="connsiteY14" fmla="*/ 641985 h 1952625"/>
                <a:gd name="connsiteX15" fmla="*/ 684251 w 704850"/>
                <a:gd name="connsiteY15" fmla="*/ 400050 h 1952625"/>
                <a:gd name="connsiteX16" fmla="*/ 706159 w 704850"/>
                <a:gd name="connsiteY16" fmla="*/ 122873 h 1952625"/>
                <a:gd name="connsiteX17" fmla="*/ 682346 w 704850"/>
                <a:gd name="connsiteY17" fmla="*/ 100013 h 1952625"/>
                <a:gd name="connsiteX18" fmla="*/ 526136 w 704850"/>
                <a:gd name="connsiteY18" fmla="*/ 100965 h 1952625"/>
                <a:gd name="connsiteX19" fmla="*/ 502324 w 704850"/>
                <a:gd name="connsiteY19" fmla="*/ 77153 h 1952625"/>
                <a:gd name="connsiteX20" fmla="*/ 503276 w 704850"/>
                <a:gd name="connsiteY20" fmla="*/ 20003 h 1952625"/>
                <a:gd name="connsiteX21" fmla="*/ 485179 w 704850"/>
                <a:gd name="connsiteY21" fmla="*/ 0 h 1952625"/>
                <a:gd name="connsiteX22" fmla="*/ 1309 w 704850"/>
                <a:gd name="connsiteY22" fmla="*/ 1905 h 1952625"/>
                <a:gd name="connsiteX23" fmla="*/ 356 w 704850"/>
                <a:gd name="connsiteY23" fmla="*/ 545783 h 1952625"/>
                <a:gd name="connsiteX24" fmla="*/ 356 w 704850"/>
                <a:gd name="connsiteY24" fmla="*/ 1960245 h 1952625"/>
                <a:gd name="connsiteX25" fmla="*/ 351829 w 704850"/>
                <a:gd name="connsiteY25" fmla="*/ 762953 h 1952625"/>
                <a:gd name="connsiteX26" fmla="*/ 421361 w 704850"/>
                <a:gd name="connsiteY26" fmla="*/ 583883 h 1952625"/>
                <a:gd name="connsiteX27" fmla="*/ 461366 w 704850"/>
                <a:gd name="connsiteY27" fmla="*/ 418148 h 1952625"/>
                <a:gd name="connsiteX28" fmla="*/ 488989 w 704850"/>
                <a:gd name="connsiteY28" fmla="*/ 239078 h 1952625"/>
                <a:gd name="connsiteX29" fmla="*/ 498514 w 704850"/>
                <a:gd name="connsiteY29" fmla="*/ 165735 h 1952625"/>
                <a:gd name="connsiteX30" fmla="*/ 511849 w 704850"/>
                <a:gd name="connsiteY30" fmla="*/ 156210 h 1952625"/>
                <a:gd name="connsiteX31" fmla="*/ 632816 w 704850"/>
                <a:gd name="connsiteY31" fmla="*/ 156210 h 1952625"/>
                <a:gd name="connsiteX32" fmla="*/ 648056 w 704850"/>
                <a:gd name="connsiteY32" fmla="*/ 172403 h 1952625"/>
                <a:gd name="connsiteX33" fmla="*/ 633769 w 704850"/>
                <a:gd name="connsiteY33" fmla="*/ 359093 h 1952625"/>
                <a:gd name="connsiteX34" fmla="*/ 575666 w 704850"/>
                <a:gd name="connsiteY34" fmla="*/ 546735 h 1952625"/>
                <a:gd name="connsiteX35" fmla="*/ 424219 w 704850"/>
                <a:gd name="connsiteY35" fmla="*/ 729615 h 1952625"/>
                <a:gd name="connsiteX36" fmla="*/ 351829 w 704850"/>
                <a:gd name="connsiteY36" fmla="*/ 762953 h 195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4850" h="1952625">
                  <a:moveTo>
                    <a:pt x="2261" y="1960245"/>
                  </a:moveTo>
                  <a:cubicBezTo>
                    <a:pt x="14644" y="1960245"/>
                    <a:pt x="27026" y="1960245"/>
                    <a:pt x="39409" y="1960245"/>
                  </a:cubicBezTo>
                  <a:cubicBezTo>
                    <a:pt x="106084" y="1960245"/>
                    <a:pt x="172759" y="1960245"/>
                    <a:pt x="239434" y="1960245"/>
                  </a:cubicBezTo>
                  <a:cubicBezTo>
                    <a:pt x="253721" y="1960245"/>
                    <a:pt x="269914" y="1962150"/>
                    <a:pt x="279439" y="1946910"/>
                  </a:cubicBezTo>
                  <a:cubicBezTo>
                    <a:pt x="220384" y="1879283"/>
                    <a:pt x="174664" y="1803083"/>
                    <a:pt x="145136" y="1719263"/>
                  </a:cubicBezTo>
                  <a:cubicBezTo>
                    <a:pt x="112751" y="1628775"/>
                    <a:pt x="90844" y="1535430"/>
                    <a:pt x="80366" y="1439228"/>
                  </a:cubicBezTo>
                  <a:cubicBezTo>
                    <a:pt x="71794" y="1359218"/>
                    <a:pt x="67984" y="1278255"/>
                    <a:pt x="67984" y="1198245"/>
                  </a:cubicBezTo>
                  <a:cubicBezTo>
                    <a:pt x="67984" y="1171575"/>
                    <a:pt x="70841" y="1145858"/>
                    <a:pt x="71794" y="1119188"/>
                  </a:cubicBezTo>
                  <a:cubicBezTo>
                    <a:pt x="71794" y="1104900"/>
                    <a:pt x="75604" y="1097280"/>
                    <a:pt x="91796" y="1099185"/>
                  </a:cubicBezTo>
                  <a:cubicBezTo>
                    <a:pt x="100369" y="1100138"/>
                    <a:pt x="109894" y="1099185"/>
                    <a:pt x="119419" y="1099185"/>
                  </a:cubicBezTo>
                  <a:cubicBezTo>
                    <a:pt x="149899" y="1099185"/>
                    <a:pt x="167996" y="1086803"/>
                    <a:pt x="171806" y="1062990"/>
                  </a:cubicBezTo>
                  <a:cubicBezTo>
                    <a:pt x="176569" y="1034415"/>
                    <a:pt x="165139" y="1017270"/>
                    <a:pt x="132754" y="1005840"/>
                  </a:cubicBezTo>
                  <a:cubicBezTo>
                    <a:pt x="203239" y="967740"/>
                    <a:pt x="258484" y="915353"/>
                    <a:pt x="301346" y="849630"/>
                  </a:cubicBezTo>
                  <a:cubicBezTo>
                    <a:pt x="308966" y="839153"/>
                    <a:pt x="322301" y="838200"/>
                    <a:pt x="333731" y="835343"/>
                  </a:cubicBezTo>
                  <a:cubicBezTo>
                    <a:pt x="443269" y="802958"/>
                    <a:pt x="525184" y="735330"/>
                    <a:pt x="588049" y="641985"/>
                  </a:cubicBezTo>
                  <a:cubicBezTo>
                    <a:pt x="637579" y="567690"/>
                    <a:pt x="665201" y="484823"/>
                    <a:pt x="684251" y="400050"/>
                  </a:cubicBezTo>
                  <a:cubicBezTo>
                    <a:pt x="704254" y="309563"/>
                    <a:pt x="709969" y="216218"/>
                    <a:pt x="706159" y="122873"/>
                  </a:cubicBezTo>
                  <a:cubicBezTo>
                    <a:pt x="705206" y="106680"/>
                    <a:pt x="699491" y="100013"/>
                    <a:pt x="682346" y="100013"/>
                  </a:cubicBezTo>
                  <a:cubicBezTo>
                    <a:pt x="629959" y="100965"/>
                    <a:pt x="578524" y="99060"/>
                    <a:pt x="526136" y="100965"/>
                  </a:cubicBezTo>
                  <a:cubicBezTo>
                    <a:pt x="507086" y="100965"/>
                    <a:pt x="501371" y="94298"/>
                    <a:pt x="502324" y="77153"/>
                  </a:cubicBezTo>
                  <a:cubicBezTo>
                    <a:pt x="503276" y="58103"/>
                    <a:pt x="502324" y="39053"/>
                    <a:pt x="503276" y="20003"/>
                  </a:cubicBezTo>
                  <a:cubicBezTo>
                    <a:pt x="504229" y="6668"/>
                    <a:pt x="499466" y="0"/>
                    <a:pt x="485179" y="0"/>
                  </a:cubicBezTo>
                  <a:cubicBezTo>
                    <a:pt x="326111" y="952"/>
                    <a:pt x="161329" y="952"/>
                    <a:pt x="1309" y="1905"/>
                  </a:cubicBezTo>
                  <a:cubicBezTo>
                    <a:pt x="-1549" y="5715"/>
                    <a:pt x="1309" y="545783"/>
                    <a:pt x="356" y="545783"/>
                  </a:cubicBezTo>
                  <a:lnTo>
                    <a:pt x="356" y="1960245"/>
                  </a:lnTo>
                  <a:close/>
                  <a:moveTo>
                    <a:pt x="351829" y="762953"/>
                  </a:moveTo>
                  <a:cubicBezTo>
                    <a:pt x="381356" y="701993"/>
                    <a:pt x="404216" y="643890"/>
                    <a:pt x="421361" y="583883"/>
                  </a:cubicBezTo>
                  <a:cubicBezTo>
                    <a:pt x="437554" y="529590"/>
                    <a:pt x="450889" y="474345"/>
                    <a:pt x="461366" y="418148"/>
                  </a:cubicBezTo>
                  <a:cubicBezTo>
                    <a:pt x="472796" y="359093"/>
                    <a:pt x="486131" y="300038"/>
                    <a:pt x="488989" y="239078"/>
                  </a:cubicBezTo>
                  <a:cubicBezTo>
                    <a:pt x="489941" y="214313"/>
                    <a:pt x="499466" y="190500"/>
                    <a:pt x="498514" y="165735"/>
                  </a:cubicBezTo>
                  <a:cubicBezTo>
                    <a:pt x="498514" y="156210"/>
                    <a:pt x="505181" y="156210"/>
                    <a:pt x="511849" y="156210"/>
                  </a:cubicBezTo>
                  <a:cubicBezTo>
                    <a:pt x="551854" y="156210"/>
                    <a:pt x="592811" y="156210"/>
                    <a:pt x="632816" y="156210"/>
                  </a:cubicBezTo>
                  <a:cubicBezTo>
                    <a:pt x="644246" y="156210"/>
                    <a:pt x="648056" y="160973"/>
                    <a:pt x="648056" y="172403"/>
                  </a:cubicBezTo>
                  <a:cubicBezTo>
                    <a:pt x="648056" y="235268"/>
                    <a:pt x="645199" y="297180"/>
                    <a:pt x="633769" y="359093"/>
                  </a:cubicBezTo>
                  <a:cubicBezTo>
                    <a:pt x="621386" y="423863"/>
                    <a:pt x="604241" y="486728"/>
                    <a:pt x="575666" y="546735"/>
                  </a:cubicBezTo>
                  <a:cubicBezTo>
                    <a:pt x="541376" y="620078"/>
                    <a:pt x="492799" y="684848"/>
                    <a:pt x="424219" y="729615"/>
                  </a:cubicBezTo>
                  <a:cubicBezTo>
                    <a:pt x="405169" y="742950"/>
                    <a:pt x="383261" y="759143"/>
                    <a:pt x="351829" y="762953"/>
                  </a:cubicBezTo>
                  <a:close/>
                </a:path>
              </a:pathLst>
            </a:custGeom>
            <a:solidFill>
              <a:srgbClr val="F3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FEDD4B6-6FEC-42AB-9697-EC1F38A8AF1A}"/>
                </a:ext>
              </a:extLst>
            </p:cNvPr>
            <p:cNvSpPr/>
            <p:nvPr/>
          </p:nvSpPr>
          <p:spPr>
            <a:xfrm>
              <a:off x="10599659" y="1064241"/>
              <a:ext cx="278863" cy="12486"/>
            </a:xfrm>
            <a:custGeom>
              <a:avLst/>
              <a:gdLst>
                <a:gd name="connsiteX0" fmla="*/ 641225 w 638175"/>
                <a:gd name="connsiteY0" fmla="*/ 35242 h 28575"/>
                <a:gd name="connsiteX1" fmla="*/ 193 w 638175"/>
                <a:gd name="connsiteY1" fmla="*/ 34290 h 28575"/>
                <a:gd name="connsiteX2" fmla="*/ 46865 w 638175"/>
                <a:gd name="connsiteY2" fmla="*/ 0 h 28575"/>
                <a:gd name="connsiteX3" fmla="*/ 75440 w 638175"/>
                <a:gd name="connsiteY3" fmla="*/ 3810 h 28575"/>
                <a:gd name="connsiteX4" fmla="*/ 565978 w 638175"/>
                <a:gd name="connsiteY4" fmla="*/ 3810 h 28575"/>
                <a:gd name="connsiteX5" fmla="*/ 594553 w 638175"/>
                <a:gd name="connsiteY5" fmla="*/ 0 h 28575"/>
                <a:gd name="connsiteX6" fmla="*/ 608840 w 638175"/>
                <a:gd name="connsiteY6" fmla="*/ 2857 h 28575"/>
                <a:gd name="connsiteX7" fmla="*/ 641225 w 638175"/>
                <a:gd name="connsiteY7" fmla="*/ 3524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8175" h="28575">
                  <a:moveTo>
                    <a:pt x="641225" y="35242"/>
                  </a:moveTo>
                  <a:cubicBezTo>
                    <a:pt x="427865" y="35242"/>
                    <a:pt x="213553" y="35242"/>
                    <a:pt x="193" y="34290"/>
                  </a:cubicBezTo>
                  <a:cubicBezTo>
                    <a:pt x="-2665" y="-1905"/>
                    <a:pt x="26863" y="5715"/>
                    <a:pt x="46865" y="0"/>
                  </a:cubicBezTo>
                  <a:cubicBezTo>
                    <a:pt x="56390" y="952"/>
                    <a:pt x="65915" y="3810"/>
                    <a:pt x="75440" y="3810"/>
                  </a:cubicBezTo>
                  <a:cubicBezTo>
                    <a:pt x="239270" y="3810"/>
                    <a:pt x="403100" y="3810"/>
                    <a:pt x="565978" y="3810"/>
                  </a:cubicBezTo>
                  <a:cubicBezTo>
                    <a:pt x="575503" y="3810"/>
                    <a:pt x="585980" y="3810"/>
                    <a:pt x="594553" y="0"/>
                  </a:cubicBezTo>
                  <a:cubicBezTo>
                    <a:pt x="599315" y="952"/>
                    <a:pt x="604078" y="2857"/>
                    <a:pt x="608840" y="2857"/>
                  </a:cubicBezTo>
                  <a:cubicBezTo>
                    <a:pt x="633605" y="1905"/>
                    <a:pt x="643130" y="12382"/>
                    <a:pt x="641225" y="35242"/>
                  </a:cubicBezTo>
                  <a:close/>
                </a:path>
              </a:pathLst>
            </a:custGeom>
            <a:solidFill>
              <a:srgbClr val="F65B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1AFF422-7CA7-4C8E-A441-5EF59BE77F0D}"/>
                </a:ext>
              </a:extLst>
            </p:cNvPr>
            <p:cNvSpPr/>
            <p:nvPr/>
          </p:nvSpPr>
          <p:spPr>
            <a:xfrm>
              <a:off x="10550630" y="1265195"/>
              <a:ext cx="366268" cy="4162"/>
            </a:xfrm>
            <a:custGeom>
              <a:avLst/>
              <a:gdLst>
                <a:gd name="connsiteX0" fmla="*/ 0 w 838200"/>
                <a:gd name="connsiteY0" fmla="*/ 1129 h 9525"/>
                <a:gd name="connsiteX1" fmla="*/ 818197 w 838200"/>
                <a:gd name="connsiteY1" fmla="*/ 1129 h 9525"/>
                <a:gd name="connsiteX2" fmla="*/ 839152 w 838200"/>
                <a:gd name="connsiteY2" fmla="*/ 9701 h 9525"/>
                <a:gd name="connsiteX3" fmla="*/ 762952 w 838200"/>
                <a:gd name="connsiteY3" fmla="*/ 10654 h 9525"/>
                <a:gd name="connsiteX4" fmla="*/ 24765 w 838200"/>
                <a:gd name="connsiteY4" fmla="*/ 9701 h 9525"/>
                <a:gd name="connsiteX5" fmla="*/ 0 w 838200"/>
                <a:gd name="connsiteY5" fmla="*/ 112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8200" h="9525">
                  <a:moveTo>
                    <a:pt x="0" y="1129"/>
                  </a:moveTo>
                  <a:cubicBezTo>
                    <a:pt x="272415" y="1129"/>
                    <a:pt x="545782" y="1129"/>
                    <a:pt x="818197" y="1129"/>
                  </a:cubicBezTo>
                  <a:cubicBezTo>
                    <a:pt x="825817" y="1129"/>
                    <a:pt x="837247" y="-4586"/>
                    <a:pt x="839152" y="9701"/>
                  </a:cubicBezTo>
                  <a:cubicBezTo>
                    <a:pt x="813435" y="9701"/>
                    <a:pt x="787717" y="10654"/>
                    <a:pt x="762952" y="10654"/>
                  </a:cubicBezTo>
                  <a:cubicBezTo>
                    <a:pt x="517207" y="10654"/>
                    <a:pt x="271463" y="10654"/>
                    <a:pt x="24765" y="9701"/>
                  </a:cubicBezTo>
                  <a:cubicBezTo>
                    <a:pt x="17145" y="10654"/>
                    <a:pt x="2857" y="19226"/>
                    <a:pt x="0" y="1129"/>
                  </a:cubicBezTo>
                  <a:close/>
                </a:path>
              </a:pathLst>
            </a:custGeom>
            <a:solidFill>
              <a:srgbClr val="7820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B11EA45-ADB2-4B8A-81CC-7D9B25367260}"/>
                </a:ext>
              </a:extLst>
            </p:cNvPr>
            <p:cNvSpPr/>
            <p:nvPr/>
          </p:nvSpPr>
          <p:spPr>
            <a:xfrm>
              <a:off x="10594332" y="237762"/>
              <a:ext cx="291349" cy="270538"/>
            </a:xfrm>
            <a:custGeom>
              <a:avLst/>
              <a:gdLst>
                <a:gd name="connsiteX0" fmla="*/ 324802 w 666750"/>
                <a:gd name="connsiteY0" fmla="*/ 4488 h 619125"/>
                <a:gd name="connsiteX1" fmla="*/ 341947 w 666750"/>
                <a:gd name="connsiteY1" fmla="*/ 12108 h 619125"/>
                <a:gd name="connsiteX2" fmla="*/ 402907 w 666750"/>
                <a:gd name="connsiteY2" fmla="*/ 205465 h 619125"/>
                <a:gd name="connsiteX3" fmla="*/ 440055 w 666750"/>
                <a:gd name="connsiteY3" fmla="*/ 234040 h 619125"/>
                <a:gd name="connsiteX4" fmla="*/ 669607 w 666750"/>
                <a:gd name="connsiteY4" fmla="*/ 233088 h 619125"/>
                <a:gd name="connsiteX5" fmla="*/ 641985 w 666750"/>
                <a:gd name="connsiteY5" fmla="*/ 255948 h 619125"/>
                <a:gd name="connsiteX6" fmla="*/ 483870 w 666750"/>
                <a:gd name="connsiteY6" fmla="*/ 370248 h 619125"/>
                <a:gd name="connsiteX7" fmla="*/ 469582 w 666750"/>
                <a:gd name="connsiteY7" fmla="*/ 411205 h 619125"/>
                <a:gd name="connsiteX8" fmla="*/ 533400 w 666750"/>
                <a:gd name="connsiteY8" fmla="*/ 611230 h 619125"/>
                <a:gd name="connsiteX9" fmla="*/ 538163 w 666750"/>
                <a:gd name="connsiteY9" fmla="*/ 626470 h 619125"/>
                <a:gd name="connsiteX10" fmla="*/ 482917 w 666750"/>
                <a:gd name="connsiteY10" fmla="*/ 590275 h 619125"/>
                <a:gd name="connsiteX11" fmla="*/ 352425 w 666750"/>
                <a:gd name="connsiteY11" fmla="*/ 496930 h 619125"/>
                <a:gd name="connsiteX12" fmla="*/ 326707 w 666750"/>
                <a:gd name="connsiteY12" fmla="*/ 488358 h 619125"/>
                <a:gd name="connsiteX13" fmla="*/ 217170 w 666750"/>
                <a:gd name="connsiteY13" fmla="*/ 563605 h 619125"/>
                <a:gd name="connsiteX14" fmla="*/ 124777 w 666750"/>
                <a:gd name="connsiteY14" fmla="*/ 624565 h 619125"/>
                <a:gd name="connsiteX15" fmla="*/ 149542 w 666750"/>
                <a:gd name="connsiteY15" fmla="*/ 546460 h 619125"/>
                <a:gd name="connsiteX16" fmla="*/ 194310 w 666750"/>
                <a:gd name="connsiteY16" fmla="*/ 409300 h 619125"/>
                <a:gd name="connsiteX17" fmla="*/ 180975 w 666750"/>
                <a:gd name="connsiteY17" fmla="*/ 371200 h 619125"/>
                <a:gd name="connsiteX18" fmla="*/ 16192 w 666750"/>
                <a:gd name="connsiteY18" fmla="*/ 252138 h 619125"/>
                <a:gd name="connsiteX19" fmla="*/ 0 w 666750"/>
                <a:gd name="connsiteY19" fmla="*/ 233088 h 619125"/>
                <a:gd name="connsiteX20" fmla="*/ 112395 w 666750"/>
                <a:gd name="connsiteY20" fmla="*/ 233088 h 619125"/>
                <a:gd name="connsiteX21" fmla="*/ 220980 w 666750"/>
                <a:gd name="connsiteY21" fmla="*/ 234993 h 619125"/>
                <a:gd name="connsiteX22" fmla="*/ 259080 w 666750"/>
                <a:gd name="connsiteY22" fmla="*/ 210228 h 619125"/>
                <a:gd name="connsiteX23" fmla="*/ 322897 w 666750"/>
                <a:gd name="connsiteY23" fmla="*/ 12108 h 619125"/>
                <a:gd name="connsiteX24" fmla="*/ 324802 w 666750"/>
                <a:gd name="connsiteY24" fmla="*/ 4488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750" h="619125">
                  <a:moveTo>
                    <a:pt x="324802" y="4488"/>
                  </a:moveTo>
                  <a:cubicBezTo>
                    <a:pt x="337185" y="-6942"/>
                    <a:pt x="340042" y="6393"/>
                    <a:pt x="341947" y="12108"/>
                  </a:cubicBezTo>
                  <a:cubicBezTo>
                    <a:pt x="362902" y="75925"/>
                    <a:pt x="384810" y="140695"/>
                    <a:pt x="402907" y="205465"/>
                  </a:cubicBezTo>
                  <a:cubicBezTo>
                    <a:pt x="408622" y="226420"/>
                    <a:pt x="417195" y="234040"/>
                    <a:pt x="440055" y="234040"/>
                  </a:cubicBezTo>
                  <a:cubicBezTo>
                    <a:pt x="514350" y="233088"/>
                    <a:pt x="587692" y="233088"/>
                    <a:pt x="669607" y="233088"/>
                  </a:cubicBezTo>
                  <a:cubicBezTo>
                    <a:pt x="657225" y="243565"/>
                    <a:pt x="649605" y="250233"/>
                    <a:pt x="641985" y="255948"/>
                  </a:cubicBezTo>
                  <a:cubicBezTo>
                    <a:pt x="589597" y="294048"/>
                    <a:pt x="537210" y="333100"/>
                    <a:pt x="483870" y="370248"/>
                  </a:cubicBezTo>
                  <a:cubicBezTo>
                    <a:pt x="467677" y="381678"/>
                    <a:pt x="461963" y="389298"/>
                    <a:pt x="469582" y="411205"/>
                  </a:cubicBezTo>
                  <a:cubicBezTo>
                    <a:pt x="493395" y="476928"/>
                    <a:pt x="512445" y="544555"/>
                    <a:pt x="533400" y="611230"/>
                  </a:cubicBezTo>
                  <a:cubicBezTo>
                    <a:pt x="534352" y="615993"/>
                    <a:pt x="541020" y="617898"/>
                    <a:pt x="538163" y="626470"/>
                  </a:cubicBezTo>
                  <a:cubicBezTo>
                    <a:pt x="516255" y="619803"/>
                    <a:pt x="501015" y="602658"/>
                    <a:pt x="482917" y="590275"/>
                  </a:cubicBezTo>
                  <a:cubicBezTo>
                    <a:pt x="439102" y="559795"/>
                    <a:pt x="396240" y="527410"/>
                    <a:pt x="352425" y="496930"/>
                  </a:cubicBezTo>
                  <a:cubicBezTo>
                    <a:pt x="344805" y="492168"/>
                    <a:pt x="339090" y="480738"/>
                    <a:pt x="326707" y="488358"/>
                  </a:cubicBezTo>
                  <a:cubicBezTo>
                    <a:pt x="286702" y="508360"/>
                    <a:pt x="254317" y="538840"/>
                    <a:pt x="217170" y="563605"/>
                  </a:cubicBezTo>
                  <a:cubicBezTo>
                    <a:pt x="186690" y="583608"/>
                    <a:pt x="159067" y="606468"/>
                    <a:pt x="124777" y="624565"/>
                  </a:cubicBezTo>
                  <a:cubicBezTo>
                    <a:pt x="133350" y="598848"/>
                    <a:pt x="140970" y="572178"/>
                    <a:pt x="149542" y="546460"/>
                  </a:cubicBezTo>
                  <a:cubicBezTo>
                    <a:pt x="164782" y="500740"/>
                    <a:pt x="178117" y="455020"/>
                    <a:pt x="194310" y="409300"/>
                  </a:cubicBezTo>
                  <a:cubicBezTo>
                    <a:pt x="200977" y="391203"/>
                    <a:pt x="195263" y="380725"/>
                    <a:pt x="180975" y="371200"/>
                  </a:cubicBezTo>
                  <a:cubicBezTo>
                    <a:pt x="125730" y="332148"/>
                    <a:pt x="71438" y="291190"/>
                    <a:pt x="16192" y="252138"/>
                  </a:cubicBezTo>
                  <a:cubicBezTo>
                    <a:pt x="10477" y="248328"/>
                    <a:pt x="5715" y="243565"/>
                    <a:pt x="0" y="233088"/>
                  </a:cubicBezTo>
                  <a:cubicBezTo>
                    <a:pt x="39052" y="233088"/>
                    <a:pt x="76200" y="233088"/>
                    <a:pt x="112395" y="233088"/>
                  </a:cubicBezTo>
                  <a:cubicBezTo>
                    <a:pt x="148590" y="233088"/>
                    <a:pt x="184785" y="233088"/>
                    <a:pt x="220980" y="234993"/>
                  </a:cubicBezTo>
                  <a:cubicBezTo>
                    <a:pt x="240030" y="235945"/>
                    <a:pt x="252413" y="231183"/>
                    <a:pt x="259080" y="210228"/>
                  </a:cubicBezTo>
                  <a:cubicBezTo>
                    <a:pt x="279082" y="144505"/>
                    <a:pt x="300990" y="78783"/>
                    <a:pt x="322897" y="12108"/>
                  </a:cubicBezTo>
                  <a:cubicBezTo>
                    <a:pt x="325755" y="11155"/>
                    <a:pt x="324802" y="7345"/>
                    <a:pt x="324802" y="4488"/>
                  </a:cubicBezTo>
                  <a:close/>
                </a:path>
              </a:pathLst>
            </a:custGeom>
            <a:solidFill>
              <a:srgbClr val="FCFC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EE4542-028D-4065-B9EE-C98494E15B54}"/>
              </a:ext>
            </a:extLst>
          </p:cNvPr>
          <p:cNvGrpSpPr/>
          <p:nvPr/>
        </p:nvGrpSpPr>
        <p:grpSpPr>
          <a:xfrm>
            <a:off x="3777852" y="2202228"/>
            <a:ext cx="3931332" cy="3809338"/>
            <a:chOff x="4140083" y="-227046"/>
            <a:chExt cx="3204689" cy="3105239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180BC2F-74EA-4ABC-BCAD-ED3387A8ABAA}"/>
                </a:ext>
              </a:extLst>
            </p:cNvPr>
            <p:cNvSpPr/>
            <p:nvPr/>
          </p:nvSpPr>
          <p:spPr>
            <a:xfrm>
              <a:off x="4140083" y="-227046"/>
              <a:ext cx="2889473" cy="3105239"/>
            </a:xfrm>
            <a:custGeom>
              <a:avLst/>
              <a:gdLst>
                <a:gd name="connsiteX0" fmla="*/ 2916809 w 2933700"/>
                <a:gd name="connsiteY0" fmla="*/ 1216399 h 3152775"/>
                <a:gd name="connsiteX1" fmla="*/ 2574861 w 2933700"/>
                <a:gd name="connsiteY1" fmla="*/ 1129721 h 3152775"/>
                <a:gd name="connsiteX2" fmla="*/ 2549144 w 2933700"/>
                <a:gd name="connsiteY2" fmla="*/ 1112576 h 3152775"/>
                <a:gd name="connsiteX3" fmla="*/ 2419604 w 2933700"/>
                <a:gd name="connsiteY3" fmla="*/ 923029 h 3152775"/>
                <a:gd name="connsiteX4" fmla="*/ 2414842 w 2933700"/>
                <a:gd name="connsiteY4" fmla="*/ 901121 h 3152775"/>
                <a:gd name="connsiteX5" fmla="*/ 2442464 w 2933700"/>
                <a:gd name="connsiteY5" fmla="*/ 646804 h 3152775"/>
                <a:gd name="connsiteX6" fmla="*/ 2421509 w 2933700"/>
                <a:gd name="connsiteY6" fmla="*/ 613466 h 3152775"/>
                <a:gd name="connsiteX7" fmla="*/ 2421509 w 2933700"/>
                <a:gd name="connsiteY7" fmla="*/ 613466 h 3152775"/>
                <a:gd name="connsiteX8" fmla="*/ 2426271 w 2933700"/>
                <a:gd name="connsiteY8" fmla="*/ 608704 h 3152775"/>
                <a:gd name="connsiteX9" fmla="*/ 2426271 w 2933700"/>
                <a:gd name="connsiteY9" fmla="*/ 608704 h 3152775"/>
                <a:gd name="connsiteX10" fmla="*/ 2485326 w 2933700"/>
                <a:gd name="connsiteY10" fmla="*/ 593464 h 3152775"/>
                <a:gd name="connsiteX11" fmla="*/ 2595817 w 2933700"/>
                <a:gd name="connsiteY11" fmla="*/ 596321 h 3152775"/>
                <a:gd name="connsiteX12" fmla="*/ 2649156 w 2933700"/>
                <a:gd name="connsiteY12" fmla="*/ 562984 h 3152775"/>
                <a:gd name="connsiteX13" fmla="*/ 2660586 w 2933700"/>
                <a:gd name="connsiteY13" fmla="*/ 525836 h 3152775"/>
                <a:gd name="connsiteX14" fmla="*/ 2697734 w 2933700"/>
                <a:gd name="connsiteY14" fmla="*/ 465829 h 3152775"/>
                <a:gd name="connsiteX15" fmla="*/ 2698686 w 2933700"/>
                <a:gd name="connsiteY15" fmla="*/ 463924 h 3152775"/>
                <a:gd name="connsiteX16" fmla="*/ 2720594 w 2933700"/>
                <a:gd name="connsiteY16" fmla="*/ 445826 h 3152775"/>
                <a:gd name="connsiteX17" fmla="*/ 2738692 w 2933700"/>
                <a:gd name="connsiteY17" fmla="*/ 422966 h 3152775"/>
                <a:gd name="connsiteX18" fmla="*/ 2721546 w 2933700"/>
                <a:gd name="connsiteY18" fmla="*/ 377246 h 3152775"/>
                <a:gd name="connsiteX19" fmla="*/ 2717736 w 2933700"/>
                <a:gd name="connsiteY19" fmla="*/ 332479 h 3152775"/>
                <a:gd name="connsiteX20" fmla="*/ 2729167 w 2933700"/>
                <a:gd name="connsiteY20" fmla="*/ 265804 h 3152775"/>
                <a:gd name="connsiteX21" fmla="*/ 2732976 w 2933700"/>
                <a:gd name="connsiteY21" fmla="*/ 214369 h 3152775"/>
                <a:gd name="connsiteX22" fmla="*/ 2732976 w 2933700"/>
                <a:gd name="connsiteY22" fmla="*/ 214369 h 3152775"/>
                <a:gd name="connsiteX23" fmla="*/ 2752979 w 2933700"/>
                <a:gd name="connsiteY23" fmla="*/ 200081 h 3152775"/>
                <a:gd name="connsiteX24" fmla="*/ 2782506 w 2933700"/>
                <a:gd name="connsiteY24" fmla="*/ 180079 h 3152775"/>
                <a:gd name="connsiteX25" fmla="*/ 2769171 w 2933700"/>
                <a:gd name="connsiteY25" fmla="*/ 141026 h 3152775"/>
                <a:gd name="connsiteX26" fmla="*/ 2749169 w 2933700"/>
                <a:gd name="connsiteY26" fmla="*/ 116261 h 3152775"/>
                <a:gd name="connsiteX27" fmla="*/ 2611056 w 2933700"/>
                <a:gd name="connsiteY27" fmla="*/ 17201 h 3152775"/>
                <a:gd name="connsiteX28" fmla="*/ 2487231 w 2933700"/>
                <a:gd name="connsiteY28" fmla="*/ 12439 h 3152775"/>
                <a:gd name="connsiteX29" fmla="*/ 2398649 w 2933700"/>
                <a:gd name="connsiteY29" fmla="*/ 41014 h 3152775"/>
                <a:gd name="connsiteX30" fmla="*/ 2311019 w 2933700"/>
                <a:gd name="connsiteY30" fmla="*/ 110546 h 3152775"/>
                <a:gd name="connsiteX31" fmla="*/ 2268156 w 2933700"/>
                <a:gd name="connsiteY31" fmla="*/ 326764 h 3152775"/>
                <a:gd name="connsiteX32" fmla="*/ 2232914 w 2933700"/>
                <a:gd name="connsiteY32" fmla="*/ 382009 h 3152775"/>
                <a:gd name="connsiteX33" fmla="*/ 2202434 w 2933700"/>
                <a:gd name="connsiteY33" fmla="*/ 373436 h 3152775"/>
                <a:gd name="connsiteX34" fmla="*/ 2121471 w 2933700"/>
                <a:gd name="connsiteY34" fmla="*/ 290569 h 3152775"/>
                <a:gd name="connsiteX35" fmla="*/ 2033841 w 2933700"/>
                <a:gd name="connsiteY35" fmla="*/ 268661 h 3152775"/>
                <a:gd name="connsiteX36" fmla="*/ 1955736 w 2933700"/>
                <a:gd name="connsiteY36" fmla="*/ 313429 h 3152775"/>
                <a:gd name="connsiteX37" fmla="*/ 1863344 w 2933700"/>
                <a:gd name="connsiteY37" fmla="*/ 352481 h 3152775"/>
                <a:gd name="connsiteX38" fmla="*/ 1585214 w 2933700"/>
                <a:gd name="connsiteY38" fmla="*/ 398201 h 3152775"/>
                <a:gd name="connsiteX39" fmla="*/ 1358519 w 2933700"/>
                <a:gd name="connsiteY39" fmla="*/ 575366 h 3152775"/>
                <a:gd name="connsiteX40" fmla="*/ 1212786 w 2933700"/>
                <a:gd name="connsiteY40" fmla="*/ 991609 h 3152775"/>
                <a:gd name="connsiteX41" fmla="*/ 1268031 w 2933700"/>
                <a:gd name="connsiteY41" fmla="*/ 1056379 h 3152775"/>
                <a:gd name="connsiteX42" fmla="*/ 1271841 w 2933700"/>
                <a:gd name="connsiteY42" fmla="*/ 1058284 h 3152775"/>
                <a:gd name="connsiteX43" fmla="*/ 1263269 w 2933700"/>
                <a:gd name="connsiteY43" fmla="*/ 1069714 h 3152775"/>
                <a:gd name="connsiteX44" fmla="*/ 1077531 w 2933700"/>
                <a:gd name="connsiteY44" fmla="*/ 1262119 h 3152775"/>
                <a:gd name="connsiteX45" fmla="*/ 1076579 w 2933700"/>
                <a:gd name="connsiteY45" fmla="*/ 1310696 h 3152775"/>
                <a:gd name="connsiteX46" fmla="*/ 1098486 w 2933700"/>
                <a:gd name="connsiteY46" fmla="*/ 1351654 h 3152775"/>
                <a:gd name="connsiteX47" fmla="*/ 1085151 w 2933700"/>
                <a:gd name="connsiteY47" fmla="*/ 1518341 h 3152775"/>
                <a:gd name="connsiteX48" fmla="*/ 1065149 w 2933700"/>
                <a:gd name="connsiteY48" fmla="*/ 1900294 h 3152775"/>
                <a:gd name="connsiteX49" fmla="*/ 1043241 w 2933700"/>
                <a:gd name="connsiteY49" fmla="*/ 1912676 h 3152775"/>
                <a:gd name="connsiteX50" fmla="*/ 746061 w 2933700"/>
                <a:gd name="connsiteY50" fmla="*/ 1781231 h 3152775"/>
                <a:gd name="connsiteX51" fmla="*/ 727964 w 2933700"/>
                <a:gd name="connsiteY51" fmla="*/ 1768849 h 3152775"/>
                <a:gd name="connsiteX52" fmla="*/ 621284 w 2933700"/>
                <a:gd name="connsiteY52" fmla="*/ 1670741 h 3152775"/>
                <a:gd name="connsiteX53" fmla="*/ 600329 w 2933700"/>
                <a:gd name="connsiteY53" fmla="*/ 1646929 h 3152775"/>
                <a:gd name="connsiteX54" fmla="*/ 545084 w 2933700"/>
                <a:gd name="connsiteY54" fmla="*/ 1553584 h 3152775"/>
                <a:gd name="connsiteX55" fmla="*/ 458406 w 2933700"/>
                <a:gd name="connsiteY55" fmla="*/ 1531676 h 3152775"/>
                <a:gd name="connsiteX56" fmla="*/ 375539 w 2933700"/>
                <a:gd name="connsiteY56" fmla="*/ 1581206 h 3152775"/>
                <a:gd name="connsiteX57" fmla="*/ 367919 w 2933700"/>
                <a:gd name="connsiteY57" fmla="*/ 1617401 h 3152775"/>
                <a:gd name="connsiteX58" fmla="*/ 362204 w 2933700"/>
                <a:gd name="connsiteY58" fmla="*/ 1621211 h 3152775"/>
                <a:gd name="connsiteX59" fmla="*/ 341249 w 2933700"/>
                <a:gd name="connsiteY59" fmla="*/ 1627879 h 3152775"/>
                <a:gd name="connsiteX60" fmla="*/ 105981 w 2933700"/>
                <a:gd name="connsiteY60" fmla="*/ 1765991 h 3152775"/>
                <a:gd name="connsiteX61" fmla="*/ 6921 w 2933700"/>
                <a:gd name="connsiteY61" fmla="*/ 1906961 h 3152775"/>
                <a:gd name="connsiteX62" fmla="*/ 25971 w 2933700"/>
                <a:gd name="connsiteY62" fmla="*/ 1963159 h 3152775"/>
                <a:gd name="connsiteX63" fmla="*/ 105981 w 2933700"/>
                <a:gd name="connsiteY63" fmla="*/ 1961254 h 3152775"/>
                <a:gd name="connsiteX64" fmla="*/ 272669 w 2933700"/>
                <a:gd name="connsiteY64" fmla="*/ 1891721 h 3152775"/>
                <a:gd name="connsiteX65" fmla="*/ 370776 w 2933700"/>
                <a:gd name="connsiteY65" fmla="*/ 1880291 h 3152775"/>
                <a:gd name="connsiteX66" fmla="*/ 459359 w 2933700"/>
                <a:gd name="connsiteY66" fmla="*/ 1869814 h 3152775"/>
                <a:gd name="connsiteX67" fmla="*/ 424116 w 2933700"/>
                <a:gd name="connsiteY67" fmla="*/ 2043169 h 3152775"/>
                <a:gd name="connsiteX68" fmla="*/ 439356 w 2933700"/>
                <a:gd name="connsiteY68" fmla="*/ 2071744 h 3152775"/>
                <a:gd name="connsiteX69" fmla="*/ 1011809 w 2933700"/>
                <a:gd name="connsiteY69" fmla="*/ 2313679 h 3152775"/>
                <a:gd name="connsiteX70" fmla="*/ 1171829 w 2933700"/>
                <a:gd name="connsiteY70" fmla="*/ 2384164 h 3152775"/>
                <a:gd name="connsiteX71" fmla="*/ 1314704 w 2933700"/>
                <a:gd name="connsiteY71" fmla="*/ 2327966 h 3152775"/>
                <a:gd name="connsiteX72" fmla="*/ 1398524 w 2933700"/>
                <a:gd name="connsiteY72" fmla="*/ 2157469 h 3152775"/>
                <a:gd name="connsiteX73" fmla="*/ 1503299 w 2933700"/>
                <a:gd name="connsiteY73" fmla="*/ 1907914 h 3152775"/>
                <a:gd name="connsiteX74" fmla="*/ 1674749 w 2933700"/>
                <a:gd name="connsiteY74" fmla="*/ 2120321 h 3152775"/>
                <a:gd name="connsiteX75" fmla="*/ 1678559 w 2933700"/>
                <a:gd name="connsiteY75" fmla="*/ 2155564 h 3152775"/>
                <a:gd name="connsiteX76" fmla="*/ 1382331 w 2933700"/>
                <a:gd name="connsiteY76" fmla="*/ 2868034 h 3152775"/>
                <a:gd name="connsiteX77" fmla="*/ 1374711 w 2933700"/>
                <a:gd name="connsiteY77" fmla="*/ 2886132 h 3152775"/>
                <a:gd name="connsiteX78" fmla="*/ 1340421 w 2933700"/>
                <a:gd name="connsiteY78" fmla="*/ 2912801 h 3152775"/>
                <a:gd name="connsiteX79" fmla="*/ 1325181 w 2933700"/>
                <a:gd name="connsiteY79" fmla="*/ 2924232 h 3152775"/>
                <a:gd name="connsiteX80" fmla="*/ 1284224 w 2933700"/>
                <a:gd name="connsiteY80" fmla="*/ 3113779 h 3152775"/>
                <a:gd name="connsiteX81" fmla="*/ 1300416 w 2933700"/>
                <a:gd name="connsiteY81" fmla="*/ 3126162 h 3152775"/>
                <a:gd name="connsiteX82" fmla="*/ 1475676 w 2933700"/>
                <a:gd name="connsiteY82" fmla="*/ 3136639 h 3152775"/>
                <a:gd name="connsiteX83" fmla="*/ 1504251 w 2933700"/>
                <a:gd name="connsiteY83" fmla="*/ 3114732 h 3152775"/>
                <a:gd name="connsiteX84" fmla="*/ 1522349 w 2933700"/>
                <a:gd name="connsiteY84" fmla="*/ 3101396 h 3152775"/>
                <a:gd name="connsiteX85" fmla="*/ 1700466 w 2933700"/>
                <a:gd name="connsiteY85" fmla="*/ 3151879 h 3152775"/>
                <a:gd name="connsiteX86" fmla="*/ 1864296 w 2933700"/>
                <a:gd name="connsiteY86" fmla="*/ 3148069 h 3152775"/>
                <a:gd name="connsiteX87" fmla="*/ 1930971 w 2933700"/>
                <a:gd name="connsiteY87" fmla="*/ 3117589 h 3152775"/>
                <a:gd name="connsiteX88" fmla="*/ 1919541 w 2933700"/>
                <a:gd name="connsiteY88" fmla="*/ 3057582 h 3152775"/>
                <a:gd name="connsiteX89" fmla="*/ 1849056 w 2933700"/>
                <a:gd name="connsiteY89" fmla="*/ 3047104 h 3152775"/>
                <a:gd name="connsiteX90" fmla="*/ 1731899 w 2933700"/>
                <a:gd name="connsiteY90" fmla="*/ 3031864 h 3152775"/>
                <a:gd name="connsiteX91" fmla="*/ 1653794 w 2933700"/>
                <a:gd name="connsiteY91" fmla="*/ 2957569 h 3152775"/>
                <a:gd name="connsiteX92" fmla="*/ 1731899 w 2933700"/>
                <a:gd name="connsiteY92" fmla="*/ 2977571 h 3152775"/>
                <a:gd name="connsiteX93" fmla="*/ 1758569 w 2933700"/>
                <a:gd name="connsiteY93" fmla="*/ 2964236 h 3152775"/>
                <a:gd name="connsiteX94" fmla="*/ 2045271 w 2933700"/>
                <a:gd name="connsiteY94" fmla="*/ 2250814 h 3152775"/>
                <a:gd name="connsiteX95" fmla="*/ 2063369 w 2933700"/>
                <a:gd name="connsiteY95" fmla="*/ 2090794 h 3152775"/>
                <a:gd name="connsiteX96" fmla="*/ 1989074 w 2933700"/>
                <a:gd name="connsiteY96" fmla="*/ 1882196 h 3152775"/>
                <a:gd name="connsiteX97" fmla="*/ 1919541 w 2933700"/>
                <a:gd name="connsiteY97" fmla="*/ 1741226 h 3152775"/>
                <a:gd name="connsiteX98" fmla="*/ 1962404 w 2933700"/>
                <a:gd name="connsiteY98" fmla="*/ 1698364 h 3152775"/>
                <a:gd name="connsiteX99" fmla="*/ 1955736 w 2933700"/>
                <a:gd name="connsiteY99" fmla="*/ 1662169 h 3152775"/>
                <a:gd name="connsiteX100" fmla="*/ 1892871 w 2933700"/>
                <a:gd name="connsiteY100" fmla="*/ 1337366 h 3152775"/>
                <a:gd name="connsiteX101" fmla="*/ 1904301 w 2933700"/>
                <a:gd name="connsiteY101" fmla="*/ 1308791 h 3152775"/>
                <a:gd name="connsiteX102" fmla="*/ 2181479 w 2933700"/>
                <a:gd name="connsiteY102" fmla="*/ 1113529 h 3152775"/>
                <a:gd name="connsiteX103" fmla="*/ 2204339 w 2933700"/>
                <a:gd name="connsiteY103" fmla="*/ 1116386 h 3152775"/>
                <a:gd name="connsiteX104" fmla="*/ 2305304 w 2933700"/>
                <a:gd name="connsiteY104" fmla="*/ 1225924 h 3152775"/>
                <a:gd name="connsiteX105" fmla="*/ 2608199 w 2933700"/>
                <a:gd name="connsiteY105" fmla="*/ 1395469 h 3152775"/>
                <a:gd name="connsiteX106" fmla="*/ 2902521 w 2933700"/>
                <a:gd name="connsiteY106" fmla="*/ 1445951 h 3152775"/>
                <a:gd name="connsiteX107" fmla="*/ 2912999 w 2933700"/>
                <a:gd name="connsiteY107" fmla="*/ 1435474 h 3152775"/>
                <a:gd name="connsiteX108" fmla="*/ 2933954 w 2933700"/>
                <a:gd name="connsiteY108" fmla="*/ 1239259 h 3152775"/>
                <a:gd name="connsiteX109" fmla="*/ 2916809 w 2933700"/>
                <a:gd name="connsiteY109" fmla="*/ 1216399 h 3152775"/>
                <a:gd name="connsiteX110" fmla="*/ 1512824 w 2933700"/>
                <a:gd name="connsiteY110" fmla="*/ 846829 h 3152775"/>
                <a:gd name="connsiteX111" fmla="*/ 1561401 w 2933700"/>
                <a:gd name="connsiteY111" fmla="*/ 754436 h 3152775"/>
                <a:gd name="connsiteX112" fmla="*/ 1658556 w 2933700"/>
                <a:gd name="connsiteY112" fmla="*/ 705859 h 3152775"/>
                <a:gd name="connsiteX113" fmla="*/ 1512824 w 2933700"/>
                <a:gd name="connsiteY113" fmla="*/ 846829 h 31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2933700" h="3152775">
                  <a:moveTo>
                    <a:pt x="2916809" y="1216399"/>
                  </a:moveTo>
                  <a:cubicBezTo>
                    <a:pt x="2802509" y="1187824"/>
                    <a:pt x="2689161" y="1158296"/>
                    <a:pt x="2574861" y="1129721"/>
                  </a:cubicBezTo>
                  <a:cubicBezTo>
                    <a:pt x="2563431" y="1126864"/>
                    <a:pt x="2555811" y="1123054"/>
                    <a:pt x="2549144" y="1112576"/>
                  </a:cubicBezTo>
                  <a:cubicBezTo>
                    <a:pt x="2506281" y="1048759"/>
                    <a:pt x="2462467" y="985894"/>
                    <a:pt x="2419604" y="923029"/>
                  </a:cubicBezTo>
                  <a:cubicBezTo>
                    <a:pt x="2414842" y="916361"/>
                    <a:pt x="2411984" y="910646"/>
                    <a:pt x="2414842" y="901121"/>
                  </a:cubicBezTo>
                  <a:cubicBezTo>
                    <a:pt x="2437701" y="818254"/>
                    <a:pt x="2444369" y="732529"/>
                    <a:pt x="2442464" y="646804"/>
                  </a:cubicBezTo>
                  <a:cubicBezTo>
                    <a:pt x="2442464" y="629659"/>
                    <a:pt x="2440559" y="617276"/>
                    <a:pt x="2421509" y="613466"/>
                  </a:cubicBezTo>
                  <a:cubicBezTo>
                    <a:pt x="2421509" y="613466"/>
                    <a:pt x="2421509" y="613466"/>
                    <a:pt x="2421509" y="613466"/>
                  </a:cubicBezTo>
                  <a:cubicBezTo>
                    <a:pt x="2423414" y="611561"/>
                    <a:pt x="2424367" y="610609"/>
                    <a:pt x="2426271" y="608704"/>
                  </a:cubicBezTo>
                  <a:lnTo>
                    <a:pt x="2426271" y="608704"/>
                  </a:lnTo>
                  <a:cubicBezTo>
                    <a:pt x="2448179" y="611561"/>
                    <a:pt x="2466276" y="599179"/>
                    <a:pt x="2485326" y="593464"/>
                  </a:cubicBezTo>
                  <a:cubicBezTo>
                    <a:pt x="2522474" y="582986"/>
                    <a:pt x="2557717" y="573461"/>
                    <a:pt x="2595817" y="596321"/>
                  </a:cubicBezTo>
                  <a:cubicBezTo>
                    <a:pt x="2626296" y="615371"/>
                    <a:pt x="2647251" y="600131"/>
                    <a:pt x="2649156" y="562984"/>
                  </a:cubicBezTo>
                  <a:cubicBezTo>
                    <a:pt x="2650109" y="549649"/>
                    <a:pt x="2655824" y="538219"/>
                    <a:pt x="2660586" y="525836"/>
                  </a:cubicBezTo>
                  <a:cubicBezTo>
                    <a:pt x="2670111" y="502976"/>
                    <a:pt x="2681542" y="483926"/>
                    <a:pt x="2697734" y="465829"/>
                  </a:cubicBezTo>
                  <a:cubicBezTo>
                    <a:pt x="2697734" y="464876"/>
                    <a:pt x="2698686" y="463924"/>
                    <a:pt x="2698686" y="463924"/>
                  </a:cubicBezTo>
                  <a:cubicBezTo>
                    <a:pt x="2697734" y="447731"/>
                    <a:pt x="2707259" y="443921"/>
                    <a:pt x="2720594" y="445826"/>
                  </a:cubicBezTo>
                  <a:cubicBezTo>
                    <a:pt x="2739644" y="447731"/>
                    <a:pt x="2741549" y="436301"/>
                    <a:pt x="2738692" y="422966"/>
                  </a:cubicBezTo>
                  <a:cubicBezTo>
                    <a:pt x="2734881" y="406774"/>
                    <a:pt x="2727261" y="392486"/>
                    <a:pt x="2721546" y="377246"/>
                  </a:cubicBezTo>
                  <a:cubicBezTo>
                    <a:pt x="2715831" y="362959"/>
                    <a:pt x="2708211" y="346766"/>
                    <a:pt x="2717736" y="332479"/>
                  </a:cubicBezTo>
                  <a:cubicBezTo>
                    <a:pt x="2731071" y="311524"/>
                    <a:pt x="2729167" y="288664"/>
                    <a:pt x="2729167" y="265804"/>
                  </a:cubicBezTo>
                  <a:cubicBezTo>
                    <a:pt x="2730119" y="248659"/>
                    <a:pt x="2725356" y="231514"/>
                    <a:pt x="2732976" y="214369"/>
                  </a:cubicBezTo>
                  <a:cubicBezTo>
                    <a:pt x="2732976" y="214369"/>
                    <a:pt x="2732976" y="214369"/>
                    <a:pt x="2732976" y="214369"/>
                  </a:cubicBezTo>
                  <a:cubicBezTo>
                    <a:pt x="2739644" y="209606"/>
                    <a:pt x="2746311" y="205796"/>
                    <a:pt x="2752979" y="200081"/>
                  </a:cubicBezTo>
                  <a:cubicBezTo>
                    <a:pt x="2762504" y="191509"/>
                    <a:pt x="2782506" y="199129"/>
                    <a:pt x="2782506" y="180079"/>
                  </a:cubicBezTo>
                  <a:cubicBezTo>
                    <a:pt x="2782506" y="166744"/>
                    <a:pt x="2777744" y="152456"/>
                    <a:pt x="2769171" y="141026"/>
                  </a:cubicBezTo>
                  <a:cubicBezTo>
                    <a:pt x="2762504" y="132454"/>
                    <a:pt x="2756789" y="123881"/>
                    <a:pt x="2749169" y="116261"/>
                  </a:cubicBezTo>
                  <a:cubicBezTo>
                    <a:pt x="2709164" y="75304"/>
                    <a:pt x="2662492" y="41966"/>
                    <a:pt x="2611056" y="17201"/>
                  </a:cubicBezTo>
                  <a:cubicBezTo>
                    <a:pt x="2571051" y="-2801"/>
                    <a:pt x="2529142" y="-6611"/>
                    <a:pt x="2487231" y="12439"/>
                  </a:cubicBezTo>
                  <a:cubicBezTo>
                    <a:pt x="2458656" y="24821"/>
                    <a:pt x="2429129" y="34346"/>
                    <a:pt x="2398649" y="41014"/>
                  </a:cubicBezTo>
                  <a:cubicBezTo>
                    <a:pt x="2357692" y="49586"/>
                    <a:pt x="2329117" y="72446"/>
                    <a:pt x="2311019" y="110546"/>
                  </a:cubicBezTo>
                  <a:cubicBezTo>
                    <a:pt x="2277681" y="179126"/>
                    <a:pt x="2264346" y="251516"/>
                    <a:pt x="2268156" y="326764"/>
                  </a:cubicBezTo>
                  <a:cubicBezTo>
                    <a:pt x="2270061" y="357244"/>
                    <a:pt x="2262442" y="373436"/>
                    <a:pt x="2232914" y="382009"/>
                  </a:cubicBezTo>
                  <a:cubicBezTo>
                    <a:pt x="2218626" y="385819"/>
                    <a:pt x="2211959" y="384866"/>
                    <a:pt x="2202434" y="373436"/>
                  </a:cubicBezTo>
                  <a:cubicBezTo>
                    <a:pt x="2177669" y="342956"/>
                    <a:pt x="2151951" y="314381"/>
                    <a:pt x="2121471" y="290569"/>
                  </a:cubicBezTo>
                  <a:cubicBezTo>
                    <a:pt x="2095754" y="270566"/>
                    <a:pt x="2067179" y="261994"/>
                    <a:pt x="2033841" y="268661"/>
                  </a:cubicBezTo>
                  <a:cubicBezTo>
                    <a:pt x="2002409" y="275329"/>
                    <a:pt x="1979549" y="295331"/>
                    <a:pt x="1955736" y="313429"/>
                  </a:cubicBezTo>
                  <a:cubicBezTo>
                    <a:pt x="1928114" y="334384"/>
                    <a:pt x="1897634" y="346766"/>
                    <a:pt x="1863344" y="352481"/>
                  </a:cubicBezTo>
                  <a:cubicBezTo>
                    <a:pt x="1770951" y="367721"/>
                    <a:pt x="1677606" y="382961"/>
                    <a:pt x="1585214" y="398201"/>
                  </a:cubicBezTo>
                  <a:cubicBezTo>
                    <a:pt x="1478534" y="416299"/>
                    <a:pt x="1396619" y="467734"/>
                    <a:pt x="1358519" y="575366"/>
                  </a:cubicBezTo>
                  <a:cubicBezTo>
                    <a:pt x="1310894" y="714431"/>
                    <a:pt x="1260411" y="852544"/>
                    <a:pt x="1212786" y="991609"/>
                  </a:cubicBezTo>
                  <a:cubicBezTo>
                    <a:pt x="1194689" y="1044949"/>
                    <a:pt x="1212786" y="1064951"/>
                    <a:pt x="1268031" y="1056379"/>
                  </a:cubicBezTo>
                  <a:cubicBezTo>
                    <a:pt x="1268984" y="1056379"/>
                    <a:pt x="1270889" y="1057331"/>
                    <a:pt x="1271841" y="1058284"/>
                  </a:cubicBezTo>
                  <a:cubicBezTo>
                    <a:pt x="1271841" y="1063999"/>
                    <a:pt x="1266126" y="1065904"/>
                    <a:pt x="1263269" y="1069714"/>
                  </a:cubicBezTo>
                  <a:cubicBezTo>
                    <a:pt x="1201356" y="1133531"/>
                    <a:pt x="1139444" y="1197349"/>
                    <a:pt x="1077531" y="1262119"/>
                  </a:cubicBezTo>
                  <a:cubicBezTo>
                    <a:pt x="1054671" y="1285931"/>
                    <a:pt x="1055624" y="1284979"/>
                    <a:pt x="1076579" y="1310696"/>
                  </a:cubicBezTo>
                  <a:cubicBezTo>
                    <a:pt x="1086104" y="1322126"/>
                    <a:pt x="1104201" y="1329746"/>
                    <a:pt x="1098486" y="1351654"/>
                  </a:cubicBezTo>
                  <a:cubicBezTo>
                    <a:pt x="1085151" y="1406899"/>
                    <a:pt x="1085151" y="1462144"/>
                    <a:pt x="1085151" y="1518341"/>
                  </a:cubicBezTo>
                  <a:cubicBezTo>
                    <a:pt x="1085151" y="1645976"/>
                    <a:pt x="1090866" y="1773611"/>
                    <a:pt x="1065149" y="1900294"/>
                  </a:cubicBezTo>
                  <a:cubicBezTo>
                    <a:pt x="1061339" y="1917439"/>
                    <a:pt x="1059434" y="1920296"/>
                    <a:pt x="1043241" y="1912676"/>
                  </a:cubicBezTo>
                  <a:cubicBezTo>
                    <a:pt x="944181" y="1867909"/>
                    <a:pt x="845121" y="1825046"/>
                    <a:pt x="746061" y="1781231"/>
                  </a:cubicBezTo>
                  <a:cubicBezTo>
                    <a:pt x="739394" y="1778374"/>
                    <a:pt x="732726" y="1776469"/>
                    <a:pt x="727964" y="1768849"/>
                  </a:cubicBezTo>
                  <a:cubicBezTo>
                    <a:pt x="700341" y="1727891"/>
                    <a:pt x="661289" y="1698364"/>
                    <a:pt x="621284" y="1670741"/>
                  </a:cubicBezTo>
                  <a:cubicBezTo>
                    <a:pt x="611759" y="1665026"/>
                    <a:pt x="605091" y="1657406"/>
                    <a:pt x="600329" y="1646929"/>
                  </a:cubicBezTo>
                  <a:cubicBezTo>
                    <a:pt x="584136" y="1614544"/>
                    <a:pt x="567944" y="1582159"/>
                    <a:pt x="545084" y="1553584"/>
                  </a:cubicBezTo>
                  <a:cubicBezTo>
                    <a:pt x="519366" y="1520246"/>
                    <a:pt x="497459" y="1515484"/>
                    <a:pt x="458406" y="1531676"/>
                  </a:cubicBezTo>
                  <a:cubicBezTo>
                    <a:pt x="428879" y="1545011"/>
                    <a:pt x="403161" y="1564061"/>
                    <a:pt x="375539" y="1581206"/>
                  </a:cubicBezTo>
                  <a:cubicBezTo>
                    <a:pt x="359346" y="1591684"/>
                    <a:pt x="346011" y="1600256"/>
                    <a:pt x="367919" y="1617401"/>
                  </a:cubicBezTo>
                  <a:cubicBezTo>
                    <a:pt x="365061" y="1619306"/>
                    <a:pt x="364109" y="1620259"/>
                    <a:pt x="362204" y="1621211"/>
                  </a:cubicBezTo>
                  <a:cubicBezTo>
                    <a:pt x="355536" y="1623116"/>
                    <a:pt x="347916" y="1625021"/>
                    <a:pt x="341249" y="1627879"/>
                  </a:cubicBezTo>
                  <a:cubicBezTo>
                    <a:pt x="251714" y="1655501"/>
                    <a:pt x="169799" y="1694554"/>
                    <a:pt x="105981" y="1765991"/>
                  </a:cubicBezTo>
                  <a:cubicBezTo>
                    <a:pt x="66929" y="1808854"/>
                    <a:pt x="30734" y="1853621"/>
                    <a:pt x="6921" y="1906961"/>
                  </a:cubicBezTo>
                  <a:cubicBezTo>
                    <a:pt x="-6414" y="1936489"/>
                    <a:pt x="-699" y="1946966"/>
                    <a:pt x="25971" y="1963159"/>
                  </a:cubicBezTo>
                  <a:cubicBezTo>
                    <a:pt x="53594" y="1980304"/>
                    <a:pt x="79311" y="1979351"/>
                    <a:pt x="105981" y="1961254"/>
                  </a:cubicBezTo>
                  <a:cubicBezTo>
                    <a:pt x="156464" y="1926964"/>
                    <a:pt x="210756" y="1899341"/>
                    <a:pt x="272669" y="1891721"/>
                  </a:cubicBezTo>
                  <a:cubicBezTo>
                    <a:pt x="305054" y="1887911"/>
                    <a:pt x="338391" y="1883149"/>
                    <a:pt x="370776" y="1880291"/>
                  </a:cubicBezTo>
                  <a:cubicBezTo>
                    <a:pt x="400304" y="1878386"/>
                    <a:pt x="429831" y="1868861"/>
                    <a:pt x="459359" y="1869814"/>
                  </a:cubicBezTo>
                  <a:cubicBezTo>
                    <a:pt x="447929" y="1928869"/>
                    <a:pt x="437451" y="1986971"/>
                    <a:pt x="424116" y="2043169"/>
                  </a:cubicBezTo>
                  <a:cubicBezTo>
                    <a:pt x="420306" y="2060314"/>
                    <a:pt x="424116" y="2066029"/>
                    <a:pt x="439356" y="2071744"/>
                  </a:cubicBezTo>
                  <a:cubicBezTo>
                    <a:pt x="633666" y="2143182"/>
                    <a:pt x="824166" y="2224144"/>
                    <a:pt x="1011809" y="2313679"/>
                  </a:cubicBezTo>
                  <a:cubicBezTo>
                    <a:pt x="1064196" y="2339396"/>
                    <a:pt x="1114679" y="2369876"/>
                    <a:pt x="1171829" y="2384164"/>
                  </a:cubicBezTo>
                  <a:cubicBezTo>
                    <a:pt x="1238504" y="2401309"/>
                    <a:pt x="1277556" y="2386069"/>
                    <a:pt x="1314704" y="2327966"/>
                  </a:cubicBezTo>
                  <a:cubicBezTo>
                    <a:pt x="1348994" y="2274626"/>
                    <a:pt x="1373759" y="2215571"/>
                    <a:pt x="1398524" y="2157469"/>
                  </a:cubicBezTo>
                  <a:cubicBezTo>
                    <a:pt x="1433766" y="2075554"/>
                    <a:pt x="1468056" y="1992686"/>
                    <a:pt x="1503299" y="1907914"/>
                  </a:cubicBezTo>
                  <a:cubicBezTo>
                    <a:pt x="1560449" y="1979351"/>
                    <a:pt x="1617599" y="2050789"/>
                    <a:pt x="1674749" y="2120321"/>
                  </a:cubicBezTo>
                  <a:cubicBezTo>
                    <a:pt x="1684274" y="2132704"/>
                    <a:pt x="1684274" y="2141276"/>
                    <a:pt x="1678559" y="2155564"/>
                  </a:cubicBezTo>
                  <a:cubicBezTo>
                    <a:pt x="1579499" y="2392736"/>
                    <a:pt x="1481391" y="2630861"/>
                    <a:pt x="1382331" y="2868034"/>
                  </a:cubicBezTo>
                  <a:cubicBezTo>
                    <a:pt x="1379474" y="2873749"/>
                    <a:pt x="1375664" y="2879464"/>
                    <a:pt x="1374711" y="2886132"/>
                  </a:cubicBezTo>
                  <a:cubicBezTo>
                    <a:pt x="1371854" y="2909944"/>
                    <a:pt x="1362329" y="2918516"/>
                    <a:pt x="1340421" y="2912801"/>
                  </a:cubicBezTo>
                  <a:cubicBezTo>
                    <a:pt x="1328039" y="2909944"/>
                    <a:pt x="1328039" y="2919469"/>
                    <a:pt x="1325181" y="2924232"/>
                  </a:cubicBezTo>
                  <a:cubicBezTo>
                    <a:pt x="1287081" y="2982334"/>
                    <a:pt x="1281366" y="3047104"/>
                    <a:pt x="1284224" y="3113779"/>
                  </a:cubicBezTo>
                  <a:cubicBezTo>
                    <a:pt x="1285176" y="3126162"/>
                    <a:pt x="1291844" y="3125209"/>
                    <a:pt x="1300416" y="3126162"/>
                  </a:cubicBezTo>
                  <a:cubicBezTo>
                    <a:pt x="1358519" y="3129019"/>
                    <a:pt x="1417574" y="3131876"/>
                    <a:pt x="1475676" y="3136639"/>
                  </a:cubicBezTo>
                  <a:cubicBezTo>
                    <a:pt x="1493774" y="3137591"/>
                    <a:pt x="1505204" y="3136639"/>
                    <a:pt x="1504251" y="3114732"/>
                  </a:cubicBezTo>
                  <a:cubicBezTo>
                    <a:pt x="1503299" y="3102349"/>
                    <a:pt x="1507109" y="3095682"/>
                    <a:pt x="1522349" y="3101396"/>
                  </a:cubicBezTo>
                  <a:cubicBezTo>
                    <a:pt x="1580451" y="3122351"/>
                    <a:pt x="1639506" y="3139496"/>
                    <a:pt x="1700466" y="3151879"/>
                  </a:cubicBezTo>
                  <a:cubicBezTo>
                    <a:pt x="1755711" y="3159499"/>
                    <a:pt x="1810004" y="3159499"/>
                    <a:pt x="1864296" y="3148069"/>
                  </a:cubicBezTo>
                  <a:cubicBezTo>
                    <a:pt x="1888109" y="3141401"/>
                    <a:pt x="1911921" y="3135687"/>
                    <a:pt x="1930971" y="3117589"/>
                  </a:cubicBezTo>
                  <a:cubicBezTo>
                    <a:pt x="1956689" y="3093776"/>
                    <a:pt x="1952879" y="3069964"/>
                    <a:pt x="1919541" y="3057582"/>
                  </a:cubicBezTo>
                  <a:cubicBezTo>
                    <a:pt x="1896681" y="3049009"/>
                    <a:pt x="1872869" y="3049009"/>
                    <a:pt x="1849056" y="3047104"/>
                  </a:cubicBezTo>
                  <a:cubicBezTo>
                    <a:pt x="1810004" y="3045199"/>
                    <a:pt x="1769999" y="3044246"/>
                    <a:pt x="1731899" y="3031864"/>
                  </a:cubicBezTo>
                  <a:cubicBezTo>
                    <a:pt x="1694751" y="3019482"/>
                    <a:pt x="1670939" y="2994716"/>
                    <a:pt x="1653794" y="2957569"/>
                  </a:cubicBezTo>
                  <a:cubicBezTo>
                    <a:pt x="1682369" y="2965189"/>
                    <a:pt x="1707134" y="2969951"/>
                    <a:pt x="1731899" y="2977571"/>
                  </a:cubicBezTo>
                  <a:cubicBezTo>
                    <a:pt x="1747139" y="2982334"/>
                    <a:pt x="1752854" y="2978524"/>
                    <a:pt x="1758569" y="2964236"/>
                  </a:cubicBezTo>
                  <a:cubicBezTo>
                    <a:pt x="1853819" y="2726111"/>
                    <a:pt x="1950021" y="2488939"/>
                    <a:pt x="2045271" y="2250814"/>
                  </a:cubicBezTo>
                  <a:cubicBezTo>
                    <a:pt x="2066226" y="2199379"/>
                    <a:pt x="2071941" y="2146039"/>
                    <a:pt x="2063369" y="2090794"/>
                  </a:cubicBezTo>
                  <a:cubicBezTo>
                    <a:pt x="2050986" y="2016499"/>
                    <a:pt x="2020506" y="1949824"/>
                    <a:pt x="1989074" y="1882196"/>
                  </a:cubicBezTo>
                  <a:cubicBezTo>
                    <a:pt x="1967166" y="1835524"/>
                    <a:pt x="1943354" y="1788851"/>
                    <a:pt x="1919541" y="1741226"/>
                  </a:cubicBezTo>
                  <a:cubicBezTo>
                    <a:pt x="1970976" y="1748846"/>
                    <a:pt x="1970976" y="1748846"/>
                    <a:pt x="1962404" y="1698364"/>
                  </a:cubicBezTo>
                  <a:cubicBezTo>
                    <a:pt x="1960499" y="1685981"/>
                    <a:pt x="1957641" y="1674551"/>
                    <a:pt x="1955736" y="1662169"/>
                  </a:cubicBezTo>
                  <a:cubicBezTo>
                    <a:pt x="1934781" y="1553584"/>
                    <a:pt x="1914779" y="1445951"/>
                    <a:pt x="1892871" y="1337366"/>
                  </a:cubicBezTo>
                  <a:cubicBezTo>
                    <a:pt x="1890014" y="1324031"/>
                    <a:pt x="1892871" y="1316411"/>
                    <a:pt x="1904301" y="1308791"/>
                  </a:cubicBezTo>
                  <a:cubicBezTo>
                    <a:pt x="1996694" y="1244021"/>
                    <a:pt x="2089086" y="1179251"/>
                    <a:pt x="2181479" y="1113529"/>
                  </a:cubicBezTo>
                  <a:cubicBezTo>
                    <a:pt x="2191956" y="1105909"/>
                    <a:pt x="2196719" y="1106861"/>
                    <a:pt x="2204339" y="1116386"/>
                  </a:cubicBezTo>
                  <a:cubicBezTo>
                    <a:pt x="2235771" y="1154486"/>
                    <a:pt x="2270061" y="1190681"/>
                    <a:pt x="2305304" y="1225924"/>
                  </a:cubicBezTo>
                  <a:cubicBezTo>
                    <a:pt x="2390076" y="1311649"/>
                    <a:pt x="2488184" y="1374514"/>
                    <a:pt x="2608199" y="1395469"/>
                  </a:cubicBezTo>
                  <a:cubicBezTo>
                    <a:pt x="2706306" y="1412614"/>
                    <a:pt x="2805367" y="1422139"/>
                    <a:pt x="2902521" y="1445951"/>
                  </a:cubicBezTo>
                  <a:cubicBezTo>
                    <a:pt x="2913951" y="1448809"/>
                    <a:pt x="2912999" y="1442141"/>
                    <a:pt x="2912999" y="1435474"/>
                  </a:cubicBezTo>
                  <a:cubicBezTo>
                    <a:pt x="2919667" y="1369751"/>
                    <a:pt x="2926334" y="1304029"/>
                    <a:pt x="2933954" y="1239259"/>
                  </a:cubicBezTo>
                  <a:cubicBezTo>
                    <a:pt x="2933954" y="1224019"/>
                    <a:pt x="2929192" y="1220209"/>
                    <a:pt x="2916809" y="1216399"/>
                  </a:cubicBezTo>
                  <a:close/>
                  <a:moveTo>
                    <a:pt x="1512824" y="846829"/>
                  </a:moveTo>
                  <a:cubicBezTo>
                    <a:pt x="1523301" y="812539"/>
                    <a:pt x="1546161" y="784916"/>
                    <a:pt x="1561401" y="754436"/>
                  </a:cubicBezTo>
                  <a:cubicBezTo>
                    <a:pt x="1581404" y="713479"/>
                    <a:pt x="1608074" y="690619"/>
                    <a:pt x="1658556" y="705859"/>
                  </a:cubicBezTo>
                  <a:cubicBezTo>
                    <a:pt x="1609979" y="754436"/>
                    <a:pt x="1568069" y="806824"/>
                    <a:pt x="1512824" y="8468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FF31F6B-3D0F-4E0B-B338-6BDD8CD50729}"/>
                </a:ext>
              </a:extLst>
            </p:cNvPr>
            <p:cNvSpPr/>
            <p:nvPr/>
          </p:nvSpPr>
          <p:spPr>
            <a:xfrm>
              <a:off x="7053949" y="956501"/>
              <a:ext cx="290823" cy="225153"/>
            </a:xfrm>
            <a:custGeom>
              <a:avLst/>
              <a:gdLst>
                <a:gd name="connsiteX0" fmla="*/ 266000 w 295275"/>
                <a:gd name="connsiteY0" fmla="*/ 66170 h 228600"/>
                <a:gd name="connsiteX1" fmla="*/ 286002 w 295275"/>
                <a:gd name="connsiteY1" fmla="*/ 146180 h 228600"/>
                <a:gd name="connsiteX2" fmla="*/ 200277 w 295275"/>
                <a:gd name="connsiteY2" fmla="*/ 226190 h 228600"/>
                <a:gd name="connsiteX3" fmla="*/ 135507 w 295275"/>
                <a:gd name="connsiteY3" fmla="*/ 219523 h 228600"/>
                <a:gd name="connsiteX4" fmla="*/ 101217 w 295275"/>
                <a:gd name="connsiteY4" fmla="*/ 211903 h 228600"/>
                <a:gd name="connsiteX5" fmla="*/ 5014 w 295275"/>
                <a:gd name="connsiteY5" fmla="*/ 191900 h 228600"/>
                <a:gd name="connsiteX6" fmla="*/ 252 w 295275"/>
                <a:gd name="connsiteY6" fmla="*/ 175708 h 228600"/>
                <a:gd name="connsiteX7" fmla="*/ 6920 w 295275"/>
                <a:gd name="connsiteY7" fmla="*/ 72838 h 228600"/>
                <a:gd name="connsiteX8" fmla="*/ 21207 w 295275"/>
                <a:gd name="connsiteY8" fmla="*/ 53788 h 228600"/>
                <a:gd name="connsiteX9" fmla="*/ 112647 w 295275"/>
                <a:gd name="connsiteY9" fmla="*/ 18545 h 228600"/>
                <a:gd name="connsiteX10" fmla="*/ 259332 w 295275"/>
                <a:gd name="connsiteY10" fmla="*/ 12830 h 228600"/>
                <a:gd name="connsiteX11" fmla="*/ 266000 w 295275"/>
                <a:gd name="connsiteY11" fmla="*/ 6617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5275" h="228600">
                  <a:moveTo>
                    <a:pt x="266000" y="66170"/>
                  </a:moveTo>
                  <a:cubicBezTo>
                    <a:pt x="305052" y="85220"/>
                    <a:pt x="314577" y="102365"/>
                    <a:pt x="286002" y="146180"/>
                  </a:cubicBezTo>
                  <a:cubicBezTo>
                    <a:pt x="264095" y="180470"/>
                    <a:pt x="235520" y="208093"/>
                    <a:pt x="200277" y="226190"/>
                  </a:cubicBezTo>
                  <a:cubicBezTo>
                    <a:pt x="180275" y="236668"/>
                    <a:pt x="153604" y="239525"/>
                    <a:pt x="135507" y="219523"/>
                  </a:cubicBezTo>
                  <a:cubicBezTo>
                    <a:pt x="124077" y="207140"/>
                    <a:pt x="115504" y="205235"/>
                    <a:pt x="101217" y="211903"/>
                  </a:cubicBezTo>
                  <a:cubicBezTo>
                    <a:pt x="64070" y="230953"/>
                    <a:pt x="35495" y="205235"/>
                    <a:pt x="5014" y="191900"/>
                  </a:cubicBezTo>
                  <a:cubicBezTo>
                    <a:pt x="-1653" y="189043"/>
                    <a:pt x="252" y="182375"/>
                    <a:pt x="252" y="175708"/>
                  </a:cubicBezTo>
                  <a:cubicBezTo>
                    <a:pt x="3109" y="141418"/>
                    <a:pt x="5014" y="107128"/>
                    <a:pt x="6920" y="72838"/>
                  </a:cubicBezTo>
                  <a:cubicBezTo>
                    <a:pt x="7872" y="63313"/>
                    <a:pt x="8825" y="51883"/>
                    <a:pt x="21207" y="53788"/>
                  </a:cubicBezTo>
                  <a:cubicBezTo>
                    <a:pt x="58354" y="59503"/>
                    <a:pt x="85977" y="35690"/>
                    <a:pt x="112647" y="18545"/>
                  </a:cubicBezTo>
                  <a:cubicBezTo>
                    <a:pt x="162177" y="-13840"/>
                    <a:pt x="210754" y="4258"/>
                    <a:pt x="259332" y="12830"/>
                  </a:cubicBezTo>
                  <a:cubicBezTo>
                    <a:pt x="286002" y="17593"/>
                    <a:pt x="287907" y="43310"/>
                    <a:pt x="266000" y="66170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F83344A-A721-4FE2-9C03-D1E33E966C65}"/>
                </a:ext>
              </a:extLst>
            </p:cNvPr>
            <p:cNvSpPr/>
            <p:nvPr/>
          </p:nvSpPr>
          <p:spPr>
            <a:xfrm>
              <a:off x="7001683" y="984748"/>
              <a:ext cx="65670" cy="187630"/>
            </a:xfrm>
            <a:custGeom>
              <a:avLst/>
              <a:gdLst>
                <a:gd name="connsiteX0" fmla="*/ 28732 w 66675"/>
                <a:gd name="connsiteY0" fmla="*/ 0 h 190500"/>
                <a:gd name="connsiteX1" fmla="*/ 74849 w 66675"/>
                <a:gd name="connsiteY1" fmla="*/ 7183 h 190500"/>
                <a:gd name="connsiteX2" fmla="*/ 46118 w 66675"/>
                <a:gd name="connsiteY2" fmla="*/ 191651 h 190500"/>
                <a:gd name="connsiteX3" fmla="*/ 0 w 66675"/>
                <a:gd name="connsiteY3" fmla="*/ 18446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0">
                  <a:moveTo>
                    <a:pt x="28732" y="0"/>
                  </a:moveTo>
                  <a:lnTo>
                    <a:pt x="74849" y="7183"/>
                  </a:lnTo>
                  <a:lnTo>
                    <a:pt x="46118" y="191651"/>
                  </a:lnTo>
                  <a:lnTo>
                    <a:pt x="0" y="184469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A53E3B-43DB-48E7-A33D-7F62598C227B}"/>
                </a:ext>
              </a:extLst>
            </p:cNvPr>
            <p:cNvSpPr/>
            <p:nvPr/>
          </p:nvSpPr>
          <p:spPr>
            <a:xfrm>
              <a:off x="6426741" y="-16067"/>
              <a:ext cx="422162" cy="394017"/>
            </a:xfrm>
            <a:custGeom>
              <a:avLst/>
              <a:gdLst>
                <a:gd name="connsiteX0" fmla="*/ 9123 w 428625"/>
                <a:gd name="connsiteY0" fmla="*/ 188526 h 400050"/>
                <a:gd name="connsiteX1" fmla="*/ 108183 w 428625"/>
                <a:gd name="connsiteY1" fmla="*/ 147568 h 400050"/>
                <a:gd name="connsiteX2" fmla="*/ 125328 w 428625"/>
                <a:gd name="connsiteY2" fmla="*/ 111373 h 400050"/>
                <a:gd name="connsiteX3" fmla="*/ 168190 w 428625"/>
                <a:gd name="connsiteY3" fmla="*/ 62796 h 400050"/>
                <a:gd name="connsiteX4" fmla="*/ 202480 w 428625"/>
                <a:gd name="connsiteY4" fmla="*/ 79941 h 400050"/>
                <a:gd name="connsiteX5" fmla="*/ 209148 w 428625"/>
                <a:gd name="connsiteY5" fmla="*/ 126613 h 400050"/>
                <a:gd name="connsiteX6" fmla="*/ 224388 w 428625"/>
                <a:gd name="connsiteY6" fmla="*/ 143758 h 400050"/>
                <a:gd name="connsiteX7" fmla="*/ 247248 w 428625"/>
                <a:gd name="connsiteY7" fmla="*/ 132328 h 400050"/>
                <a:gd name="connsiteX8" fmla="*/ 306303 w 428625"/>
                <a:gd name="connsiteY8" fmla="*/ 66606 h 400050"/>
                <a:gd name="connsiteX9" fmla="*/ 314876 w 428625"/>
                <a:gd name="connsiteY9" fmla="*/ 48508 h 400050"/>
                <a:gd name="connsiteX10" fmla="*/ 364405 w 428625"/>
                <a:gd name="connsiteY10" fmla="*/ 1836 h 400050"/>
                <a:gd name="connsiteX11" fmla="*/ 423460 w 428625"/>
                <a:gd name="connsiteY11" fmla="*/ 10408 h 400050"/>
                <a:gd name="connsiteX12" fmla="*/ 419651 w 428625"/>
                <a:gd name="connsiteY12" fmla="*/ 61843 h 400050"/>
                <a:gd name="connsiteX13" fmla="*/ 408221 w 428625"/>
                <a:gd name="connsiteY13" fmla="*/ 128518 h 400050"/>
                <a:gd name="connsiteX14" fmla="*/ 412030 w 428625"/>
                <a:gd name="connsiteY14" fmla="*/ 173286 h 400050"/>
                <a:gd name="connsiteX15" fmla="*/ 429176 w 428625"/>
                <a:gd name="connsiteY15" fmla="*/ 219006 h 400050"/>
                <a:gd name="connsiteX16" fmla="*/ 411078 w 428625"/>
                <a:gd name="connsiteY16" fmla="*/ 241866 h 400050"/>
                <a:gd name="connsiteX17" fmla="*/ 389171 w 428625"/>
                <a:gd name="connsiteY17" fmla="*/ 259963 h 400050"/>
                <a:gd name="connsiteX18" fmla="*/ 388218 w 428625"/>
                <a:gd name="connsiteY18" fmla="*/ 261868 h 400050"/>
                <a:gd name="connsiteX19" fmla="*/ 351071 w 428625"/>
                <a:gd name="connsiteY19" fmla="*/ 321876 h 400050"/>
                <a:gd name="connsiteX20" fmla="*/ 339640 w 428625"/>
                <a:gd name="connsiteY20" fmla="*/ 359023 h 400050"/>
                <a:gd name="connsiteX21" fmla="*/ 286301 w 428625"/>
                <a:gd name="connsiteY21" fmla="*/ 392361 h 400050"/>
                <a:gd name="connsiteX22" fmla="*/ 175810 w 428625"/>
                <a:gd name="connsiteY22" fmla="*/ 389503 h 400050"/>
                <a:gd name="connsiteX23" fmla="*/ 116755 w 428625"/>
                <a:gd name="connsiteY23" fmla="*/ 404743 h 400050"/>
                <a:gd name="connsiteX24" fmla="*/ 96753 w 428625"/>
                <a:gd name="connsiteY24" fmla="*/ 380931 h 400050"/>
                <a:gd name="connsiteX25" fmla="*/ 6265 w 428625"/>
                <a:gd name="connsiteY25" fmla="*/ 215196 h 400050"/>
                <a:gd name="connsiteX26" fmla="*/ 9123 w 428625"/>
                <a:gd name="connsiteY26" fmla="*/ 18852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625" h="400050">
                  <a:moveTo>
                    <a:pt x="9123" y="188526"/>
                  </a:moveTo>
                  <a:cubicBezTo>
                    <a:pt x="44365" y="179953"/>
                    <a:pt x="76751" y="163761"/>
                    <a:pt x="108183" y="147568"/>
                  </a:cubicBezTo>
                  <a:cubicBezTo>
                    <a:pt x="122471" y="139948"/>
                    <a:pt x="124376" y="125661"/>
                    <a:pt x="125328" y="111373"/>
                  </a:cubicBezTo>
                  <a:cubicBezTo>
                    <a:pt x="128185" y="85656"/>
                    <a:pt x="144378" y="71368"/>
                    <a:pt x="168190" y="62796"/>
                  </a:cubicBezTo>
                  <a:cubicBezTo>
                    <a:pt x="186288" y="57081"/>
                    <a:pt x="195813" y="62796"/>
                    <a:pt x="202480" y="79941"/>
                  </a:cubicBezTo>
                  <a:cubicBezTo>
                    <a:pt x="207243" y="95181"/>
                    <a:pt x="207243" y="110421"/>
                    <a:pt x="209148" y="126613"/>
                  </a:cubicBezTo>
                  <a:cubicBezTo>
                    <a:pt x="210101" y="136138"/>
                    <a:pt x="212005" y="143758"/>
                    <a:pt x="224388" y="143758"/>
                  </a:cubicBezTo>
                  <a:cubicBezTo>
                    <a:pt x="234865" y="143758"/>
                    <a:pt x="244390" y="145663"/>
                    <a:pt x="247248" y="132328"/>
                  </a:cubicBezTo>
                  <a:cubicBezTo>
                    <a:pt x="255821" y="99943"/>
                    <a:pt x="272965" y="76131"/>
                    <a:pt x="306303" y="66606"/>
                  </a:cubicBezTo>
                  <a:cubicBezTo>
                    <a:pt x="315828" y="63748"/>
                    <a:pt x="313923" y="55176"/>
                    <a:pt x="314876" y="48508"/>
                  </a:cubicBezTo>
                  <a:cubicBezTo>
                    <a:pt x="319638" y="15171"/>
                    <a:pt x="331068" y="2788"/>
                    <a:pt x="364405" y="1836"/>
                  </a:cubicBezTo>
                  <a:cubicBezTo>
                    <a:pt x="384408" y="883"/>
                    <a:pt x="405363" y="-4832"/>
                    <a:pt x="423460" y="10408"/>
                  </a:cubicBezTo>
                  <a:cubicBezTo>
                    <a:pt x="415840" y="26601"/>
                    <a:pt x="419651" y="44698"/>
                    <a:pt x="419651" y="61843"/>
                  </a:cubicBezTo>
                  <a:cubicBezTo>
                    <a:pt x="418698" y="84703"/>
                    <a:pt x="420603" y="107563"/>
                    <a:pt x="408221" y="128518"/>
                  </a:cubicBezTo>
                  <a:cubicBezTo>
                    <a:pt x="398696" y="143758"/>
                    <a:pt x="407268" y="158998"/>
                    <a:pt x="412030" y="173286"/>
                  </a:cubicBezTo>
                  <a:cubicBezTo>
                    <a:pt x="417746" y="188526"/>
                    <a:pt x="424413" y="203766"/>
                    <a:pt x="429176" y="219006"/>
                  </a:cubicBezTo>
                  <a:cubicBezTo>
                    <a:pt x="432985" y="232341"/>
                    <a:pt x="430128" y="244723"/>
                    <a:pt x="411078" y="241866"/>
                  </a:cubicBezTo>
                  <a:cubicBezTo>
                    <a:pt x="397743" y="239961"/>
                    <a:pt x="388218" y="243771"/>
                    <a:pt x="389171" y="259963"/>
                  </a:cubicBezTo>
                  <a:cubicBezTo>
                    <a:pt x="389171" y="260916"/>
                    <a:pt x="389171" y="261868"/>
                    <a:pt x="388218" y="261868"/>
                  </a:cubicBezTo>
                  <a:cubicBezTo>
                    <a:pt x="372978" y="279966"/>
                    <a:pt x="360596" y="299968"/>
                    <a:pt x="351071" y="321876"/>
                  </a:cubicBezTo>
                  <a:cubicBezTo>
                    <a:pt x="346308" y="334258"/>
                    <a:pt x="339640" y="345688"/>
                    <a:pt x="339640" y="359023"/>
                  </a:cubicBezTo>
                  <a:cubicBezTo>
                    <a:pt x="337735" y="396171"/>
                    <a:pt x="316780" y="411411"/>
                    <a:pt x="286301" y="392361"/>
                  </a:cubicBezTo>
                  <a:cubicBezTo>
                    <a:pt x="248201" y="369501"/>
                    <a:pt x="212958" y="379026"/>
                    <a:pt x="175810" y="389503"/>
                  </a:cubicBezTo>
                  <a:cubicBezTo>
                    <a:pt x="156760" y="395218"/>
                    <a:pt x="138663" y="406648"/>
                    <a:pt x="116755" y="404743"/>
                  </a:cubicBezTo>
                  <a:cubicBezTo>
                    <a:pt x="105326" y="400933"/>
                    <a:pt x="102468" y="389503"/>
                    <a:pt x="96753" y="380931"/>
                  </a:cubicBezTo>
                  <a:cubicBezTo>
                    <a:pt x="65321" y="325686"/>
                    <a:pt x="33888" y="271393"/>
                    <a:pt x="6265" y="215196"/>
                  </a:cubicBezTo>
                  <a:cubicBezTo>
                    <a:pt x="2455" y="207576"/>
                    <a:pt x="-7070" y="197098"/>
                    <a:pt x="9123" y="188526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9607B0C-3A6A-432F-850A-E061B812D9C4}"/>
                </a:ext>
              </a:extLst>
            </p:cNvPr>
            <p:cNvSpPr/>
            <p:nvPr/>
          </p:nvSpPr>
          <p:spPr>
            <a:xfrm>
              <a:off x="6374982" y="157532"/>
              <a:ext cx="150103" cy="497214"/>
            </a:xfrm>
            <a:custGeom>
              <a:avLst/>
              <a:gdLst>
                <a:gd name="connsiteX0" fmla="*/ 49530 w 152400"/>
                <a:gd name="connsiteY0" fmla="*/ 116 h 504825"/>
                <a:gd name="connsiteX1" fmla="*/ 57150 w 152400"/>
                <a:gd name="connsiteY1" fmla="*/ 35359 h 504825"/>
                <a:gd name="connsiteX2" fmla="*/ 158115 w 152400"/>
                <a:gd name="connsiteY2" fmla="*/ 218239 h 504825"/>
                <a:gd name="connsiteX3" fmla="*/ 153353 w 152400"/>
                <a:gd name="connsiteY3" fmla="*/ 223002 h 504825"/>
                <a:gd name="connsiteX4" fmla="*/ 136208 w 152400"/>
                <a:gd name="connsiteY4" fmla="*/ 240146 h 504825"/>
                <a:gd name="connsiteX5" fmla="*/ 103823 w 152400"/>
                <a:gd name="connsiteY5" fmla="*/ 273484 h 504825"/>
                <a:gd name="connsiteX6" fmla="*/ 122873 w 152400"/>
                <a:gd name="connsiteY6" fmla="*/ 312536 h 504825"/>
                <a:gd name="connsiteX7" fmla="*/ 108585 w 152400"/>
                <a:gd name="connsiteY7" fmla="*/ 397309 h 504825"/>
                <a:gd name="connsiteX8" fmla="*/ 0 w 152400"/>
                <a:gd name="connsiteY8" fmla="*/ 512561 h 504825"/>
                <a:gd name="connsiteX9" fmla="*/ 44768 w 152400"/>
                <a:gd name="connsiteY9" fmla="*/ 346827 h 504825"/>
                <a:gd name="connsiteX10" fmla="*/ 58103 w 152400"/>
                <a:gd name="connsiteY10" fmla="*/ 96319 h 504825"/>
                <a:gd name="connsiteX11" fmla="*/ 34290 w 152400"/>
                <a:gd name="connsiteY11" fmla="*/ 19166 h 504825"/>
                <a:gd name="connsiteX12" fmla="*/ 49530 w 152400"/>
                <a:gd name="connsiteY12" fmla="*/ 116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400" h="504825">
                  <a:moveTo>
                    <a:pt x="49530" y="116"/>
                  </a:moveTo>
                  <a:cubicBezTo>
                    <a:pt x="39053" y="14404"/>
                    <a:pt x="51435" y="24881"/>
                    <a:pt x="57150" y="35359"/>
                  </a:cubicBezTo>
                  <a:cubicBezTo>
                    <a:pt x="90488" y="96319"/>
                    <a:pt x="123825" y="157279"/>
                    <a:pt x="158115" y="218239"/>
                  </a:cubicBezTo>
                  <a:cubicBezTo>
                    <a:pt x="156210" y="220144"/>
                    <a:pt x="155258" y="221096"/>
                    <a:pt x="153353" y="223002"/>
                  </a:cubicBezTo>
                  <a:cubicBezTo>
                    <a:pt x="147638" y="228717"/>
                    <a:pt x="141923" y="234431"/>
                    <a:pt x="136208" y="240146"/>
                  </a:cubicBezTo>
                  <a:cubicBezTo>
                    <a:pt x="124778" y="251577"/>
                    <a:pt x="109538" y="260149"/>
                    <a:pt x="103823" y="273484"/>
                  </a:cubicBezTo>
                  <a:cubicBezTo>
                    <a:pt x="98108" y="287771"/>
                    <a:pt x="119063" y="298249"/>
                    <a:pt x="122873" y="312536"/>
                  </a:cubicBezTo>
                  <a:cubicBezTo>
                    <a:pt x="130493" y="343017"/>
                    <a:pt x="122873" y="370639"/>
                    <a:pt x="108585" y="397309"/>
                  </a:cubicBezTo>
                  <a:cubicBezTo>
                    <a:pt x="83820" y="445886"/>
                    <a:pt x="40005" y="477319"/>
                    <a:pt x="0" y="512561"/>
                  </a:cubicBezTo>
                  <a:cubicBezTo>
                    <a:pt x="20003" y="458269"/>
                    <a:pt x="36195" y="403977"/>
                    <a:pt x="44768" y="346827"/>
                  </a:cubicBezTo>
                  <a:cubicBezTo>
                    <a:pt x="57150" y="263959"/>
                    <a:pt x="68580" y="181091"/>
                    <a:pt x="58103" y="96319"/>
                  </a:cubicBezTo>
                  <a:cubicBezTo>
                    <a:pt x="55245" y="68696"/>
                    <a:pt x="47625" y="42979"/>
                    <a:pt x="34290" y="19166"/>
                  </a:cubicBezTo>
                  <a:cubicBezTo>
                    <a:pt x="26670" y="3927"/>
                    <a:pt x="34290" y="-836"/>
                    <a:pt x="49530" y="116"/>
                  </a:cubicBezTo>
                  <a:close/>
                </a:path>
              </a:pathLst>
            </a:custGeom>
            <a:solidFill>
              <a:srgbClr val="FD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77D14D6-0956-4570-8B51-E8EA7F4CDE1F}"/>
                </a:ext>
              </a:extLst>
            </p:cNvPr>
            <p:cNvSpPr/>
            <p:nvPr/>
          </p:nvSpPr>
          <p:spPr>
            <a:xfrm>
              <a:off x="5349699" y="779290"/>
              <a:ext cx="318967" cy="356494"/>
            </a:xfrm>
            <a:custGeom>
              <a:avLst/>
              <a:gdLst>
                <a:gd name="connsiteX0" fmla="*/ 230378 w 323850"/>
                <a:gd name="connsiteY0" fmla="*/ 180370 h 361950"/>
                <a:gd name="connsiteX1" fmla="*/ 212280 w 323850"/>
                <a:gd name="connsiteY1" fmla="*/ 280383 h 361950"/>
                <a:gd name="connsiteX2" fmla="*/ 175133 w 323850"/>
                <a:gd name="connsiteY2" fmla="*/ 337533 h 361950"/>
                <a:gd name="connsiteX3" fmla="*/ 151320 w 323850"/>
                <a:gd name="connsiteY3" fmla="*/ 348963 h 361950"/>
                <a:gd name="connsiteX4" fmla="*/ 101790 w 323850"/>
                <a:gd name="connsiteY4" fmla="*/ 359441 h 361950"/>
                <a:gd name="connsiteX5" fmla="*/ 74168 w 323850"/>
                <a:gd name="connsiteY5" fmla="*/ 357535 h 361950"/>
                <a:gd name="connsiteX6" fmla="*/ 73215 w 323850"/>
                <a:gd name="connsiteY6" fmla="*/ 321341 h 361950"/>
                <a:gd name="connsiteX7" fmla="*/ 44640 w 323850"/>
                <a:gd name="connsiteY7" fmla="*/ 270858 h 361950"/>
                <a:gd name="connsiteX8" fmla="*/ 63690 w 323850"/>
                <a:gd name="connsiteY8" fmla="*/ 184180 h 361950"/>
                <a:gd name="connsiteX9" fmla="*/ 47497 w 323850"/>
                <a:gd name="connsiteY9" fmla="*/ 221328 h 361950"/>
                <a:gd name="connsiteX10" fmla="*/ 15113 w 323850"/>
                <a:gd name="connsiteY10" fmla="*/ 236568 h 361950"/>
                <a:gd name="connsiteX11" fmla="*/ 2730 w 323850"/>
                <a:gd name="connsiteY11" fmla="*/ 203230 h 361950"/>
                <a:gd name="connsiteX12" fmla="*/ 78930 w 323850"/>
                <a:gd name="connsiteY12" fmla="*/ 12730 h 361950"/>
                <a:gd name="connsiteX13" fmla="*/ 100838 w 323850"/>
                <a:gd name="connsiteY13" fmla="*/ 2253 h 361950"/>
                <a:gd name="connsiteX14" fmla="*/ 234188 w 323850"/>
                <a:gd name="connsiteY14" fmla="*/ 60355 h 361950"/>
                <a:gd name="connsiteX15" fmla="*/ 269430 w 323850"/>
                <a:gd name="connsiteY15" fmla="*/ 114648 h 361950"/>
                <a:gd name="connsiteX16" fmla="*/ 313245 w 323850"/>
                <a:gd name="connsiteY16" fmla="*/ 218470 h 361950"/>
                <a:gd name="connsiteX17" fmla="*/ 322770 w 323850"/>
                <a:gd name="connsiteY17" fmla="*/ 248950 h 361950"/>
                <a:gd name="connsiteX18" fmla="*/ 284670 w 323850"/>
                <a:gd name="connsiteY18" fmla="*/ 246093 h 361950"/>
                <a:gd name="connsiteX19" fmla="*/ 254190 w 323850"/>
                <a:gd name="connsiteY19" fmla="*/ 210850 h 361950"/>
                <a:gd name="connsiteX20" fmla="*/ 230378 w 323850"/>
                <a:gd name="connsiteY20" fmla="*/ 18037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3850" h="361950">
                  <a:moveTo>
                    <a:pt x="230378" y="180370"/>
                  </a:moveTo>
                  <a:cubicBezTo>
                    <a:pt x="223710" y="215613"/>
                    <a:pt x="223710" y="248950"/>
                    <a:pt x="212280" y="280383"/>
                  </a:cubicBezTo>
                  <a:cubicBezTo>
                    <a:pt x="204660" y="302291"/>
                    <a:pt x="193230" y="322293"/>
                    <a:pt x="175133" y="337533"/>
                  </a:cubicBezTo>
                  <a:cubicBezTo>
                    <a:pt x="168465" y="343248"/>
                    <a:pt x="157988" y="351820"/>
                    <a:pt x="151320" y="348963"/>
                  </a:cubicBezTo>
                  <a:cubicBezTo>
                    <a:pt x="131318" y="339438"/>
                    <a:pt x="117030" y="348010"/>
                    <a:pt x="101790" y="359441"/>
                  </a:cubicBezTo>
                  <a:cubicBezTo>
                    <a:pt x="94170" y="365155"/>
                    <a:pt x="82740" y="365155"/>
                    <a:pt x="74168" y="357535"/>
                  </a:cubicBezTo>
                  <a:cubicBezTo>
                    <a:pt x="61785" y="346105"/>
                    <a:pt x="70358" y="333723"/>
                    <a:pt x="73215" y="321341"/>
                  </a:cubicBezTo>
                  <a:cubicBezTo>
                    <a:pt x="39878" y="313720"/>
                    <a:pt x="33210" y="303243"/>
                    <a:pt x="44640" y="270858"/>
                  </a:cubicBezTo>
                  <a:cubicBezTo>
                    <a:pt x="54165" y="243235"/>
                    <a:pt x="67500" y="216566"/>
                    <a:pt x="63690" y="184180"/>
                  </a:cubicBezTo>
                  <a:cubicBezTo>
                    <a:pt x="52260" y="194658"/>
                    <a:pt x="54165" y="210850"/>
                    <a:pt x="47497" y="221328"/>
                  </a:cubicBezTo>
                  <a:cubicBezTo>
                    <a:pt x="39878" y="233710"/>
                    <a:pt x="31305" y="243235"/>
                    <a:pt x="15113" y="236568"/>
                  </a:cubicBezTo>
                  <a:cubicBezTo>
                    <a:pt x="-128" y="230853"/>
                    <a:pt x="-2985" y="217518"/>
                    <a:pt x="2730" y="203230"/>
                  </a:cubicBezTo>
                  <a:cubicBezTo>
                    <a:pt x="27495" y="139413"/>
                    <a:pt x="37972" y="69880"/>
                    <a:pt x="78930" y="12730"/>
                  </a:cubicBezTo>
                  <a:cubicBezTo>
                    <a:pt x="84645" y="5110"/>
                    <a:pt x="86550" y="-4415"/>
                    <a:pt x="100838" y="2253"/>
                  </a:cubicBezTo>
                  <a:cubicBezTo>
                    <a:pt x="145605" y="21303"/>
                    <a:pt x="191325" y="37495"/>
                    <a:pt x="234188" y="60355"/>
                  </a:cubicBezTo>
                  <a:cubicBezTo>
                    <a:pt x="256095" y="71785"/>
                    <a:pt x="269430" y="87025"/>
                    <a:pt x="269430" y="114648"/>
                  </a:cubicBezTo>
                  <a:cubicBezTo>
                    <a:pt x="268478" y="154653"/>
                    <a:pt x="284670" y="189895"/>
                    <a:pt x="313245" y="218470"/>
                  </a:cubicBezTo>
                  <a:cubicBezTo>
                    <a:pt x="320865" y="226091"/>
                    <a:pt x="336105" y="235616"/>
                    <a:pt x="322770" y="248950"/>
                  </a:cubicBezTo>
                  <a:cubicBezTo>
                    <a:pt x="311340" y="261333"/>
                    <a:pt x="297053" y="254666"/>
                    <a:pt x="284670" y="246093"/>
                  </a:cubicBezTo>
                  <a:cubicBezTo>
                    <a:pt x="271335" y="237520"/>
                    <a:pt x="262763" y="223233"/>
                    <a:pt x="254190" y="210850"/>
                  </a:cubicBezTo>
                  <a:cubicBezTo>
                    <a:pt x="247522" y="201325"/>
                    <a:pt x="243713" y="189895"/>
                    <a:pt x="230378" y="180370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9" name="Group 35">
            <a:extLst>
              <a:ext uri="{FF2B5EF4-FFF2-40B4-BE49-F238E27FC236}">
                <a16:creationId xmlns:a16="http://schemas.microsoft.com/office/drawing/2014/main" id="{3B5AF9E4-35AC-46DE-96C8-D5A9E493422D}"/>
              </a:ext>
            </a:extLst>
          </p:cNvPr>
          <p:cNvGrpSpPr/>
          <p:nvPr/>
        </p:nvGrpSpPr>
        <p:grpSpPr>
          <a:xfrm flipH="1">
            <a:off x="9565545" y="1793630"/>
            <a:ext cx="2115846" cy="4431511"/>
            <a:chOff x="851030" y="1340768"/>
            <a:chExt cx="2426195" cy="5081516"/>
          </a:xfrm>
          <a:solidFill>
            <a:schemeClr val="accent1"/>
          </a:solidFill>
        </p:grpSpPr>
        <p:grpSp>
          <p:nvGrpSpPr>
            <p:cNvPr id="20" name="Group 31">
              <a:extLst>
                <a:ext uri="{FF2B5EF4-FFF2-40B4-BE49-F238E27FC236}">
                  <a16:creationId xmlns:a16="http://schemas.microsoft.com/office/drawing/2014/main" id="{51BC3BCB-696E-474C-AB95-2C7A4F303E8E}"/>
                </a:ext>
              </a:extLst>
            </p:cNvPr>
            <p:cNvGrpSpPr/>
            <p:nvPr/>
          </p:nvGrpSpPr>
          <p:grpSpPr>
            <a:xfrm>
              <a:off x="851030" y="1340768"/>
              <a:ext cx="2426195" cy="5081516"/>
              <a:chOff x="3009901" y="1512649"/>
              <a:chExt cx="2426195" cy="5081516"/>
            </a:xfrm>
            <a:grpFill/>
          </p:grpSpPr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D2F8CE4B-06C8-4926-8963-E7EDDB2287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9901" y="1671638"/>
                <a:ext cx="2426195" cy="4922527"/>
              </a:xfrm>
              <a:custGeom>
                <a:avLst/>
                <a:gdLst>
                  <a:gd name="T0" fmla="*/ 1787 w 1867"/>
                  <a:gd name="T1" fmla="*/ 46 h 3789"/>
                  <a:gd name="T2" fmla="*/ 1799 w 1867"/>
                  <a:gd name="T3" fmla="*/ 220 h 3789"/>
                  <a:gd name="T4" fmla="*/ 1827 w 1867"/>
                  <a:gd name="T5" fmla="*/ 371 h 3789"/>
                  <a:gd name="T6" fmla="*/ 1796 w 1867"/>
                  <a:gd name="T7" fmla="*/ 616 h 3789"/>
                  <a:gd name="T8" fmla="*/ 1687 w 1867"/>
                  <a:gd name="T9" fmla="*/ 819 h 3789"/>
                  <a:gd name="T10" fmla="*/ 1281 w 1867"/>
                  <a:gd name="T11" fmla="*/ 859 h 3789"/>
                  <a:gd name="T12" fmla="*/ 1365 w 1867"/>
                  <a:gd name="T13" fmla="*/ 1428 h 3789"/>
                  <a:gd name="T14" fmla="*/ 1428 w 1867"/>
                  <a:gd name="T15" fmla="*/ 1718 h 3789"/>
                  <a:gd name="T16" fmla="*/ 1310 w 1867"/>
                  <a:gd name="T17" fmla="*/ 1679 h 3789"/>
                  <a:gd name="T18" fmla="*/ 1227 w 1867"/>
                  <a:gd name="T19" fmla="*/ 1948 h 3789"/>
                  <a:gd name="T20" fmla="*/ 1199 w 1867"/>
                  <a:gd name="T21" fmla="*/ 2111 h 3789"/>
                  <a:gd name="T22" fmla="*/ 1152 w 1867"/>
                  <a:gd name="T23" fmla="*/ 2430 h 3789"/>
                  <a:gd name="T24" fmla="*/ 1095 w 1867"/>
                  <a:gd name="T25" fmla="*/ 3030 h 3789"/>
                  <a:gd name="T26" fmla="*/ 1120 w 1867"/>
                  <a:gd name="T27" fmla="*/ 3266 h 3789"/>
                  <a:gd name="T28" fmla="*/ 1207 w 1867"/>
                  <a:gd name="T29" fmla="*/ 3412 h 3789"/>
                  <a:gd name="T30" fmla="*/ 1371 w 1867"/>
                  <a:gd name="T31" fmla="*/ 3529 h 3789"/>
                  <a:gd name="T32" fmla="*/ 1274 w 1867"/>
                  <a:gd name="T33" fmla="*/ 3622 h 3789"/>
                  <a:gd name="T34" fmla="*/ 979 w 1867"/>
                  <a:gd name="T35" fmla="*/ 3503 h 3789"/>
                  <a:gd name="T36" fmla="*/ 856 w 1867"/>
                  <a:gd name="T37" fmla="*/ 3412 h 3789"/>
                  <a:gd name="T38" fmla="*/ 847 w 1867"/>
                  <a:gd name="T39" fmla="*/ 3221 h 3789"/>
                  <a:gd name="T40" fmla="*/ 860 w 1867"/>
                  <a:gd name="T41" fmla="*/ 3025 h 3789"/>
                  <a:gd name="T42" fmla="*/ 869 w 1867"/>
                  <a:gd name="T43" fmla="*/ 2597 h 3789"/>
                  <a:gd name="T44" fmla="*/ 871 w 1867"/>
                  <a:gd name="T45" fmla="*/ 2204 h 3789"/>
                  <a:gd name="T46" fmla="*/ 816 w 1867"/>
                  <a:gd name="T47" fmla="*/ 2256 h 3789"/>
                  <a:gd name="T48" fmla="*/ 672 w 1867"/>
                  <a:gd name="T49" fmla="*/ 2624 h 3789"/>
                  <a:gd name="T50" fmla="*/ 636 w 1867"/>
                  <a:gd name="T51" fmla="*/ 2709 h 3789"/>
                  <a:gd name="T52" fmla="*/ 580 w 1867"/>
                  <a:gd name="T53" fmla="*/ 2944 h 3789"/>
                  <a:gd name="T54" fmla="*/ 549 w 1867"/>
                  <a:gd name="T55" fmla="*/ 3219 h 3789"/>
                  <a:gd name="T56" fmla="*/ 560 w 1867"/>
                  <a:gd name="T57" fmla="*/ 3480 h 3789"/>
                  <a:gd name="T58" fmla="*/ 563 w 1867"/>
                  <a:gd name="T59" fmla="*/ 3786 h 3789"/>
                  <a:gd name="T60" fmla="*/ 343 w 1867"/>
                  <a:gd name="T61" fmla="*/ 3605 h 3789"/>
                  <a:gd name="T62" fmla="*/ 322 w 1867"/>
                  <a:gd name="T63" fmla="*/ 3392 h 3789"/>
                  <a:gd name="T64" fmla="*/ 422 w 1867"/>
                  <a:gd name="T65" fmla="*/ 2492 h 3789"/>
                  <a:gd name="T66" fmla="*/ 483 w 1867"/>
                  <a:gd name="T67" fmla="*/ 1917 h 3789"/>
                  <a:gd name="T68" fmla="*/ 479 w 1867"/>
                  <a:gd name="T69" fmla="*/ 1887 h 3789"/>
                  <a:gd name="T70" fmla="*/ 454 w 1867"/>
                  <a:gd name="T71" fmla="*/ 1443 h 3789"/>
                  <a:gd name="T72" fmla="*/ 432 w 1867"/>
                  <a:gd name="T73" fmla="*/ 1057 h 3789"/>
                  <a:gd name="T74" fmla="*/ 391 w 1867"/>
                  <a:gd name="T75" fmla="*/ 1184 h 3789"/>
                  <a:gd name="T76" fmla="*/ 223 w 1867"/>
                  <a:gd name="T77" fmla="*/ 1285 h 3789"/>
                  <a:gd name="T78" fmla="*/ 89 w 1867"/>
                  <a:gd name="T79" fmla="*/ 1149 h 3789"/>
                  <a:gd name="T80" fmla="*/ 44 w 1867"/>
                  <a:gd name="T81" fmla="*/ 832 h 3789"/>
                  <a:gd name="T82" fmla="*/ 77 w 1867"/>
                  <a:gd name="T83" fmla="*/ 584 h 3789"/>
                  <a:gd name="T84" fmla="*/ 203 w 1867"/>
                  <a:gd name="T85" fmla="*/ 642 h 3789"/>
                  <a:gd name="T86" fmla="*/ 171 w 1867"/>
                  <a:gd name="T87" fmla="*/ 782 h 3789"/>
                  <a:gd name="T88" fmla="*/ 211 w 1867"/>
                  <a:gd name="T89" fmla="*/ 879 h 3789"/>
                  <a:gd name="T90" fmla="*/ 248 w 1867"/>
                  <a:gd name="T91" fmla="*/ 709 h 3789"/>
                  <a:gd name="T92" fmla="*/ 273 w 1867"/>
                  <a:gd name="T93" fmla="*/ 611 h 3789"/>
                  <a:gd name="T94" fmla="*/ 504 w 1867"/>
                  <a:gd name="T95" fmla="*/ 505 h 3789"/>
                  <a:gd name="T96" fmla="*/ 615 w 1867"/>
                  <a:gd name="T97" fmla="*/ 462 h 3789"/>
                  <a:gd name="T98" fmla="*/ 788 w 1867"/>
                  <a:gd name="T99" fmla="*/ 963 h 3789"/>
                  <a:gd name="T100" fmla="*/ 962 w 1867"/>
                  <a:gd name="T101" fmla="*/ 1459 h 3789"/>
                  <a:gd name="T102" fmla="*/ 1113 w 1867"/>
                  <a:gd name="T103" fmla="*/ 1442 h 3789"/>
                  <a:gd name="T104" fmla="*/ 1143 w 1867"/>
                  <a:gd name="T105" fmla="*/ 1153 h 3789"/>
                  <a:gd name="T106" fmla="*/ 886 w 1867"/>
                  <a:gd name="T107" fmla="*/ 428 h 3789"/>
                  <a:gd name="T108" fmla="*/ 1059 w 1867"/>
                  <a:gd name="T109" fmla="*/ 485 h 3789"/>
                  <a:gd name="T110" fmla="*/ 1217 w 1867"/>
                  <a:gd name="T111" fmla="*/ 546 h 3789"/>
                  <a:gd name="T112" fmla="*/ 1314 w 1867"/>
                  <a:gd name="T113" fmla="*/ 597 h 3789"/>
                  <a:gd name="T114" fmla="*/ 1501 w 1867"/>
                  <a:gd name="T115" fmla="*/ 624 h 3789"/>
                  <a:gd name="T116" fmla="*/ 1595 w 1867"/>
                  <a:gd name="T117" fmla="*/ 560 h 3789"/>
                  <a:gd name="T118" fmla="*/ 1647 w 1867"/>
                  <a:gd name="T119" fmla="*/ 373 h 3789"/>
                  <a:gd name="T120" fmla="*/ 1681 w 1867"/>
                  <a:gd name="T121" fmla="*/ 239 h 3789"/>
                  <a:gd name="T122" fmla="*/ 1613 w 1867"/>
                  <a:gd name="T123" fmla="*/ 23 h 3789"/>
                  <a:gd name="connsiteX0" fmla="*/ 8779 w 10000"/>
                  <a:gd name="connsiteY0" fmla="*/ 0 h 10000"/>
                  <a:gd name="connsiteX1" fmla="*/ 8875 w 10000"/>
                  <a:gd name="connsiteY1" fmla="*/ 0 h 10000"/>
                  <a:gd name="connsiteX2" fmla="*/ 8993 w 10000"/>
                  <a:gd name="connsiteY2" fmla="*/ 3 h 10000"/>
                  <a:gd name="connsiteX3" fmla="*/ 9111 w 10000"/>
                  <a:gd name="connsiteY3" fmla="*/ 11 h 10000"/>
                  <a:gd name="connsiteX4" fmla="*/ 9239 w 10000"/>
                  <a:gd name="connsiteY4" fmla="*/ 24 h 10000"/>
                  <a:gd name="connsiteX5" fmla="*/ 9347 w 10000"/>
                  <a:gd name="connsiteY5" fmla="*/ 37 h 10000"/>
                  <a:gd name="connsiteX6" fmla="*/ 9448 w 10000"/>
                  <a:gd name="connsiteY6" fmla="*/ 58 h 10000"/>
                  <a:gd name="connsiteX7" fmla="*/ 9513 w 10000"/>
                  <a:gd name="connsiteY7" fmla="*/ 79 h 10000"/>
                  <a:gd name="connsiteX8" fmla="*/ 9555 w 10000"/>
                  <a:gd name="connsiteY8" fmla="*/ 106 h 10000"/>
                  <a:gd name="connsiteX9" fmla="*/ 9572 w 10000"/>
                  <a:gd name="connsiteY9" fmla="*/ 121 h 10000"/>
                  <a:gd name="connsiteX10" fmla="*/ 9577 w 10000"/>
                  <a:gd name="connsiteY10" fmla="*/ 156 h 10000"/>
                  <a:gd name="connsiteX11" fmla="*/ 9593 w 10000"/>
                  <a:gd name="connsiteY11" fmla="*/ 201 h 10000"/>
                  <a:gd name="connsiteX12" fmla="*/ 9604 w 10000"/>
                  <a:gd name="connsiteY12" fmla="*/ 248 h 10000"/>
                  <a:gd name="connsiteX13" fmla="*/ 9620 w 10000"/>
                  <a:gd name="connsiteY13" fmla="*/ 304 h 10000"/>
                  <a:gd name="connsiteX14" fmla="*/ 9625 w 10000"/>
                  <a:gd name="connsiteY14" fmla="*/ 351 h 10000"/>
                  <a:gd name="connsiteX15" fmla="*/ 9636 w 10000"/>
                  <a:gd name="connsiteY15" fmla="*/ 396 h 10000"/>
                  <a:gd name="connsiteX16" fmla="*/ 9636 w 10000"/>
                  <a:gd name="connsiteY16" fmla="*/ 428 h 10000"/>
                  <a:gd name="connsiteX17" fmla="*/ 9598 w 10000"/>
                  <a:gd name="connsiteY17" fmla="*/ 499 h 10000"/>
                  <a:gd name="connsiteX18" fmla="*/ 9614 w 10000"/>
                  <a:gd name="connsiteY18" fmla="*/ 533 h 10000"/>
                  <a:gd name="connsiteX19" fmla="*/ 9636 w 10000"/>
                  <a:gd name="connsiteY19" fmla="*/ 581 h 10000"/>
                  <a:gd name="connsiteX20" fmla="*/ 9663 w 10000"/>
                  <a:gd name="connsiteY20" fmla="*/ 628 h 10000"/>
                  <a:gd name="connsiteX21" fmla="*/ 9684 w 10000"/>
                  <a:gd name="connsiteY21" fmla="*/ 670 h 10000"/>
                  <a:gd name="connsiteX22" fmla="*/ 9695 w 10000"/>
                  <a:gd name="connsiteY22" fmla="*/ 718 h 10000"/>
                  <a:gd name="connsiteX23" fmla="*/ 9695 w 10000"/>
                  <a:gd name="connsiteY23" fmla="*/ 768 h 10000"/>
                  <a:gd name="connsiteX24" fmla="*/ 9689 w 10000"/>
                  <a:gd name="connsiteY24" fmla="*/ 816 h 10000"/>
                  <a:gd name="connsiteX25" fmla="*/ 9684 w 10000"/>
                  <a:gd name="connsiteY25" fmla="*/ 860 h 10000"/>
                  <a:gd name="connsiteX26" fmla="*/ 9684 w 10000"/>
                  <a:gd name="connsiteY26" fmla="*/ 903 h 10000"/>
                  <a:gd name="connsiteX27" fmla="*/ 9700 w 10000"/>
                  <a:gd name="connsiteY27" fmla="*/ 932 h 10000"/>
                  <a:gd name="connsiteX28" fmla="*/ 9738 w 10000"/>
                  <a:gd name="connsiteY28" fmla="*/ 955 h 10000"/>
                  <a:gd name="connsiteX29" fmla="*/ 9786 w 10000"/>
                  <a:gd name="connsiteY29" fmla="*/ 979 h 10000"/>
                  <a:gd name="connsiteX30" fmla="*/ 9839 w 10000"/>
                  <a:gd name="connsiteY30" fmla="*/ 1000 h 10000"/>
                  <a:gd name="connsiteX31" fmla="*/ 9888 w 10000"/>
                  <a:gd name="connsiteY31" fmla="*/ 1019 h 10000"/>
                  <a:gd name="connsiteX32" fmla="*/ 9936 w 10000"/>
                  <a:gd name="connsiteY32" fmla="*/ 1037 h 10000"/>
                  <a:gd name="connsiteX33" fmla="*/ 9979 w 10000"/>
                  <a:gd name="connsiteY33" fmla="*/ 1066 h 10000"/>
                  <a:gd name="connsiteX34" fmla="*/ 10000 w 10000"/>
                  <a:gd name="connsiteY34" fmla="*/ 1106 h 10000"/>
                  <a:gd name="connsiteX35" fmla="*/ 9898 w 10000"/>
                  <a:gd name="connsiteY35" fmla="*/ 1198 h 10000"/>
                  <a:gd name="connsiteX36" fmla="*/ 9818 w 10000"/>
                  <a:gd name="connsiteY36" fmla="*/ 1301 h 10000"/>
                  <a:gd name="connsiteX37" fmla="*/ 9754 w 10000"/>
                  <a:gd name="connsiteY37" fmla="*/ 1407 h 10000"/>
                  <a:gd name="connsiteX38" fmla="*/ 9689 w 10000"/>
                  <a:gd name="connsiteY38" fmla="*/ 1518 h 10000"/>
                  <a:gd name="connsiteX39" fmla="*/ 9620 w 10000"/>
                  <a:gd name="connsiteY39" fmla="*/ 1626 h 10000"/>
                  <a:gd name="connsiteX40" fmla="*/ 9545 w 10000"/>
                  <a:gd name="connsiteY40" fmla="*/ 1731 h 10000"/>
                  <a:gd name="connsiteX41" fmla="*/ 9507 w 10000"/>
                  <a:gd name="connsiteY41" fmla="*/ 1787 h 10000"/>
                  <a:gd name="connsiteX42" fmla="*/ 9475 w 10000"/>
                  <a:gd name="connsiteY42" fmla="*/ 1847 h 10000"/>
                  <a:gd name="connsiteX43" fmla="*/ 9454 w 10000"/>
                  <a:gd name="connsiteY43" fmla="*/ 1908 h 10000"/>
                  <a:gd name="connsiteX44" fmla="*/ 9416 w 10000"/>
                  <a:gd name="connsiteY44" fmla="*/ 1974 h 10000"/>
                  <a:gd name="connsiteX45" fmla="*/ 9379 w 10000"/>
                  <a:gd name="connsiteY45" fmla="*/ 2035 h 10000"/>
                  <a:gd name="connsiteX46" fmla="*/ 9314 w 10000"/>
                  <a:gd name="connsiteY46" fmla="*/ 2088 h 10000"/>
                  <a:gd name="connsiteX47" fmla="*/ 9239 w 10000"/>
                  <a:gd name="connsiteY47" fmla="*/ 2122 h 10000"/>
                  <a:gd name="connsiteX48" fmla="*/ 9143 w 10000"/>
                  <a:gd name="connsiteY48" fmla="*/ 2146 h 10000"/>
                  <a:gd name="connsiteX49" fmla="*/ 9036 w 10000"/>
                  <a:gd name="connsiteY49" fmla="*/ 2162 h 10000"/>
                  <a:gd name="connsiteX50" fmla="*/ 8918 w 10000"/>
                  <a:gd name="connsiteY50" fmla="*/ 2175 h 10000"/>
                  <a:gd name="connsiteX51" fmla="*/ 8795 w 10000"/>
                  <a:gd name="connsiteY51" fmla="*/ 2185 h 10000"/>
                  <a:gd name="connsiteX52" fmla="*/ 8677 w 10000"/>
                  <a:gd name="connsiteY52" fmla="*/ 2201 h 10000"/>
                  <a:gd name="connsiteX53" fmla="*/ 8468 w 10000"/>
                  <a:gd name="connsiteY53" fmla="*/ 2220 h 10000"/>
                  <a:gd name="connsiteX54" fmla="*/ 8232 w 10000"/>
                  <a:gd name="connsiteY54" fmla="*/ 2241 h 10000"/>
                  <a:gd name="connsiteX55" fmla="*/ 7975 w 10000"/>
                  <a:gd name="connsiteY55" fmla="*/ 2251 h 10000"/>
                  <a:gd name="connsiteX56" fmla="*/ 7702 w 10000"/>
                  <a:gd name="connsiteY56" fmla="*/ 2262 h 10000"/>
                  <a:gd name="connsiteX57" fmla="*/ 7429 w 10000"/>
                  <a:gd name="connsiteY57" fmla="*/ 2264 h 10000"/>
                  <a:gd name="connsiteX58" fmla="*/ 7145 w 10000"/>
                  <a:gd name="connsiteY58" fmla="*/ 2267 h 10000"/>
                  <a:gd name="connsiteX59" fmla="*/ 6861 w 10000"/>
                  <a:gd name="connsiteY59" fmla="*/ 2267 h 10000"/>
                  <a:gd name="connsiteX60" fmla="*/ 6867 w 10000"/>
                  <a:gd name="connsiteY60" fmla="*/ 2449 h 10000"/>
                  <a:gd name="connsiteX61" fmla="*/ 6893 w 10000"/>
                  <a:gd name="connsiteY61" fmla="*/ 2637 h 10000"/>
                  <a:gd name="connsiteX62" fmla="*/ 6936 w 10000"/>
                  <a:gd name="connsiteY62" fmla="*/ 2821 h 10000"/>
                  <a:gd name="connsiteX63" fmla="*/ 6990 w 10000"/>
                  <a:gd name="connsiteY63" fmla="*/ 2996 h 10000"/>
                  <a:gd name="connsiteX64" fmla="*/ 7059 w 10000"/>
                  <a:gd name="connsiteY64" fmla="*/ 3159 h 10000"/>
                  <a:gd name="connsiteX65" fmla="*/ 7129 w 10000"/>
                  <a:gd name="connsiteY65" fmla="*/ 3304 h 10000"/>
                  <a:gd name="connsiteX66" fmla="*/ 7177 w 10000"/>
                  <a:gd name="connsiteY66" fmla="*/ 3423 h 10000"/>
                  <a:gd name="connsiteX67" fmla="*/ 7225 w 10000"/>
                  <a:gd name="connsiteY67" fmla="*/ 3537 h 10000"/>
                  <a:gd name="connsiteX68" fmla="*/ 7263 w 10000"/>
                  <a:gd name="connsiteY68" fmla="*/ 3653 h 10000"/>
                  <a:gd name="connsiteX69" fmla="*/ 7311 w 10000"/>
                  <a:gd name="connsiteY69" fmla="*/ 3769 h 10000"/>
                  <a:gd name="connsiteX70" fmla="*/ 7370 w 10000"/>
                  <a:gd name="connsiteY70" fmla="*/ 3885 h 10000"/>
                  <a:gd name="connsiteX71" fmla="*/ 7450 w 10000"/>
                  <a:gd name="connsiteY71" fmla="*/ 3980 h 10000"/>
                  <a:gd name="connsiteX72" fmla="*/ 7531 w 10000"/>
                  <a:gd name="connsiteY72" fmla="*/ 4075 h 10000"/>
                  <a:gd name="connsiteX73" fmla="*/ 7622 w 10000"/>
                  <a:gd name="connsiteY73" fmla="*/ 4170 h 10000"/>
                  <a:gd name="connsiteX74" fmla="*/ 7702 w 10000"/>
                  <a:gd name="connsiteY74" fmla="*/ 4262 h 10000"/>
                  <a:gd name="connsiteX75" fmla="*/ 7766 w 10000"/>
                  <a:gd name="connsiteY75" fmla="*/ 4355 h 10000"/>
                  <a:gd name="connsiteX76" fmla="*/ 7793 w 10000"/>
                  <a:gd name="connsiteY76" fmla="*/ 4447 h 10000"/>
                  <a:gd name="connsiteX77" fmla="*/ 7745 w 10000"/>
                  <a:gd name="connsiteY77" fmla="*/ 4476 h 10000"/>
                  <a:gd name="connsiteX78" fmla="*/ 7697 w 10000"/>
                  <a:gd name="connsiteY78" fmla="*/ 4503 h 10000"/>
                  <a:gd name="connsiteX79" fmla="*/ 7649 w 10000"/>
                  <a:gd name="connsiteY79" fmla="*/ 4534 h 10000"/>
                  <a:gd name="connsiteX80" fmla="*/ 7606 w 10000"/>
                  <a:gd name="connsiteY80" fmla="*/ 4558 h 10000"/>
                  <a:gd name="connsiteX81" fmla="*/ 7568 w 10000"/>
                  <a:gd name="connsiteY81" fmla="*/ 4571 h 10000"/>
                  <a:gd name="connsiteX82" fmla="*/ 7488 w 10000"/>
                  <a:gd name="connsiteY82" fmla="*/ 4582 h 10000"/>
                  <a:gd name="connsiteX83" fmla="*/ 7413 w 10000"/>
                  <a:gd name="connsiteY83" fmla="*/ 4603 h 10000"/>
                  <a:gd name="connsiteX84" fmla="*/ 7322 w 10000"/>
                  <a:gd name="connsiteY84" fmla="*/ 4629 h 10000"/>
                  <a:gd name="connsiteX85" fmla="*/ 7242 w 10000"/>
                  <a:gd name="connsiteY85" fmla="*/ 4663 h 10000"/>
                  <a:gd name="connsiteX86" fmla="*/ 7172 w 10000"/>
                  <a:gd name="connsiteY86" fmla="*/ 4698 h 10000"/>
                  <a:gd name="connsiteX87" fmla="*/ 7108 w 10000"/>
                  <a:gd name="connsiteY87" fmla="*/ 4727 h 10000"/>
                  <a:gd name="connsiteX88" fmla="*/ 7054 w 10000"/>
                  <a:gd name="connsiteY88" fmla="*/ 4719 h 10000"/>
                  <a:gd name="connsiteX89" fmla="*/ 7017 w 10000"/>
                  <a:gd name="connsiteY89" fmla="*/ 4431 h 10000"/>
                  <a:gd name="connsiteX90" fmla="*/ 6947 w 10000"/>
                  <a:gd name="connsiteY90" fmla="*/ 4431 h 10000"/>
                  <a:gd name="connsiteX91" fmla="*/ 6893 w 10000"/>
                  <a:gd name="connsiteY91" fmla="*/ 4434 h 10000"/>
                  <a:gd name="connsiteX92" fmla="*/ 6840 w 10000"/>
                  <a:gd name="connsiteY92" fmla="*/ 4434 h 10000"/>
                  <a:gd name="connsiteX93" fmla="*/ 6770 w 10000"/>
                  <a:gd name="connsiteY93" fmla="*/ 4437 h 10000"/>
                  <a:gd name="connsiteX94" fmla="*/ 6663 w 10000"/>
                  <a:gd name="connsiteY94" fmla="*/ 4442 h 10000"/>
                  <a:gd name="connsiteX95" fmla="*/ 6652 w 10000"/>
                  <a:gd name="connsiteY95" fmla="*/ 4587 h 10000"/>
                  <a:gd name="connsiteX96" fmla="*/ 6642 w 10000"/>
                  <a:gd name="connsiteY96" fmla="*/ 4737 h 10000"/>
                  <a:gd name="connsiteX97" fmla="*/ 6636 w 10000"/>
                  <a:gd name="connsiteY97" fmla="*/ 4885 h 10000"/>
                  <a:gd name="connsiteX98" fmla="*/ 6615 w 10000"/>
                  <a:gd name="connsiteY98" fmla="*/ 5033 h 10000"/>
                  <a:gd name="connsiteX99" fmla="*/ 6572 w 10000"/>
                  <a:gd name="connsiteY99" fmla="*/ 5141 h 10000"/>
                  <a:gd name="connsiteX100" fmla="*/ 6524 w 10000"/>
                  <a:gd name="connsiteY100" fmla="*/ 5252 h 10000"/>
                  <a:gd name="connsiteX101" fmla="*/ 6476 w 10000"/>
                  <a:gd name="connsiteY101" fmla="*/ 5352 h 10000"/>
                  <a:gd name="connsiteX102" fmla="*/ 6449 w 10000"/>
                  <a:gd name="connsiteY102" fmla="*/ 5455 h 10000"/>
                  <a:gd name="connsiteX103" fmla="*/ 6454 w 10000"/>
                  <a:gd name="connsiteY103" fmla="*/ 5550 h 10000"/>
                  <a:gd name="connsiteX104" fmla="*/ 6443 w 10000"/>
                  <a:gd name="connsiteY104" fmla="*/ 5556 h 10000"/>
                  <a:gd name="connsiteX105" fmla="*/ 6427 w 10000"/>
                  <a:gd name="connsiteY105" fmla="*/ 5556 h 10000"/>
                  <a:gd name="connsiteX106" fmla="*/ 6427 w 10000"/>
                  <a:gd name="connsiteY106" fmla="*/ 5556 h 10000"/>
                  <a:gd name="connsiteX107" fmla="*/ 6422 w 10000"/>
                  <a:gd name="connsiteY107" fmla="*/ 5558 h 10000"/>
                  <a:gd name="connsiteX108" fmla="*/ 6422 w 10000"/>
                  <a:gd name="connsiteY108" fmla="*/ 5566 h 10000"/>
                  <a:gd name="connsiteX109" fmla="*/ 6422 w 10000"/>
                  <a:gd name="connsiteY109" fmla="*/ 5571 h 10000"/>
                  <a:gd name="connsiteX110" fmla="*/ 6422 w 10000"/>
                  <a:gd name="connsiteY110" fmla="*/ 5582 h 10000"/>
                  <a:gd name="connsiteX111" fmla="*/ 6422 w 10000"/>
                  <a:gd name="connsiteY111" fmla="*/ 5595 h 10000"/>
                  <a:gd name="connsiteX112" fmla="*/ 6347 w 10000"/>
                  <a:gd name="connsiteY112" fmla="*/ 5682 h 10000"/>
                  <a:gd name="connsiteX113" fmla="*/ 6288 w 10000"/>
                  <a:gd name="connsiteY113" fmla="*/ 5775 h 10000"/>
                  <a:gd name="connsiteX114" fmla="*/ 6261 w 10000"/>
                  <a:gd name="connsiteY114" fmla="*/ 5872 h 10000"/>
                  <a:gd name="connsiteX115" fmla="*/ 6251 w 10000"/>
                  <a:gd name="connsiteY115" fmla="*/ 5978 h 10000"/>
                  <a:gd name="connsiteX116" fmla="*/ 6235 w 10000"/>
                  <a:gd name="connsiteY116" fmla="*/ 6083 h 10000"/>
                  <a:gd name="connsiteX117" fmla="*/ 6229 w 10000"/>
                  <a:gd name="connsiteY117" fmla="*/ 6194 h 10000"/>
                  <a:gd name="connsiteX118" fmla="*/ 6208 w 10000"/>
                  <a:gd name="connsiteY118" fmla="*/ 6302 h 10000"/>
                  <a:gd name="connsiteX119" fmla="*/ 6170 w 10000"/>
                  <a:gd name="connsiteY119" fmla="*/ 6413 h 10000"/>
                  <a:gd name="connsiteX120" fmla="*/ 5978 w 10000"/>
                  <a:gd name="connsiteY120" fmla="*/ 7213 h 10000"/>
                  <a:gd name="connsiteX121" fmla="*/ 5951 w 10000"/>
                  <a:gd name="connsiteY121" fmla="*/ 7300 h 10000"/>
                  <a:gd name="connsiteX122" fmla="*/ 5935 w 10000"/>
                  <a:gd name="connsiteY122" fmla="*/ 7398 h 10000"/>
                  <a:gd name="connsiteX123" fmla="*/ 5929 w 10000"/>
                  <a:gd name="connsiteY123" fmla="*/ 7487 h 10000"/>
                  <a:gd name="connsiteX124" fmla="*/ 5929 w 10000"/>
                  <a:gd name="connsiteY124" fmla="*/ 7585 h 10000"/>
                  <a:gd name="connsiteX125" fmla="*/ 5929 w 10000"/>
                  <a:gd name="connsiteY125" fmla="*/ 7672 h 10000"/>
                  <a:gd name="connsiteX126" fmla="*/ 5913 w 10000"/>
                  <a:gd name="connsiteY126" fmla="*/ 7754 h 10000"/>
                  <a:gd name="connsiteX127" fmla="*/ 5897 w 10000"/>
                  <a:gd name="connsiteY127" fmla="*/ 7831 h 10000"/>
                  <a:gd name="connsiteX128" fmla="*/ 5865 w 10000"/>
                  <a:gd name="connsiteY128" fmla="*/ 7915 h 10000"/>
                  <a:gd name="connsiteX129" fmla="*/ 5865 w 10000"/>
                  <a:gd name="connsiteY129" fmla="*/ 7997 h 10000"/>
                  <a:gd name="connsiteX130" fmla="*/ 5886 w 10000"/>
                  <a:gd name="connsiteY130" fmla="*/ 8073 h 10000"/>
                  <a:gd name="connsiteX131" fmla="*/ 5924 w 10000"/>
                  <a:gd name="connsiteY131" fmla="*/ 8147 h 10000"/>
                  <a:gd name="connsiteX132" fmla="*/ 5972 w 10000"/>
                  <a:gd name="connsiteY132" fmla="*/ 8216 h 10000"/>
                  <a:gd name="connsiteX133" fmla="*/ 6020 w 10000"/>
                  <a:gd name="connsiteY133" fmla="*/ 8282 h 10000"/>
                  <a:gd name="connsiteX134" fmla="*/ 6069 w 10000"/>
                  <a:gd name="connsiteY134" fmla="*/ 8343 h 10000"/>
                  <a:gd name="connsiteX135" fmla="*/ 6138 w 10000"/>
                  <a:gd name="connsiteY135" fmla="*/ 8551 h 10000"/>
                  <a:gd name="connsiteX136" fmla="*/ 6111 w 10000"/>
                  <a:gd name="connsiteY136" fmla="*/ 8572 h 10000"/>
                  <a:gd name="connsiteX137" fmla="*/ 6069 w 10000"/>
                  <a:gd name="connsiteY137" fmla="*/ 8585 h 10000"/>
                  <a:gd name="connsiteX138" fmla="*/ 6031 w 10000"/>
                  <a:gd name="connsiteY138" fmla="*/ 8599 h 10000"/>
                  <a:gd name="connsiteX139" fmla="*/ 5999 w 10000"/>
                  <a:gd name="connsiteY139" fmla="*/ 8620 h 10000"/>
                  <a:gd name="connsiteX140" fmla="*/ 6069 w 10000"/>
                  <a:gd name="connsiteY140" fmla="*/ 8630 h 10000"/>
                  <a:gd name="connsiteX141" fmla="*/ 6117 w 10000"/>
                  <a:gd name="connsiteY141" fmla="*/ 8643 h 10000"/>
                  <a:gd name="connsiteX142" fmla="*/ 6160 w 10000"/>
                  <a:gd name="connsiteY142" fmla="*/ 8670 h 10000"/>
                  <a:gd name="connsiteX143" fmla="*/ 6138 w 10000"/>
                  <a:gd name="connsiteY143" fmla="*/ 8720 h 10000"/>
                  <a:gd name="connsiteX144" fmla="*/ 6144 w 10000"/>
                  <a:gd name="connsiteY144" fmla="*/ 8770 h 10000"/>
                  <a:gd name="connsiteX145" fmla="*/ 6181 w 10000"/>
                  <a:gd name="connsiteY145" fmla="*/ 8826 h 10000"/>
                  <a:gd name="connsiteX146" fmla="*/ 6235 w 10000"/>
                  <a:gd name="connsiteY146" fmla="*/ 8873 h 10000"/>
                  <a:gd name="connsiteX147" fmla="*/ 6288 w 10000"/>
                  <a:gd name="connsiteY147" fmla="*/ 8918 h 10000"/>
                  <a:gd name="connsiteX148" fmla="*/ 6352 w 10000"/>
                  <a:gd name="connsiteY148" fmla="*/ 8952 h 10000"/>
                  <a:gd name="connsiteX149" fmla="*/ 6465 w 10000"/>
                  <a:gd name="connsiteY149" fmla="*/ 9005 h 10000"/>
                  <a:gd name="connsiteX150" fmla="*/ 6583 w 10000"/>
                  <a:gd name="connsiteY150" fmla="*/ 9063 h 10000"/>
                  <a:gd name="connsiteX151" fmla="*/ 6706 w 10000"/>
                  <a:gd name="connsiteY151" fmla="*/ 9116 h 10000"/>
                  <a:gd name="connsiteX152" fmla="*/ 6781 w 10000"/>
                  <a:gd name="connsiteY152" fmla="*/ 9140 h 10000"/>
                  <a:gd name="connsiteX153" fmla="*/ 6867 w 10000"/>
                  <a:gd name="connsiteY153" fmla="*/ 9161 h 10000"/>
                  <a:gd name="connsiteX154" fmla="*/ 6958 w 10000"/>
                  <a:gd name="connsiteY154" fmla="*/ 9179 h 10000"/>
                  <a:gd name="connsiteX155" fmla="*/ 7043 w 10000"/>
                  <a:gd name="connsiteY155" fmla="*/ 9200 h 10000"/>
                  <a:gd name="connsiteX156" fmla="*/ 7134 w 10000"/>
                  <a:gd name="connsiteY156" fmla="*/ 9224 h 10000"/>
                  <a:gd name="connsiteX157" fmla="*/ 7220 w 10000"/>
                  <a:gd name="connsiteY157" fmla="*/ 9248 h 10000"/>
                  <a:gd name="connsiteX158" fmla="*/ 7290 w 10000"/>
                  <a:gd name="connsiteY158" fmla="*/ 9279 h 10000"/>
                  <a:gd name="connsiteX159" fmla="*/ 7343 w 10000"/>
                  <a:gd name="connsiteY159" fmla="*/ 9314 h 10000"/>
                  <a:gd name="connsiteX160" fmla="*/ 7386 w 10000"/>
                  <a:gd name="connsiteY160" fmla="*/ 9359 h 10000"/>
                  <a:gd name="connsiteX161" fmla="*/ 7408 w 10000"/>
                  <a:gd name="connsiteY161" fmla="*/ 9409 h 10000"/>
                  <a:gd name="connsiteX162" fmla="*/ 7381 w 10000"/>
                  <a:gd name="connsiteY162" fmla="*/ 9433 h 10000"/>
                  <a:gd name="connsiteX163" fmla="*/ 7359 w 10000"/>
                  <a:gd name="connsiteY163" fmla="*/ 9464 h 10000"/>
                  <a:gd name="connsiteX164" fmla="*/ 7333 w 10000"/>
                  <a:gd name="connsiteY164" fmla="*/ 9493 h 10000"/>
                  <a:gd name="connsiteX165" fmla="*/ 7284 w 10000"/>
                  <a:gd name="connsiteY165" fmla="*/ 9522 h 10000"/>
                  <a:gd name="connsiteX166" fmla="*/ 7193 w 10000"/>
                  <a:gd name="connsiteY166" fmla="*/ 9546 h 10000"/>
                  <a:gd name="connsiteX167" fmla="*/ 7081 w 10000"/>
                  <a:gd name="connsiteY167" fmla="*/ 9559 h 10000"/>
                  <a:gd name="connsiteX168" fmla="*/ 6958 w 10000"/>
                  <a:gd name="connsiteY168" fmla="*/ 9562 h 10000"/>
                  <a:gd name="connsiteX169" fmla="*/ 6824 w 10000"/>
                  <a:gd name="connsiteY169" fmla="*/ 9559 h 10000"/>
                  <a:gd name="connsiteX170" fmla="*/ 6690 w 10000"/>
                  <a:gd name="connsiteY170" fmla="*/ 9551 h 10000"/>
                  <a:gd name="connsiteX171" fmla="*/ 6567 w 10000"/>
                  <a:gd name="connsiteY171" fmla="*/ 9546 h 10000"/>
                  <a:gd name="connsiteX172" fmla="*/ 6454 w 10000"/>
                  <a:gd name="connsiteY172" fmla="*/ 9538 h 10000"/>
                  <a:gd name="connsiteX173" fmla="*/ 6261 w 10000"/>
                  <a:gd name="connsiteY173" fmla="*/ 9525 h 10000"/>
                  <a:gd name="connsiteX174" fmla="*/ 6074 w 10000"/>
                  <a:gd name="connsiteY174" fmla="*/ 9493 h 10000"/>
                  <a:gd name="connsiteX175" fmla="*/ 5903 w 10000"/>
                  <a:gd name="connsiteY175" fmla="*/ 9454 h 10000"/>
                  <a:gd name="connsiteX176" fmla="*/ 5726 w 10000"/>
                  <a:gd name="connsiteY176" fmla="*/ 9401 h 10000"/>
                  <a:gd name="connsiteX177" fmla="*/ 5560 w 10000"/>
                  <a:gd name="connsiteY177" fmla="*/ 9351 h 10000"/>
                  <a:gd name="connsiteX178" fmla="*/ 5404 w 10000"/>
                  <a:gd name="connsiteY178" fmla="*/ 9295 h 10000"/>
                  <a:gd name="connsiteX179" fmla="*/ 5244 w 10000"/>
                  <a:gd name="connsiteY179" fmla="*/ 9245 h 10000"/>
                  <a:gd name="connsiteX180" fmla="*/ 5083 w 10000"/>
                  <a:gd name="connsiteY180" fmla="*/ 9250 h 10000"/>
                  <a:gd name="connsiteX181" fmla="*/ 5019 w 10000"/>
                  <a:gd name="connsiteY181" fmla="*/ 9245 h 10000"/>
                  <a:gd name="connsiteX182" fmla="*/ 4944 w 10000"/>
                  <a:gd name="connsiteY182" fmla="*/ 9227 h 10000"/>
                  <a:gd name="connsiteX183" fmla="*/ 4853 w 10000"/>
                  <a:gd name="connsiteY183" fmla="*/ 9211 h 10000"/>
                  <a:gd name="connsiteX184" fmla="*/ 4762 w 10000"/>
                  <a:gd name="connsiteY184" fmla="*/ 9187 h 10000"/>
                  <a:gd name="connsiteX185" fmla="*/ 4681 w 10000"/>
                  <a:gd name="connsiteY185" fmla="*/ 9163 h 10000"/>
                  <a:gd name="connsiteX186" fmla="*/ 4617 w 10000"/>
                  <a:gd name="connsiteY186" fmla="*/ 9134 h 10000"/>
                  <a:gd name="connsiteX187" fmla="*/ 4585 w 10000"/>
                  <a:gd name="connsiteY187" fmla="*/ 9105 h 10000"/>
                  <a:gd name="connsiteX188" fmla="*/ 4574 w 10000"/>
                  <a:gd name="connsiteY188" fmla="*/ 9060 h 10000"/>
                  <a:gd name="connsiteX189" fmla="*/ 4585 w 10000"/>
                  <a:gd name="connsiteY189" fmla="*/ 9005 h 10000"/>
                  <a:gd name="connsiteX190" fmla="*/ 4606 w 10000"/>
                  <a:gd name="connsiteY190" fmla="*/ 8947 h 10000"/>
                  <a:gd name="connsiteX191" fmla="*/ 4638 w 10000"/>
                  <a:gd name="connsiteY191" fmla="*/ 8884 h 10000"/>
                  <a:gd name="connsiteX192" fmla="*/ 4681 w 10000"/>
                  <a:gd name="connsiteY192" fmla="*/ 8820 h 10000"/>
                  <a:gd name="connsiteX193" fmla="*/ 4724 w 10000"/>
                  <a:gd name="connsiteY193" fmla="*/ 8757 h 10000"/>
                  <a:gd name="connsiteX194" fmla="*/ 4756 w 10000"/>
                  <a:gd name="connsiteY194" fmla="*/ 8699 h 10000"/>
                  <a:gd name="connsiteX195" fmla="*/ 4783 w 10000"/>
                  <a:gd name="connsiteY195" fmla="*/ 8646 h 10000"/>
                  <a:gd name="connsiteX196" fmla="*/ 4799 w 10000"/>
                  <a:gd name="connsiteY196" fmla="*/ 8604 h 10000"/>
                  <a:gd name="connsiteX197" fmla="*/ 4676 w 10000"/>
                  <a:gd name="connsiteY197" fmla="*/ 8572 h 10000"/>
                  <a:gd name="connsiteX198" fmla="*/ 4590 w 10000"/>
                  <a:gd name="connsiteY198" fmla="*/ 8538 h 10000"/>
                  <a:gd name="connsiteX199" fmla="*/ 4537 w 10000"/>
                  <a:gd name="connsiteY199" fmla="*/ 8501 h 10000"/>
                  <a:gd name="connsiteX200" fmla="*/ 4499 w 10000"/>
                  <a:gd name="connsiteY200" fmla="*/ 8459 h 10000"/>
                  <a:gd name="connsiteX201" fmla="*/ 4488 w 10000"/>
                  <a:gd name="connsiteY201" fmla="*/ 8414 h 10000"/>
                  <a:gd name="connsiteX202" fmla="*/ 4494 w 10000"/>
                  <a:gd name="connsiteY202" fmla="*/ 8366 h 10000"/>
                  <a:gd name="connsiteX203" fmla="*/ 4510 w 10000"/>
                  <a:gd name="connsiteY203" fmla="*/ 8316 h 10000"/>
                  <a:gd name="connsiteX204" fmla="*/ 4537 w 10000"/>
                  <a:gd name="connsiteY204" fmla="*/ 8263 h 10000"/>
                  <a:gd name="connsiteX205" fmla="*/ 4563 w 10000"/>
                  <a:gd name="connsiteY205" fmla="*/ 8211 h 10000"/>
                  <a:gd name="connsiteX206" fmla="*/ 4585 w 10000"/>
                  <a:gd name="connsiteY206" fmla="*/ 8155 h 10000"/>
                  <a:gd name="connsiteX207" fmla="*/ 4606 w 10000"/>
                  <a:gd name="connsiteY207" fmla="*/ 8097 h 10000"/>
                  <a:gd name="connsiteX208" fmla="*/ 4612 w 10000"/>
                  <a:gd name="connsiteY208" fmla="*/ 8042 h 10000"/>
                  <a:gd name="connsiteX209" fmla="*/ 4606 w 10000"/>
                  <a:gd name="connsiteY209" fmla="*/ 7984 h 10000"/>
                  <a:gd name="connsiteX210" fmla="*/ 4590 w 10000"/>
                  <a:gd name="connsiteY210" fmla="*/ 7920 h 10000"/>
                  <a:gd name="connsiteX211" fmla="*/ 4585 w 10000"/>
                  <a:gd name="connsiteY211" fmla="*/ 7838 h 10000"/>
                  <a:gd name="connsiteX212" fmla="*/ 4585 w 10000"/>
                  <a:gd name="connsiteY212" fmla="*/ 7746 h 10000"/>
                  <a:gd name="connsiteX213" fmla="*/ 4590 w 10000"/>
                  <a:gd name="connsiteY213" fmla="*/ 7646 h 10000"/>
                  <a:gd name="connsiteX214" fmla="*/ 4606 w 10000"/>
                  <a:gd name="connsiteY214" fmla="*/ 7551 h 10000"/>
                  <a:gd name="connsiteX215" fmla="*/ 4628 w 10000"/>
                  <a:gd name="connsiteY215" fmla="*/ 7464 h 10000"/>
                  <a:gd name="connsiteX216" fmla="*/ 4644 w 10000"/>
                  <a:gd name="connsiteY216" fmla="*/ 7324 h 10000"/>
                  <a:gd name="connsiteX217" fmla="*/ 4660 w 10000"/>
                  <a:gd name="connsiteY217" fmla="*/ 7173 h 10000"/>
                  <a:gd name="connsiteX218" fmla="*/ 4660 w 10000"/>
                  <a:gd name="connsiteY218" fmla="*/ 7018 h 10000"/>
                  <a:gd name="connsiteX219" fmla="*/ 4655 w 10000"/>
                  <a:gd name="connsiteY219" fmla="*/ 6854 h 10000"/>
                  <a:gd name="connsiteX220" fmla="*/ 4638 w 10000"/>
                  <a:gd name="connsiteY220" fmla="*/ 6693 h 10000"/>
                  <a:gd name="connsiteX221" fmla="*/ 4633 w 10000"/>
                  <a:gd name="connsiteY221" fmla="*/ 6540 h 10000"/>
                  <a:gd name="connsiteX222" fmla="*/ 4628 w 10000"/>
                  <a:gd name="connsiteY222" fmla="*/ 6395 h 10000"/>
                  <a:gd name="connsiteX223" fmla="*/ 4628 w 10000"/>
                  <a:gd name="connsiteY223" fmla="*/ 6310 h 10000"/>
                  <a:gd name="connsiteX224" fmla="*/ 4633 w 10000"/>
                  <a:gd name="connsiteY224" fmla="*/ 6226 h 10000"/>
                  <a:gd name="connsiteX225" fmla="*/ 4644 w 10000"/>
                  <a:gd name="connsiteY225" fmla="*/ 6139 h 10000"/>
                  <a:gd name="connsiteX226" fmla="*/ 4660 w 10000"/>
                  <a:gd name="connsiteY226" fmla="*/ 6054 h 10000"/>
                  <a:gd name="connsiteX227" fmla="*/ 4676 w 10000"/>
                  <a:gd name="connsiteY227" fmla="*/ 5967 h 10000"/>
                  <a:gd name="connsiteX228" fmla="*/ 4676 w 10000"/>
                  <a:gd name="connsiteY228" fmla="*/ 5891 h 10000"/>
                  <a:gd name="connsiteX229" fmla="*/ 4665 w 10000"/>
                  <a:gd name="connsiteY229" fmla="*/ 5817 h 10000"/>
                  <a:gd name="connsiteX230" fmla="*/ 4638 w 10000"/>
                  <a:gd name="connsiteY230" fmla="*/ 5751 h 10000"/>
                  <a:gd name="connsiteX231" fmla="*/ 4585 w 10000"/>
                  <a:gd name="connsiteY231" fmla="*/ 5693 h 10000"/>
                  <a:gd name="connsiteX232" fmla="*/ 4585 w 10000"/>
                  <a:gd name="connsiteY232" fmla="*/ 5709 h 10000"/>
                  <a:gd name="connsiteX233" fmla="*/ 4547 w 10000"/>
                  <a:gd name="connsiteY233" fmla="*/ 5740 h 10000"/>
                  <a:gd name="connsiteX234" fmla="*/ 4510 w 10000"/>
                  <a:gd name="connsiteY234" fmla="*/ 5785 h 10000"/>
                  <a:gd name="connsiteX235" fmla="*/ 4488 w 10000"/>
                  <a:gd name="connsiteY235" fmla="*/ 5827 h 10000"/>
                  <a:gd name="connsiteX236" fmla="*/ 4478 w 10000"/>
                  <a:gd name="connsiteY236" fmla="*/ 5872 h 10000"/>
                  <a:gd name="connsiteX237" fmla="*/ 4446 w 10000"/>
                  <a:gd name="connsiteY237" fmla="*/ 5885 h 10000"/>
                  <a:gd name="connsiteX238" fmla="*/ 4408 w 10000"/>
                  <a:gd name="connsiteY238" fmla="*/ 5914 h 10000"/>
                  <a:gd name="connsiteX239" fmla="*/ 4371 w 10000"/>
                  <a:gd name="connsiteY239" fmla="*/ 5954 h 10000"/>
                  <a:gd name="connsiteX240" fmla="*/ 4328 w 10000"/>
                  <a:gd name="connsiteY240" fmla="*/ 6002 h 10000"/>
                  <a:gd name="connsiteX241" fmla="*/ 4280 w 10000"/>
                  <a:gd name="connsiteY241" fmla="*/ 6057 h 10000"/>
                  <a:gd name="connsiteX242" fmla="*/ 4237 w 10000"/>
                  <a:gd name="connsiteY242" fmla="*/ 6112 h 10000"/>
                  <a:gd name="connsiteX243" fmla="*/ 4205 w 10000"/>
                  <a:gd name="connsiteY243" fmla="*/ 6165 h 10000"/>
                  <a:gd name="connsiteX244" fmla="*/ 4162 w 10000"/>
                  <a:gd name="connsiteY244" fmla="*/ 6215 h 10000"/>
                  <a:gd name="connsiteX245" fmla="*/ 4044 w 10000"/>
                  <a:gd name="connsiteY245" fmla="*/ 6358 h 10000"/>
                  <a:gd name="connsiteX246" fmla="*/ 3910 w 10000"/>
                  <a:gd name="connsiteY246" fmla="*/ 6500 h 10000"/>
                  <a:gd name="connsiteX247" fmla="*/ 3787 w 10000"/>
                  <a:gd name="connsiteY247" fmla="*/ 6646 h 10000"/>
                  <a:gd name="connsiteX248" fmla="*/ 3680 w 10000"/>
                  <a:gd name="connsiteY248" fmla="*/ 6788 h 10000"/>
                  <a:gd name="connsiteX249" fmla="*/ 3599 w 10000"/>
                  <a:gd name="connsiteY249" fmla="*/ 6925 h 10000"/>
                  <a:gd name="connsiteX250" fmla="*/ 3599 w 10000"/>
                  <a:gd name="connsiteY250" fmla="*/ 6928 h 10000"/>
                  <a:gd name="connsiteX251" fmla="*/ 3599 w 10000"/>
                  <a:gd name="connsiteY251" fmla="*/ 6931 h 10000"/>
                  <a:gd name="connsiteX252" fmla="*/ 3605 w 10000"/>
                  <a:gd name="connsiteY252" fmla="*/ 6936 h 10000"/>
                  <a:gd name="connsiteX253" fmla="*/ 3605 w 10000"/>
                  <a:gd name="connsiteY253" fmla="*/ 6941 h 10000"/>
                  <a:gd name="connsiteX254" fmla="*/ 3621 w 10000"/>
                  <a:gd name="connsiteY254" fmla="*/ 6952 h 10000"/>
                  <a:gd name="connsiteX255" fmla="*/ 3562 w 10000"/>
                  <a:gd name="connsiteY255" fmla="*/ 6941 h 10000"/>
                  <a:gd name="connsiteX256" fmla="*/ 3535 w 10000"/>
                  <a:gd name="connsiteY256" fmla="*/ 6997 h 10000"/>
                  <a:gd name="connsiteX257" fmla="*/ 3492 w 10000"/>
                  <a:gd name="connsiteY257" fmla="*/ 7052 h 10000"/>
                  <a:gd name="connsiteX258" fmla="*/ 3455 w 10000"/>
                  <a:gd name="connsiteY258" fmla="*/ 7102 h 10000"/>
                  <a:gd name="connsiteX259" fmla="*/ 3407 w 10000"/>
                  <a:gd name="connsiteY259" fmla="*/ 7150 h 10000"/>
                  <a:gd name="connsiteX260" fmla="*/ 3369 w 10000"/>
                  <a:gd name="connsiteY260" fmla="*/ 7184 h 10000"/>
                  <a:gd name="connsiteX261" fmla="*/ 3348 w 10000"/>
                  <a:gd name="connsiteY261" fmla="*/ 7226 h 10000"/>
                  <a:gd name="connsiteX262" fmla="*/ 3348 w 10000"/>
                  <a:gd name="connsiteY262" fmla="*/ 7266 h 10000"/>
                  <a:gd name="connsiteX263" fmla="*/ 3348 w 10000"/>
                  <a:gd name="connsiteY263" fmla="*/ 7308 h 10000"/>
                  <a:gd name="connsiteX264" fmla="*/ 3358 w 10000"/>
                  <a:gd name="connsiteY264" fmla="*/ 7345 h 10000"/>
                  <a:gd name="connsiteX265" fmla="*/ 3348 w 10000"/>
                  <a:gd name="connsiteY265" fmla="*/ 7377 h 10000"/>
                  <a:gd name="connsiteX266" fmla="*/ 3294 w 10000"/>
                  <a:gd name="connsiteY266" fmla="*/ 7474 h 10000"/>
                  <a:gd name="connsiteX267" fmla="*/ 3224 w 10000"/>
                  <a:gd name="connsiteY267" fmla="*/ 7575 h 10000"/>
                  <a:gd name="connsiteX268" fmla="*/ 3160 w 10000"/>
                  <a:gd name="connsiteY268" fmla="*/ 7672 h 10000"/>
                  <a:gd name="connsiteX269" fmla="*/ 3107 w 10000"/>
                  <a:gd name="connsiteY269" fmla="*/ 7770 h 10000"/>
                  <a:gd name="connsiteX270" fmla="*/ 3064 w 10000"/>
                  <a:gd name="connsiteY270" fmla="*/ 7868 h 10000"/>
                  <a:gd name="connsiteX271" fmla="*/ 3037 w 10000"/>
                  <a:gd name="connsiteY271" fmla="*/ 7970 h 10000"/>
                  <a:gd name="connsiteX272" fmla="*/ 3037 w 10000"/>
                  <a:gd name="connsiteY272" fmla="*/ 8076 h 10000"/>
                  <a:gd name="connsiteX273" fmla="*/ 3069 w 10000"/>
                  <a:gd name="connsiteY273" fmla="*/ 8187 h 10000"/>
                  <a:gd name="connsiteX274" fmla="*/ 3080 w 10000"/>
                  <a:gd name="connsiteY274" fmla="*/ 8245 h 10000"/>
                  <a:gd name="connsiteX275" fmla="*/ 3064 w 10000"/>
                  <a:gd name="connsiteY275" fmla="*/ 8303 h 10000"/>
                  <a:gd name="connsiteX276" fmla="*/ 3032 w 10000"/>
                  <a:gd name="connsiteY276" fmla="*/ 8356 h 10000"/>
                  <a:gd name="connsiteX277" fmla="*/ 2989 w 10000"/>
                  <a:gd name="connsiteY277" fmla="*/ 8409 h 10000"/>
                  <a:gd name="connsiteX278" fmla="*/ 2962 w 10000"/>
                  <a:gd name="connsiteY278" fmla="*/ 8456 h 10000"/>
                  <a:gd name="connsiteX279" fmla="*/ 2941 w 10000"/>
                  <a:gd name="connsiteY279" fmla="*/ 8496 h 10000"/>
                  <a:gd name="connsiteX280" fmla="*/ 2946 w 10000"/>
                  <a:gd name="connsiteY280" fmla="*/ 8530 h 10000"/>
                  <a:gd name="connsiteX281" fmla="*/ 3198 w 10000"/>
                  <a:gd name="connsiteY281" fmla="*/ 8767 h 10000"/>
                  <a:gd name="connsiteX282" fmla="*/ 3198 w 10000"/>
                  <a:gd name="connsiteY282" fmla="*/ 8836 h 10000"/>
                  <a:gd name="connsiteX283" fmla="*/ 3171 w 10000"/>
                  <a:gd name="connsiteY283" fmla="*/ 8884 h 10000"/>
                  <a:gd name="connsiteX284" fmla="*/ 3133 w 10000"/>
                  <a:gd name="connsiteY284" fmla="*/ 8934 h 10000"/>
                  <a:gd name="connsiteX285" fmla="*/ 3091 w 10000"/>
                  <a:gd name="connsiteY285" fmla="*/ 8989 h 10000"/>
                  <a:gd name="connsiteX286" fmla="*/ 3053 w 10000"/>
                  <a:gd name="connsiteY286" fmla="*/ 9045 h 10000"/>
                  <a:gd name="connsiteX287" fmla="*/ 3016 w 10000"/>
                  <a:gd name="connsiteY287" fmla="*/ 9097 h 10000"/>
                  <a:gd name="connsiteX288" fmla="*/ 2994 w 10000"/>
                  <a:gd name="connsiteY288" fmla="*/ 9145 h 10000"/>
                  <a:gd name="connsiteX289" fmla="*/ 2999 w 10000"/>
                  <a:gd name="connsiteY289" fmla="*/ 9184 h 10000"/>
                  <a:gd name="connsiteX290" fmla="*/ 3042 w 10000"/>
                  <a:gd name="connsiteY290" fmla="*/ 9272 h 10000"/>
                  <a:gd name="connsiteX291" fmla="*/ 3107 w 10000"/>
                  <a:gd name="connsiteY291" fmla="*/ 9364 h 10000"/>
                  <a:gd name="connsiteX292" fmla="*/ 3176 w 10000"/>
                  <a:gd name="connsiteY292" fmla="*/ 9454 h 10000"/>
                  <a:gd name="connsiteX293" fmla="*/ 3240 w 10000"/>
                  <a:gd name="connsiteY293" fmla="*/ 9549 h 10000"/>
                  <a:gd name="connsiteX294" fmla="*/ 3289 w 10000"/>
                  <a:gd name="connsiteY294" fmla="*/ 9644 h 10000"/>
                  <a:gd name="connsiteX295" fmla="*/ 3321 w 10000"/>
                  <a:gd name="connsiteY295" fmla="*/ 9741 h 10000"/>
                  <a:gd name="connsiteX296" fmla="*/ 3326 w 10000"/>
                  <a:gd name="connsiteY296" fmla="*/ 9839 h 10000"/>
                  <a:gd name="connsiteX297" fmla="*/ 3299 w 10000"/>
                  <a:gd name="connsiteY297" fmla="*/ 9939 h 10000"/>
                  <a:gd name="connsiteX298" fmla="*/ 3160 w 10000"/>
                  <a:gd name="connsiteY298" fmla="*/ 9974 h 10000"/>
                  <a:gd name="connsiteX299" fmla="*/ 3016 w 10000"/>
                  <a:gd name="connsiteY299" fmla="*/ 9992 h 10000"/>
                  <a:gd name="connsiteX300" fmla="*/ 2855 w 10000"/>
                  <a:gd name="connsiteY300" fmla="*/ 10000 h 10000"/>
                  <a:gd name="connsiteX301" fmla="*/ 2700 w 10000"/>
                  <a:gd name="connsiteY301" fmla="*/ 9997 h 10000"/>
                  <a:gd name="connsiteX302" fmla="*/ 2539 w 10000"/>
                  <a:gd name="connsiteY302" fmla="*/ 9979 h 10000"/>
                  <a:gd name="connsiteX303" fmla="*/ 2384 w 10000"/>
                  <a:gd name="connsiteY303" fmla="*/ 9955 h 10000"/>
                  <a:gd name="connsiteX304" fmla="*/ 2239 w 10000"/>
                  <a:gd name="connsiteY304" fmla="*/ 9921 h 10000"/>
                  <a:gd name="connsiteX305" fmla="*/ 2105 w 10000"/>
                  <a:gd name="connsiteY305" fmla="*/ 9881 h 10000"/>
                  <a:gd name="connsiteX306" fmla="*/ 1987 w 10000"/>
                  <a:gd name="connsiteY306" fmla="*/ 9834 h 10000"/>
                  <a:gd name="connsiteX307" fmla="*/ 1901 w 10000"/>
                  <a:gd name="connsiteY307" fmla="*/ 9781 h 10000"/>
                  <a:gd name="connsiteX308" fmla="*/ 1837 w 10000"/>
                  <a:gd name="connsiteY308" fmla="*/ 9723 h 10000"/>
                  <a:gd name="connsiteX309" fmla="*/ 1837 w 10000"/>
                  <a:gd name="connsiteY309" fmla="*/ 9514 h 10000"/>
                  <a:gd name="connsiteX310" fmla="*/ 1810 w 10000"/>
                  <a:gd name="connsiteY310" fmla="*/ 9480 h 10000"/>
                  <a:gd name="connsiteX311" fmla="*/ 1773 w 10000"/>
                  <a:gd name="connsiteY311" fmla="*/ 9435 h 10000"/>
                  <a:gd name="connsiteX312" fmla="*/ 1746 w 10000"/>
                  <a:gd name="connsiteY312" fmla="*/ 9382 h 10000"/>
                  <a:gd name="connsiteX313" fmla="*/ 1725 w 10000"/>
                  <a:gd name="connsiteY313" fmla="*/ 9316 h 10000"/>
                  <a:gd name="connsiteX314" fmla="*/ 1725 w 10000"/>
                  <a:gd name="connsiteY314" fmla="*/ 9248 h 10000"/>
                  <a:gd name="connsiteX315" fmla="*/ 1746 w 10000"/>
                  <a:gd name="connsiteY315" fmla="*/ 9177 h 10000"/>
                  <a:gd name="connsiteX316" fmla="*/ 1762 w 10000"/>
                  <a:gd name="connsiteY316" fmla="*/ 9126 h 10000"/>
                  <a:gd name="connsiteX317" fmla="*/ 1762 w 10000"/>
                  <a:gd name="connsiteY317" fmla="*/ 9071 h 10000"/>
                  <a:gd name="connsiteX318" fmla="*/ 1741 w 10000"/>
                  <a:gd name="connsiteY318" fmla="*/ 9013 h 10000"/>
                  <a:gd name="connsiteX319" fmla="*/ 1725 w 10000"/>
                  <a:gd name="connsiteY319" fmla="*/ 8952 h 10000"/>
                  <a:gd name="connsiteX320" fmla="*/ 1714 w 10000"/>
                  <a:gd name="connsiteY320" fmla="*/ 8884 h 10000"/>
                  <a:gd name="connsiteX321" fmla="*/ 1714 w 10000"/>
                  <a:gd name="connsiteY321" fmla="*/ 8810 h 10000"/>
                  <a:gd name="connsiteX322" fmla="*/ 1735 w 10000"/>
                  <a:gd name="connsiteY322" fmla="*/ 8733 h 10000"/>
                  <a:gd name="connsiteX323" fmla="*/ 1762 w 10000"/>
                  <a:gd name="connsiteY323" fmla="*/ 8667 h 10000"/>
                  <a:gd name="connsiteX324" fmla="*/ 1800 w 10000"/>
                  <a:gd name="connsiteY324" fmla="*/ 8606 h 10000"/>
                  <a:gd name="connsiteX325" fmla="*/ 1837 w 10000"/>
                  <a:gd name="connsiteY325" fmla="*/ 8546 h 10000"/>
                  <a:gd name="connsiteX326" fmla="*/ 1869 w 10000"/>
                  <a:gd name="connsiteY326" fmla="*/ 8472 h 10000"/>
                  <a:gd name="connsiteX327" fmla="*/ 1869 w 10000"/>
                  <a:gd name="connsiteY327" fmla="*/ 7820 h 10000"/>
                  <a:gd name="connsiteX328" fmla="*/ 1998 w 10000"/>
                  <a:gd name="connsiteY328" fmla="*/ 7020 h 10000"/>
                  <a:gd name="connsiteX329" fmla="*/ 2260 w 10000"/>
                  <a:gd name="connsiteY329" fmla="*/ 6577 h 10000"/>
                  <a:gd name="connsiteX330" fmla="*/ 2276 w 10000"/>
                  <a:gd name="connsiteY330" fmla="*/ 6221 h 10000"/>
                  <a:gd name="connsiteX331" fmla="*/ 2453 w 10000"/>
                  <a:gd name="connsiteY331" fmla="*/ 5735 h 10000"/>
                  <a:gd name="connsiteX332" fmla="*/ 2501 w 10000"/>
                  <a:gd name="connsiteY332" fmla="*/ 5606 h 10000"/>
                  <a:gd name="connsiteX333" fmla="*/ 2539 w 10000"/>
                  <a:gd name="connsiteY333" fmla="*/ 5484 h 10000"/>
                  <a:gd name="connsiteX334" fmla="*/ 2560 w 10000"/>
                  <a:gd name="connsiteY334" fmla="*/ 5363 h 10000"/>
                  <a:gd name="connsiteX335" fmla="*/ 2592 w 10000"/>
                  <a:gd name="connsiteY335" fmla="*/ 5247 h 10000"/>
                  <a:gd name="connsiteX336" fmla="*/ 2598 w 10000"/>
                  <a:gd name="connsiteY336" fmla="*/ 5202 h 10000"/>
                  <a:gd name="connsiteX337" fmla="*/ 2592 w 10000"/>
                  <a:gd name="connsiteY337" fmla="*/ 5154 h 10000"/>
                  <a:gd name="connsiteX338" fmla="*/ 2587 w 10000"/>
                  <a:gd name="connsiteY338" fmla="*/ 5107 h 10000"/>
                  <a:gd name="connsiteX339" fmla="*/ 2587 w 10000"/>
                  <a:gd name="connsiteY339" fmla="*/ 5059 h 10000"/>
                  <a:gd name="connsiteX340" fmla="*/ 2614 w 10000"/>
                  <a:gd name="connsiteY340" fmla="*/ 5015 h 10000"/>
                  <a:gd name="connsiteX341" fmla="*/ 2592 w 10000"/>
                  <a:gd name="connsiteY341" fmla="*/ 5015 h 10000"/>
                  <a:gd name="connsiteX342" fmla="*/ 2587 w 10000"/>
                  <a:gd name="connsiteY342" fmla="*/ 5015 h 10000"/>
                  <a:gd name="connsiteX343" fmla="*/ 2582 w 10000"/>
                  <a:gd name="connsiteY343" fmla="*/ 5015 h 10000"/>
                  <a:gd name="connsiteX344" fmla="*/ 2582 w 10000"/>
                  <a:gd name="connsiteY344" fmla="*/ 5020 h 10000"/>
                  <a:gd name="connsiteX345" fmla="*/ 2571 w 10000"/>
                  <a:gd name="connsiteY345" fmla="*/ 5020 h 10000"/>
                  <a:gd name="connsiteX346" fmla="*/ 2571 w 10000"/>
                  <a:gd name="connsiteY346" fmla="*/ 5015 h 10000"/>
                  <a:gd name="connsiteX347" fmla="*/ 2566 w 10000"/>
                  <a:gd name="connsiteY347" fmla="*/ 5012 h 10000"/>
                  <a:gd name="connsiteX348" fmla="*/ 2560 w 10000"/>
                  <a:gd name="connsiteY348" fmla="*/ 5004 h 10000"/>
                  <a:gd name="connsiteX349" fmla="*/ 2566 w 10000"/>
                  <a:gd name="connsiteY349" fmla="*/ 4980 h 10000"/>
                  <a:gd name="connsiteX350" fmla="*/ 2544 w 10000"/>
                  <a:gd name="connsiteY350" fmla="*/ 4964 h 10000"/>
                  <a:gd name="connsiteX351" fmla="*/ 2517 w 10000"/>
                  <a:gd name="connsiteY351" fmla="*/ 4946 h 10000"/>
                  <a:gd name="connsiteX352" fmla="*/ 2475 w 10000"/>
                  <a:gd name="connsiteY352" fmla="*/ 4933 h 10000"/>
                  <a:gd name="connsiteX353" fmla="*/ 2442 w 10000"/>
                  <a:gd name="connsiteY353" fmla="*/ 4917 h 10000"/>
                  <a:gd name="connsiteX354" fmla="*/ 2421 w 10000"/>
                  <a:gd name="connsiteY354" fmla="*/ 4904 h 10000"/>
                  <a:gd name="connsiteX355" fmla="*/ 2421 w 10000"/>
                  <a:gd name="connsiteY355" fmla="*/ 4605 h 10000"/>
                  <a:gd name="connsiteX356" fmla="*/ 2432 w 10000"/>
                  <a:gd name="connsiteY356" fmla="*/ 4120 h 10000"/>
                  <a:gd name="connsiteX357" fmla="*/ 2453 w 10000"/>
                  <a:gd name="connsiteY357" fmla="*/ 4014 h 10000"/>
                  <a:gd name="connsiteX358" fmla="*/ 2448 w 10000"/>
                  <a:gd name="connsiteY358" fmla="*/ 3911 h 10000"/>
                  <a:gd name="connsiteX359" fmla="*/ 2432 w 10000"/>
                  <a:gd name="connsiteY359" fmla="*/ 3808 h 10000"/>
                  <a:gd name="connsiteX360" fmla="*/ 2410 w 10000"/>
                  <a:gd name="connsiteY360" fmla="*/ 3703 h 10000"/>
                  <a:gd name="connsiteX361" fmla="*/ 2421 w 10000"/>
                  <a:gd name="connsiteY361" fmla="*/ 3597 h 10000"/>
                  <a:gd name="connsiteX362" fmla="*/ 2432 w 10000"/>
                  <a:gd name="connsiteY362" fmla="*/ 3481 h 10000"/>
                  <a:gd name="connsiteX363" fmla="*/ 2448 w 10000"/>
                  <a:gd name="connsiteY363" fmla="*/ 3362 h 10000"/>
                  <a:gd name="connsiteX364" fmla="*/ 2453 w 10000"/>
                  <a:gd name="connsiteY364" fmla="*/ 3238 h 10000"/>
                  <a:gd name="connsiteX365" fmla="*/ 2448 w 10000"/>
                  <a:gd name="connsiteY365" fmla="*/ 3122 h 10000"/>
                  <a:gd name="connsiteX366" fmla="*/ 2421 w 10000"/>
                  <a:gd name="connsiteY366" fmla="*/ 3017 h 10000"/>
                  <a:gd name="connsiteX367" fmla="*/ 2362 w 10000"/>
                  <a:gd name="connsiteY367" fmla="*/ 2703 h 10000"/>
                  <a:gd name="connsiteX368" fmla="*/ 2351 w 10000"/>
                  <a:gd name="connsiteY368" fmla="*/ 2753 h 10000"/>
                  <a:gd name="connsiteX369" fmla="*/ 2314 w 10000"/>
                  <a:gd name="connsiteY369" fmla="*/ 2790 h 10000"/>
                  <a:gd name="connsiteX370" fmla="*/ 2282 w 10000"/>
                  <a:gd name="connsiteY370" fmla="*/ 2821 h 10000"/>
                  <a:gd name="connsiteX371" fmla="*/ 2255 w 10000"/>
                  <a:gd name="connsiteY371" fmla="*/ 2848 h 10000"/>
                  <a:gd name="connsiteX372" fmla="*/ 2239 w 10000"/>
                  <a:gd name="connsiteY372" fmla="*/ 2877 h 10000"/>
                  <a:gd name="connsiteX373" fmla="*/ 2236 w 10000"/>
                  <a:gd name="connsiteY373" fmla="*/ 2903 h 10000"/>
                  <a:gd name="connsiteX374" fmla="*/ 2217 w 10000"/>
                  <a:gd name="connsiteY374" fmla="*/ 2922 h 10000"/>
                  <a:gd name="connsiteX375" fmla="*/ 2185 w 10000"/>
                  <a:gd name="connsiteY375" fmla="*/ 2956 h 10000"/>
                  <a:gd name="connsiteX376" fmla="*/ 2148 w 10000"/>
                  <a:gd name="connsiteY376" fmla="*/ 2996 h 10000"/>
                  <a:gd name="connsiteX377" fmla="*/ 2126 w 10000"/>
                  <a:gd name="connsiteY377" fmla="*/ 3040 h 10000"/>
                  <a:gd name="connsiteX378" fmla="*/ 2105 w 10000"/>
                  <a:gd name="connsiteY378" fmla="*/ 3088 h 10000"/>
                  <a:gd name="connsiteX379" fmla="*/ 2094 w 10000"/>
                  <a:gd name="connsiteY379" fmla="*/ 3125 h 10000"/>
                  <a:gd name="connsiteX380" fmla="*/ 2089 w 10000"/>
                  <a:gd name="connsiteY380" fmla="*/ 3154 h 10000"/>
                  <a:gd name="connsiteX381" fmla="*/ 2078 w 10000"/>
                  <a:gd name="connsiteY381" fmla="*/ 3164 h 10000"/>
                  <a:gd name="connsiteX382" fmla="*/ 1971 w 10000"/>
                  <a:gd name="connsiteY382" fmla="*/ 3215 h 10000"/>
                  <a:gd name="connsiteX383" fmla="*/ 1869 w 10000"/>
                  <a:gd name="connsiteY383" fmla="*/ 3257 h 10000"/>
                  <a:gd name="connsiteX384" fmla="*/ 1773 w 10000"/>
                  <a:gd name="connsiteY384" fmla="*/ 3296 h 10000"/>
                  <a:gd name="connsiteX385" fmla="*/ 1676 w 10000"/>
                  <a:gd name="connsiteY385" fmla="*/ 3331 h 10000"/>
                  <a:gd name="connsiteX386" fmla="*/ 1559 w 10000"/>
                  <a:gd name="connsiteY386" fmla="*/ 3362 h 10000"/>
                  <a:gd name="connsiteX387" fmla="*/ 1414 w 10000"/>
                  <a:gd name="connsiteY387" fmla="*/ 3389 h 10000"/>
                  <a:gd name="connsiteX388" fmla="*/ 1296 w 10000"/>
                  <a:gd name="connsiteY388" fmla="*/ 3399 h 10000"/>
                  <a:gd name="connsiteX389" fmla="*/ 1194 w 10000"/>
                  <a:gd name="connsiteY389" fmla="*/ 3391 h 10000"/>
                  <a:gd name="connsiteX390" fmla="*/ 1093 w 10000"/>
                  <a:gd name="connsiteY390" fmla="*/ 3376 h 10000"/>
                  <a:gd name="connsiteX391" fmla="*/ 1007 w 10000"/>
                  <a:gd name="connsiteY391" fmla="*/ 3344 h 10000"/>
                  <a:gd name="connsiteX392" fmla="*/ 921 w 10000"/>
                  <a:gd name="connsiteY392" fmla="*/ 3310 h 10000"/>
                  <a:gd name="connsiteX393" fmla="*/ 846 w 10000"/>
                  <a:gd name="connsiteY393" fmla="*/ 3270 h 10000"/>
                  <a:gd name="connsiteX394" fmla="*/ 777 w 10000"/>
                  <a:gd name="connsiteY394" fmla="*/ 3225 h 10000"/>
                  <a:gd name="connsiteX395" fmla="*/ 718 w 10000"/>
                  <a:gd name="connsiteY395" fmla="*/ 3183 h 10000"/>
                  <a:gd name="connsiteX396" fmla="*/ 664 w 10000"/>
                  <a:gd name="connsiteY396" fmla="*/ 3146 h 10000"/>
                  <a:gd name="connsiteX397" fmla="*/ 621 w 10000"/>
                  <a:gd name="connsiteY397" fmla="*/ 3114 h 10000"/>
                  <a:gd name="connsiteX398" fmla="*/ 584 w 10000"/>
                  <a:gd name="connsiteY398" fmla="*/ 3096 h 10000"/>
                  <a:gd name="connsiteX399" fmla="*/ 477 w 10000"/>
                  <a:gd name="connsiteY399" fmla="*/ 3032 h 10000"/>
                  <a:gd name="connsiteX400" fmla="*/ 386 w 10000"/>
                  <a:gd name="connsiteY400" fmla="*/ 2959 h 10000"/>
                  <a:gd name="connsiteX401" fmla="*/ 311 w 10000"/>
                  <a:gd name="connsiteY401" fmla="*/ 2869 h 10000"/>
                  <a:gd name="connsiteX402" fmla="*/ 257 w 10000"/>
                  <a:gd name="connsiteY402" fmla="*/ 2774 h 10000"/>
                  <a:gd name="connsiteX403" fmla="*/ 214 w 10000"/>
                  <a:gd name="connsiteY403" fmla="*/ 2668 h 10000"/>
                  <a:gd name="connsiteX404" fmla="*/ 198 w 10000"/>
                  <a:gd name="connsiteY404" fmla="*/ 2557 h 10000"/>
                  <a:gd name="connsiteX405" fmla="*/ 198 w 10000"/>
                  <a:gd name="connsiteY405" fmla="*/ 2449 h 10000"/>
                  <a:gd name="connsiteX406" fmla="*/ 225 w 10000"/>
                  <a:gd name="connsiteY406" fmla="*/ 2341 h 10000"/>
                  <a:gd name="connsiteX407" fmla="*/ 241 w 10000"/>
                  <a:gd name="connsiteY407" fmla="*/ 2291 h 10000"/>
                  <a:gd name="connsiteX408" fmla="*/ 236 w 10000"/>
                  <a:gd name="connsiteY408" fmla="*/ 2243 h 10000"/>
                  <a:gd name="connsiteX409" fmla="*/ 236 w 10000"/>
                  <a:gd name="connsiteY409" fmla="*/ 2196 h 10000"/>
                  <a:gd name="connsiteX410" fmla="*/ 236 w 10000"/>
                  <a:gd name="connsiteY410" fmla="*/ 2151 h 10000"/>
                  <a:gd name="connsiteX411" fmla="*/ 246 w 10000"/>
                  <a:gd name="connsiteY411" fmla="*/ 2114 h 10000"/>
                  <a:gd name="connsiteX412" fmla="*/ 193 w 10000"/>
                  <a:gd name="connsiteY412" fmla="*/ 2032 h 10000"/>
                  <a:gd name="connsiteX413" fmla="*/ 129 w 10000"/>
                  <a:gd name="connsiteY413" fmla="*/ 1942 h 10000"/>
                  <a:gd name="connsiteX414" fmla="*/ 75 w 10000"/>
                  <a:gd name="connsiteY414" fmla="*/ 1850 h 10000"/>
                  <a:gd name="connsiteX415" fmla="*/ 27 w 10000"/>
                  <a:gd name="connsiteY415" fmla="*/ 1760 h 10000"/>
                  <a:gd name="connsiteX416" fmla="*/ 0 w 10000"/>
                  <a:gd name="connsiteY416" fmla="*/ 1671 h 10000"/>
                  <a:gd name="connsiteX417" fmla="*/ 107 w 10000"/>
                  <a:gd name="connsiteY417" fmla="*/ 1618 h 10000"/>
                  <a:gd name="connsiteX418" fmla="*/ 257 w 10000"/>
                  <a:gd name="connsiteY418" fmla="*/ 1576 h 10000"/>
                  <a:gd name="connsiteX419" fmla="*/ 412 w 10000"/>
                  <a:gd name="connsiteY419" fmla="*/ 1541 h 10000"/>
                  <a:gd name="connsiteX420" fmla="*/ 595 w 10000"/>
                  <a:gd name="connsiteY420" fmla="*/ 1518 h 10000"/>
                  <a:gd name="connsiteX421" fmla="*/ 777 w 10000"/>
                  <a:gd name="connsiteY421" fmla="*/ 1507 h 10000"/>
                  <a:gd name="connsiteX422" fmla="*/ 825 w 10000"/>
                  <a:gd name="connsiteY422" fmla="*/ 1523 h 10000"/>
                  <a:gd name="connsiteX423" fmla="*/ 878 w 10000"/>
                  <a:gd name="connsiteY423" fmla="*/ 1533 h 10000"/>
                  <a:gd name="connsiteX424" fmla="*/ 937 w 10000"/>
                  <a:gd name="connsiteY424" fmla="*/ 1541 h 10000"/>
                  <a:gd name="connsiteX425" fmla="*/ 991 w 10000"/>
                  <a:gd name="connsiteY425" fmla="*/ 1554 h 10000"/>
                  <a:gd name="connsiteX426" fmla="*/ 1039 w 10000"/>
                  <a:gd name="connsiteY426" fmla="*/ 1576 h 10000"/>
                  <a:gd name="connsiteX427" fmla="*/ 1093 w 10000"/>
                  <a:gd name="connsiteY427" fmla="*/ 1615 h 10000"/>
                  <a:gd name="connsiteX428" fmla="*/ 1130 w 10000"/>
                  <a:gd name="connsiteY428" fmla="*/ 1660 h 10000"/>
                  <a:gd name="connsiteX429" fmla="*/ 1087 w 10000"/>
                  <a:gd name="connsiteY429" fmla="*/ 1694 h 10000"/>
                  <a:gd name="connsiteX430" fmla="*/ 1071 w 10000"/>
                  <a:gd name="connsiteY430" fmla="*/ 1729 h 10000"/>
                  <a:gd name="connsiteX431" fmla="*/ 1087 w 10000"/>
                  <a:gd name="connsiteY431" fmla="*/ 1763 h 10000"/>
                  <a:gd name="connsiteX432" fmla="*/ 1103 w 10000"/>
                  <a:gd name="connsiteY432" fmla="*/ 1797 h 10000"/>
                  <a:gd name="connsiteX433" fmla="*/ 1114 w 10000"/>
                  <a:gd name="connsiteY433" fmla="*/ 1834 h 10000"/>
                  <a:gd name="connsiteX434" fmla="*/ 1109 w 10000"/>
                  <a:gd name="connsiteY434" fmla="*/ 1871 h 10000"/>
                  <a:gd name="connsiteX435" fmla="*/ 1071 w 10000"/>
                  <a:gd name="connsiteY435" fmla="*/ 1913 h 10000"/>
                  <a:gd name="connsiteX436" fmla="*/ 900 w 10000"/>
                  <a:gd name="connsiteY436" fmla="*/ 1948 h 10000"/>
                  <a:gd name="connsiteX437" fmla="*/ 900 w 10000"/>
                  <a:gd name="connsiteY437" fmla="*/ 1985 h 10000"/>
                  <a:gd name="connsiteX438" fmla="*/ 905 w 10000"/>
                  <a:gd name="connsiteY438" fmla="*/ 2022 h 10000"/>
                  <a:gd name="connsiteX439" fmla="*/ 916 w 10000"/>
                  <a:gd name="connsiteY439" fmla="*/ 2064 h 10000"/>
                  <a:gd name="connsiteX440" fmla="*/ 916 w 10000"/>
                  <a:gd name="connsiteY440" fmla="*/ 2103 h 10000"/>
                  <a:gd name="connsiteX441" fmla="*/ 905 w 10000"/>
                  <a:gd name="connsiteY441" fmla="*/ 2143 h 10000"/>
                  <a:gd name="connsiteX442" fmla="*/ 889 w 10000"/>
                  <a:gd name="connsiteY442" fmla="*/ 2175 h 10000"/>
                  <a:gd name="connsiteX443" fmla="*/ 846 w 10000"/>
                  <a:gd name="connsiteY443" fmla="*/ 2201 h 10000"/>
                  <a:gd name="connsiteX444" fmla="*/ 889 w 10000"/>
                  <a:gd name="connsiteY444" fmla="*/ 2241 h 10000"/>
                  <a:gd name="connsiteX445" fmla="*/ 937 w 10000"/>
                  <a:gd name="connsiteY445" fmla="*/ 2278 h 10000"/>
                  <a:gd name="connsiteX446" fmla="*/ 991 w 10000"/>
                  <a:gd name="connsiteY446" fmla="*/ 2312 h 10000"/>
                  <a:gd name="connsiteX447" fmla="*/ 1044 w 10000"/>
                  <a:gd name="connsiteY447" fmla="*/ 2336 h 10000"/>
                  <a:gd name="connsiteX448" fmla="*/ 1093 w 10000"/>
                  <a:gd name="connsiteY448" fmla="*/ 2346 h 10000"/>
                  <a:gd name="connsiteX449" fmla="*/ 1130 w 10000"/>
                  <a:gd name="connsiteY449" fmla="*/ 2320 h 10000"/>
                  <a:gd name="connsiteX450" fmla="*/ 1157 w 10000"/>
                  <a:gd name="connsiteY450" fmla="*/ 2275 h 10000"/>
                  <a:gd name="connsiteX451" fmla="*/ 1194 w 10000"/>
                  <a:gd name="connsiteY451" fmla="*/ 2220 h 10000"/>
                  <a:gd name="connsiteX452" fmla="*/ 1227 w 10000"/>
                  <a:gd name="connsiteY452" fmla="*/ 2156 h 10000"/>
                  <a:gd name="connsiteX453" fmla="*/ 1248 w 10000"/>
                  <a:gd name="connsiteY453" fmla="*/ 2088 h 10000"/>
                  <a:gd name="connsiteX454" fmla="*/ 1275 w 10000"/>
                  <a:gd name="connsiteY454" fmla="*/ 2022 h 10000"/>
                  <a:gd name="connsiteX455" fmla="*/ 1291 w 10000"/>
                  <a:gd name="connsiteY455" fmla="*/ 1961 h 10000"/>
                  <a:gd name="connsiteX456" fmla="*/ 1296 w 10000"/>
                  <a:gd name="connsiteY456" fmla="*/ 1913 h 10000"/>
                  <a:gd name="connsiteX457" fmla="*/ 1291 w 10000"/>
                  <a:gd name="connsiteY457" fmla="*/ 1879 h 10000"/>
                  <a:gd name="connsiteX458" fmla="*/ 1318 w 10000"/>
                  <a:gd name="connsiteY458" fmla="*/ 1876 h 10000"/>
                  <a:gd name="connsiteX459" fmla="*/ 1328 w 10000"/>
                  <a:gd name="connsiteY459" fmla="*/ 1871 h 10000"/>
                  <a:gd name="connsiteX460" fmla="*/ 1344 w 10000"/>
                  <a:gd name="connsiteY460" fmla="*/ 1866 h 10000"/>
                  <a:gd name="connsiteX461" fmla="*/ 1350 w 10000"/>
                  <a:gd name="connsiteY461" fmla="*/ 1861 h 10000"/>
                  <a:gd name="connsiteX462" fmla="*/ 1360 w 10000"/>
                  <a:gd name="connsiteY462" fmla="*/ 1855 h 10000"/>
                  <a:gd name="connsiteX463" fmla="*/ 1366 w 10000"/>
                  <a:gd name="connsiteY463" fmla="*/ 1847 h 10000"/>
                  <a:gd name="connsiteX464" fmla="*/ 1377 w 10000"/>
                  <a:gd name="connsiteY464" fmla="*/ 1834 h 10000"/>
                  <a:gd name="connsiteX465" fmla="*/ 1366 w 10000"/>
                  <a:gd name="connsiteY465" fmla="*/ 1800 h 10000"/>
                  <a:gd name="connsiteX466" fmla="*/ 1377 w 10000"/>
                  <a:gd name="connsiteY466" fmla="*/ 1752 h 10000"/>
                  <a:gd name="connsiteX467" fmla="*/ 1398 w 10000"/>
                  <a:gd name="connsiteY467" fmla="*/ 1702 h 10000"/>
                  <a:gd name="connsiteX468" fmla="*/ 1430 w 10000"/>
                  <a:gd name="connsiteY468" fmla="*/ 1652 h 10000"/>
                  <a:gd name="connsiteX469" fmla="*/ 1462 w 10000"/>
                  <a:gd name="connsiteY469" fmla="*/ 1613 h 10000"/>
                  <a:gd name="connsiteX470" fmla="*/ 1505 w 10000"/>
                  <a:gd name="connsiteY470" fmla="*/ 1581 h 10000"/>
                  <a:gd name="connsiteX471" fmla="*/ 1575 w 10000"/>
                  <a:gd name="connsiteY471" fmla="*/ 1554 h 10000"/>
                  <a:gd name="connsiteX472" fmla="*/ 1666 w 10000"/>
                  <a:gd name="connsiteY472" fmla="*/ 1536 h 10000"/>
                  <a:gd name="connsiteX473" fmla="*/ 1762 w 10000"/>
                  <a:gd name="connsiteY473" fmla="*/ 1528 h 10000"/>
                  <a:gd name="connsiteX474" fmla="*/ 1864 w 10000"/>
                  <a:gd name="connsiteY474" fmla="*/ 1518 h 10000"/>
                  <a:gd name="connsiteX475" fmla="*/ 1971 w 10000"/>
                  <a:gd name="connsiteY475" fmla="*/ 1507 h 10000"/>
                  <a:gd name="connsiteX476" fmla="*/ 2067 w 10000"/>
                  <a:gd name="connsiteY476" fmla="*/ 1486 h 10000"/>
                  <a:gd name="connsiteX477" fmla="*/ 2266 w 10000"/>
                  <a:gd name="connsiteY477" fmla="*/ 1438 h 10000"/>
                  <a:gd name="connsiteX478" fmla="*/ 2480 w 10000"/>
                  <a:gd name="connsiteY478" fmla="*/ 1386 h 10000"/>
                  <a:gd name="connsiteX479" fmla="*/ 2700 w 10000"/>
                  <a:gd name="connsiteY479" fmla="*/ 1333 h 10000"/>
                  <a:gd name="connsiteX480" fmla="*/ 2892 w 10000"/>
                  <a:gd name="connsiteY480" fmla="*/ 1277 h 10000"/>
                  <a:gd name="connsiteX481" fmla="*/ 2855 w 10000"/>
                  <a:gd name="connsiteY481" fmla="*/ 1262 h 10000"/>
                  <a:gd name="connsiteX482" fmla="*/ 2935 w 10000"/>
                  <a:gd name="connsiteY482" fmla="*/ 1246 h 10000"/>
                  <a:gd name="connsiteX483" fmla="*/ 2994 w 10000"/>
                  <a:gd name="connsiteY483" fmla="*/ 1222 h 10000"/>
                  <a:gd name="connsiteX484" fmla="*/ 3053 w 10000"/>
                  <a:gd name="connsiteY484" fmla="*/ 1193 h 10000"/>
                  <a:gd name="connsiteX485" fmla="*/ 3101 w 10000"/>
                  <a:gd name="connsiteY485" fmla="*/ 1161 h 10000"/>
                  <a:gd name="connsiteX486" fmla="*/ 3155 w 10000"/>
                  <a:gd name="connsiteY486" fmla="*/ 1130 h 10000"/>
                  <a:gd name="connsiteX487" fmla="*/ 3208 w 10000"/>
                  <a:gd name="connsiteY487" fmla="*/ 1106 h 10000"/>
                  <a:gd name="connsiteX488" fmla="*/ 3240 w 10000"/>
                  <a:gd name="connsiteY488" fmla="*/ 1164 h 10000"/>
                  <a:gd name="connsiteX489" fmla="*/ 3294 w 10000"/>
                  <a:gd name="connsiteY489" fmla="*/ 1219 h 10000"/>
                  <a:gd name="connsiteX490" fmla="*/ 3364 w 10000"/>
                  <a:gd name="connsiteY490" fmla="*/ 1269 h 10000"/>
                  <a:gd name="connsiteX491" fmla="*/ 3433 w 10000"/>
                  <a:gd name="connsiteY491" fmla="*/ 1320 h 10000"/>
                  <a:gd name="connsiteX492" fmla="*/ 3492 w 10000"/>
                  <a:gd name="connsiteY492" fmla="*/ 1367 h 10000"/>
                  <a:gd name="connsiteX493" fmla="*/ 3610 w 10000"/>
                  <a:gd name="connsiteY493" fmla="*/ 1478 h 10000"/>
                  <a:gd name="connsiteX494" fmla="*/ 3717 w 10000"/>
                  <a:gd name="connsiteY494" fmla="*/ 1599 h 10000"/>
                  <a:gd name="connsiteX495" fmla="*/ 3814 w 10000"/>
                  <a:gd name="connsiteY495" fmla="*/ 1721 h 10000"/>
                  <a:gd name="connsiteX496" fmla="*/ 3937 w 10000"/>
                  <a:gd name="connsiteY496" fmla="*/ 1919 h 10000"/>
                  <a:gd name="connsiteX497" fmla="*/ 4049 w 10000"/>
                  <a:gd name="connsiteY497" fmla="*/ 2125 h 10000"/>
                  <a:gd name="connsiteX498" fmla="*/ 4140 w 10000"/>
                  <a:gd name="connsiteY498" fmla="*/ 2330 h 10000"/>
                  <a:gd name="connsiteX499" fmla="*/ 4221 w 10000"/>
                  <a:gd name="connsiteY499" fmla="*/ 2542 h 10000"/>
                  <a:gd name="connsiteX500" fmla="*/ 4312 w 10000"/>
                  <a:gd name="connsiteY500" fmla="*/ 2761 h 10000"/>
                  <a:gd name="connsiteX501" fmla="*/ 4408 w 10000"/>
                  <a:gd name="connsiteY501" fmla="*/ 2982 h 10000"/>
                  <a:gd name="connsiteX502" fmla="*/ 4472 w 10000"/>
                  <a:gd name="connsiteY502" fmla="*/ 3114 h 10000"/>
                  <a:gd name="connsiteX503" fmla="*/ 4537 w 10000"/>
                  <a:gd name="connsiteY503" fmla="*/ 3249 h 10000"/>
                  <a:gd name="connsiteX504" fmla="*/ 4585 w 10000"/>
                  <a:gd name="connsiteY504" fmla="*/ 3386 h 10000"/>
                  <a:gd name="connsiteX505" fmla="*/ 4628 w 10000"/>
                  <a:gd name="connsiteY505" fmla="*/ 3526 h 10000"/>
                  <a:gd name="connsiteX506" fmla="*/ 4660 w 10000"/>
                  <a:gd name="connsiteY506" fmla="*/ 3676 h 10000"/>
                  <a:gd name="connsiteX507" fmla="*/ 4676 w 10000"/>
                  <a:gd name="connsiteY507" fmla="*/ 3832 h 10000"/>
                  <a:gd name="connsiteX508" fmla="*/ 5083 w 10000"/>
                  <a:gd name="connsiteY508" fmla="*/ 3861 h 10000"/>
                  <a:gd name="connsiteX509" fmla="*/ 5153 w 10000"/>
                  <a:gd name="connsiteY509" fmla="*/ 3851 h 10000"/>
                  <a:gd name="connsiteX510" fmla="*/ 5233 w 10000"/>
                  <a:gd name="connsiteY510" fmla="*/ 3837 h 10000"/>
                  <a:gd name="connsiteX511" fmla="*/ 5319 w 10000"/>
                  <a:gd name="connsiteY511" fmla="*/ 3830 h 10000"/>
                  <a:gd name="connsiteX512" fmla="*/ 5404 w 10000"/>
                  <a:gd name="connsiteY512" fmla="*/ 3827 h 10000"/>
                  <a:gd name="connsiteX513" fmla="*/ 5479 w 10000"/>
                  <a:gd name="connsiteY513" fmla="*/ 3837 h 10000"/>
                  <a:gd name="connsiteX514" fmla="*/ 5554 w 10000"/>
                  <a:gd name="connsiteY514" fmla="*/ 3861 h 10000"/>
                  <a:gd name="connsiteX515" fmla="*/ 5624 w 10000"/>
                  <a:gd name="connsiteY515" fmla="*/ 3840 h 10000"/>
                  <a:gd name="connsiteX516" fmla="*/ 5710 w 10000"/>
                  <a:gd name="connsiteY516" fmla="*/ 3830 h 10000"/>
                  <a:gd name="connsiteX517" fmla="*/ 5790 w 10000"/>
                  <a:gd name="connsiteY517" fmla="*/ 3827 h 10000"/>
                  <a:gd name="connsiteX518" fmla="*/ 5881 w 10000"/>
                  <a:gd name="connsiteY518" fmla="*/ 3819 h 10000"/>
                  <a:gd name="connsiteX519" fmla="*/ 5961 w 10000"/>
                  <a:gd name="connsiteY519" fmla="*/ 3806 h 10000"/>
                  <a:gd name="connsiteX520" fmla="*/ 6149 w 10000"/>
                  <a:gd name="connsiteY520" fmla="*/ 3758 h 10000"/>
                  <a:gd name="connsiteX521" fmla="*/ 6347 w 10000"/>
                  <a:gd name="connsiteY521" fmla="*/ 3703 h 10000"/>
                  <a:gd name="connsiteX522" fmla="*/ 6545 w 10000"/>
                  <a:gd name="connsiteY522" fmla="*/ 3653 h 10000"/>
                  <a:gd name="connsiteX523" fmla="*/ 6535 w 10000"/>
                  <a:gd name="connsiteY523" fmla="*/ 3560 h 10000"/>
                  <a:gd name="connsiteX524" fmla="*/ 6497 w 10000"/>
                  <a:gd name="connsiteY524" fmla="*/ 3471 h 10000"/>
                  <a:gd name="connsiteX525" fmla="*/ 6438 w 10000"/>
                  <a:gd name="connsiteY525" fmla="*/ 3378 h 10000"/>
                  <a:gd name="connsiteX526" fmla="*/ 6358 w 10000"/>
                  <a:gd name="connsiteY526" fmla="*/ 3288 h 10000"/>
                  <a:gd name="connsiteX527" fmla="*/ 6277 w 10000"/>
                  <a:gd name="connsiteY527" fmla="*/ 3204 h 10000"/>
                  <a:gd name="connsiteX528" fmla="*/ 6192 w 10000"/>
                  <a:gd name="connsiteY528" fmla="*/ 3120 h 10000"/>
                  <a:gd name="connsiteX529" fmla="*/ 6122 w 10000"/>
                  <a:gd name="connsiteY529" fmla="*/ 3043 h 10000"/>
                  <a:gd name="connsiteX530" fmla="*/ 5908 w 10000"/>
                  <a:gd name="connsiteY530" fmla="*/ 2784 h 10000"/>
                  <a:gd name="connsiteX531" fmla="*/ 5710 w 10000"/>
                  <a:gd name="connsiteY531" fmla="*/ 2531 h 10000"/>
                  <a:gd name="connsiteX532" fmla="*/ 5522 w 10000"/>
                  <a:gd name="connsiteY532" fmla="*/ 2267 h 10000"/>
                  <a:gd name="connsiteX533" fmla="*/ 5201 w 10000"/>
                  <a:gd name="connsiteY533" fmla="*/ 1705 h 10000"/>
                  <a:gd name="connsiteX534" fmla="*/ 5104 w 10000"/>
                  <a:gd name="connsiteY534" fmla="*/ 1602 h 10000"/>
                  <a:gd name="connsiteX535" fmla="*/ 4992 w 10000"/>
                  <a:gd name="connsiteY535" fmla="*/ 1496 h 10000"/>
                  <a:gd name="connsiteX536" fmla="*/ 4879 w 10000"/>
                  <a:gd name="connsiteY536" fmla="*/ 1394 h 10000"/>
                  <a:gd name="connsiteX537" fmla="*/ 4778 w 10000"/>
                  <a:gd name="connsiteY537" fmla="*/ 1298 h 10000"/>
                  <a:gd name="connsiteX538" fmla="*/ 4692 w 10000"/>
                  <a:gd name="connsiteY538" fmla="*/ 1148 h 10000"/>
                  <a:gd name="connsiteX539" fmla="*/ 4746 w 10000"/>
                  <a:gd name="connsiteY539" fmla="*/ 1130 h 10000"/>
                  <a:gd name="connsiteX540" fmla="*/ 4783 w 10000"/>
                  <a:gd name="connsiteY540" fmla="*/ 1153 h 10000"/>
                  <a:gd name="connsiteX541" fmla="*/ 4847 w 10000"/>
                  <a:gd name="connsiteY541" fmla="*/ 1174 h 10000"/>
                  <a:gd name="connsiteX542" fmla="*/ 4901 w 10000"/>
                  <a:gd name="connsiteY542" fmla="*/ 1193 h 10000"/>
                  <a:gd name="connsiteX543" fmla="*/ 4960 w 10000"/>
                  <a:gd name="connsiteY543" fmla="*/ 1209 h 10000"/>
                  <a:gd name="connsiteX544" fmla="*/ 4938 w 10000"/>
                  <a:gd name="connsiteY544" fmla="*/ 1235 h 10000"/>
                  <a:gd name="connsiteX545" fmla="*/ 5099 w 10000"/>
                  <a:gd name="connsiteY545" fmla="*/ 1288 h 10000"/>
                  <a:gd name="connsiteX546" fmla="*/ 5206 w 10000"/>
                  <a:gd name="connsiteY546" fmla="*/ 1288 h 10000"/>
                  <a:gd name="connsiteX547" fmla="*/ 5345 w 10000"/>
                  <a:gd name="connsiteY547" fmla="*/ 1285 h 10000"/>
                  <a:gd name="connsiteX548" fmla="*/ 5506 w 10000"/>
                  <a:gd name="connsiteY548" fmla="*/ 1280 h 10000"/>
                  <a:gd name="connsiteX549" fmla="*/ 5672 w 10000"/>
                  <a:gd name="connsiteY549" fmla="*/ 1280 h 10000"/>
                  <a:gd name="connsiteX550" fmla="*/ 5838 w 10000"/>
                  <a:gd name="connsiteY550" fmla="*/ 1280 h 10000"/>
                  <a:gd name="connsiteX551" fmla="*/ 5994 w 10000"/>
                  <a:gd name="connsiteY551" fmla="*/ 1280 h 10000"/>
                  <a:gd name="connsiteX552" fmla="*/ 6133 w 10000"/>
                  <a:gd name="connsiteY552" fmla="*/ 1288 h 10000"/>
                  <a:gd name="connsiteX553" fmla="*/ 6240 w 10000"/>
                  <a:gd name="connsiteY553" fmla="*/ 1293 h 10000"/>
                  <a:gd name="connsiteX554" fmla="*/ 6315 w 10000"/>
                  <a:gd name="connsiteY554" fmla="*/ 1304 h 10000"/>
                  <a:gd name="connsiteX555" fmla="*/ 6395 w 10000"/>
                  <a:gd name="connsiteY555" fmla="*/ 1328 h 10000"/>
                  <a:gd name="connsiteX556" fmla="*/ 6443 w 10000"/>
                  <a:gd name="connsiteY556" fmla="*/ 1357 h 10000"/>
                  <a:gd name="connsiteX557" fmla="*/ 6470 w 10000"/>
                  <a:gd name="connsiteY557" fmla="*/ 1380 h 10000"/>
                  <a:gd name="connsiteX558" fmla="*/ 6492 w 10000"/>
                  <a:gd name="connsiteY558" fmla="*/ 1409 h 10000"/>
                  <a:gd name="connsiteX559" fmla="*/ 6518 w 10000"/>
                  <a:gd name="connsiteY559" fmla="*/ 1441 h 10000"/>
                  <a:gd name="connsiteX560" fmla="*/ 6561 w 10000"/>
                  <a:gd name="connsiteY560" fmla="*/ 1478 h 10000"/>
                  <a:gd name="connsiteX561" fmla="*/ 6593 w 10000"/>
                  <a:gd name="connsiteY561" fmla="*/ 1494 h 10000"/>
                  <a:gd name="connsiteX562" fmla="*/ 6636 w 10000"/>
                  <a:gd name="connsiteY562" fmla="*/ 1499 h 10000"/>
                  <a:gd name="connsiteX563" fmla="*/ 6685 w 10000"/>
                  <a:gd name="connsiteY563" fmla="*/ 1502 h 10000"/>
                  <a:gd name="connsiteX564" fmla="*/ 6738 w 10000"/>
                  <a:gd name="connsiteY564" fmla="*/ 1507 h 10000"/>
                  <a:gd name="connsiteX565" fmla="*/ 6792 w 10000"/>
                  <a:gd name="connsiteY565" fmla="*/ 1512 h 10000"/>
                  <a:gd name="connsiteX566" fmla="*/ 6845 w 10000"/>
                  <a:gd name="connsiteY566" fmla="*/ 1565 h 10000"/>
                  <a:gd name="connsiteX567" fmla="*/ 6877 w 10000"/>
                  <a:gd name="connsiteY567" fmla="*/ 1570 h 10000"/>
                  <a:gd name="connsiteX568" fmla="*/ 6947 w 10000"/>
                  <a:gd name="connsiteY568" fmla="*/ 1570 h 10000"/>
                  <a:gd name="connsiteX569" fmla="*/ 7038 w 10000"/>
                  <a:gd name="connsiteY569" fmla="*/ 1576 h 10000"/>
                  <a:gd name="connsiteX570" fmla="*/ 7134 w 10000"/>
                  <a:gd name="connsiteY570" fmla="*/ 1576 h 10000"/>
                  <a:gd name="connsiteX571" fmla="*/ 7225 w 10000"/>
                  <a:gd name="connsiteY571" fmla="*/ 1578 h 10000"/>
                  <a:gd name="connsiteX572" fmla="*/ 7300 w 10000"/>
                  <a:gd name="connsiteY572" fmla="*/ 1581 h 10000"/>
                  <a:gd name="connsiteX573" fmla="*/ 7392 w 10000"/>
                  <a:gd name="connsiteY573" fmla="*/ 1594 h 10000"/>
                  <a:gd name="connsiteX574" fmla="*/ 7504 w 10000"/>
                  <a:gd name="connsiteY574" fmla="*/ 1610 h 10000"/>
                  <a:gd name="connsiteX575" fmla="*/ 7616 w 10000"/>
                  <a:gd name="connsiteY575" fmla="*/ 1623 h 10000"/>
                  <a:gd name="connsiteX576" fmla="*/ 7724 w 10000"/>
                  <a:gd name="connsiteY576" fmla="*/ 1636 h 10000"/>
                  <a:gd name="connsiteX577" fmla="*/ 7815 w 10000"/>
                  <a:gd name="connsiteY577" fmla="*/ 1644 h 10000"/>
                  <a:gd name="connsiteX578" fmla="*/ 7922 w 10000"/>
                  <a:gd name="connsiteY578" fmla="*/ 1647 h 10000"/>
                  <a:gd name="connsiteX579" fmla="*/ 8040 w 10000"/>
                  <a:gd name="connsiteY579" fmla="*/ 1647 h 10000"/>
                  <a:gd name="connsiteX580" fmla="*/ 8163 w 10000"/>
                  <a:gd name="connsiteY580" fmla="*/ 1644 h 10000"/>
                  <a:gd name="connsiteX581" fmla="*/ 8275 w 10000"/>
                  <a:gd name="connsiteY581" fmla="*/ 1644 h 10000"/>
                  <a:gd name="connsiteX582" fmla="*/ 8377 w 10000"/>
                  <a:gd name="connsiteY582" fmla="*/ 1652 h 10000"/>
                  <a:gd name="connsiteX583" fmla="*/ 8404 w 10000"/>
                  <a:gd name="connsiteY583" fmla="*/ 1623 h 10000"/>
                  <a:gd name="connsiteX584" fmla="*/ 8447 w 10000"/>
                  <a:gd name="connsiteY584" fmla="*/ 1602 h 10000"/>
                  <a:gd name="connsiteX585" fmla="*/ 8490 w 10000"/>
                  <a:gd name="connsiteY585" fmla="*/ 1578 h 10000"/>
                  <a:gd name="connsiteX586" fmla="*/ 8516 w 10000"/>
                  <a:gd name="connsiteY586" fmla="*/ 1557 h 10000"/>
                  <a:gd name="connsiteX587" fmla="*/ 8543 w 10000"/>
                  <a:gd name="connsiteY587" fmla="*/ 1528 h 10000"/>
                  <a:gd name="connsiteX588" fmla="*/ 8548 w 10000"/>
                  <a:gd name="connsiteY588" fmla="*/ 1499 h 10000"/>
                  <a:gd name="connsiteX589" fmla="*/ 8543 w 10000"/>
                  <a:gd name="connsiteY589" fmla="*/ 1478 h 10000"/>
                  <a:gd name="connsiteX590" fmla="*/ 8543 w 10000"/>
                  <a:gd name="connsiteY590" fmla="*/ 1454 h 10000"/>
                  <a:gd name="connsiteX591" fmla="*/ 8548 w 10000"/>
                  <a:gd name="connsiteY591" fmla="*/ 1425 h 10000"/>
                  <a:gd name="connsiteX592" fmla="*/ 8570 w 10000"/>
                  <a:gd name="connsiteY592" fmla="*/ 1383 h 10000"/>
                  <a:gd name="connsiteX593" fmla="*/ 8629 w 10000"/>
                  <a:gd name="connsiteY593" fmla="*/ 1320 h 10000"/>
                  <a:gd name="connsiteX594" fmla="*/ 8698 w 10000"/>
                  <a:gd name="connsiteY594" fmla="*/ 1256 h 10000"/>
                  <a:gd name="connsiteX595" fmla="*/ 8747 w 10000"/>
                  <a:gd name="connsiteY595" fmla="*/ 1193 h 10000"/>
                  <a:gd name="connsiteX596" fmla="*/ 8768 w 10000"/>
                  <a:gd name="connsiteY596" fmla="*/ 1148 h 10000"/>
                  <a:gd name="connsiteX597" fmla="*/ 8790 w 10000"/>
                  <a:gd name="connsiteY597" fmla="*/ 1093 h 10000"/>
                  <a:gd name="connsiteX598" fmla="*/ 8800 w 10000"/>
                  <a:gd name="connsiteY598" fmla="*/ 1037 h 10000"/>
                  <a:gd name="connsiteX599" fmla="*/ 8822 w 10000"/>
                  <a:gd name="connsiteY599" fmla="*/ 984 h 10000"/>
                  <a:gd name="connsiteX600" fmla="*/ 8843 w 10000"/>
                  <a:gd name="connsiteY600" fmla="*/ 937 h 10000"/>
                  <a:gd name="connsiteX601" fmla="*/ 8870 w 10000"/>
                  <a:gd name="connsiteY601" fmla="*/ 897 h 10000"/>
                  <a:gd name="connsiteX602" fmla="*/ 8913 w 10000"/>
                  <a:gd name="connsiteY602" fmla="*/ 868 h 10000"/>
                  <a:gd name="connsiteX603" fmla="*/ 8961 w 10000"/>
                  <a:gd name="connsiteY603" fmla="*/ 837 h 10000"/>
                  <a:gd name="connsiteX604" fmla="*/ 8993 w 10000"/>
                  <a:gd name="connsiteY604" fmla="*/ 802 h 10000"/>
                  <a:gd name="connsiteX605" fmla="*/ 9014 w 10000"/>
                  <a:gd name="connsiteY605" fmla="*/ 757 h 10000"/>
                  <a:gd name="connsiteX606" fmla="*/ 9014 w 10000"/>
                  <a:gd name="connsiteY606" fmla="*/ 723 h 10000"/>
                  <a:gd name="connsiteX607" fmla="*/ 9014 w 10000"/>
                  <a:gd name="connsiteY607" fmla="*/ 694 h 10000"/>
                  <a:gd name="connsiteX608" fmla="*/ 9009 w 10000"/>
                  <a:gd name="connsiteY608" fmla="*/ 662 h 10000"/>
                  <a:gd name="connsiteX609" fmla="*/ 9004 w 10000"/>
                  <a:gd name="connsiteY609" fmla="*/ 631 h 10000"/>
                  <a:gd name="connsiteX610" fmla="*/ 9014 w 10000"/>
                  <a:gd name="connsiteY610" fmla="*/ 594 h 10000"/>
                  <a:gd name="connsiteX611" fmla="*/ 8886 w 10000"/>
                  <a:gd name="connsiteY611" fmla="*/ 538 h 10000"/>
                  <a:gd name="connsiteX612" fmla="*/ 8757 w 10000"/>
                  <a:gd name="connsiteY612" fmla="*/ 478 h 10000"/>
                  <a:gd name="connsiteX613" fmla="*/ 8650 w 10000"/>
                  <a:gd name="connsiteY613" fmla="*/ 412 h 10000"/>
                  <a:gd name="connsiteX614" fmla="*/ 8559 w 10000"/>
                  <a:gd name="connsiteY614" fmla="*/ 338 h 10000"/>
                  <a:gd name="connsiteX615" fmla="*/ 8484 w 10000"/>
                  <a:gd name="connsiteY615" fmla="*/ 253 h 10000"/>
                  <a:gd name="connsiteX616" fmla="*/ 8399 w 10000"/>
                  <a:gd name="connsiteY616" fmla="*/ 116 h 10000"/>
                  <a:gd name="connsiteX617" fmla="*/ 8468 w 10000"/>
                  <a:gd name="connsiteY617" fmla="*/ 92 h 10000"/>
                  <a:gd name="connsiteX618" fmla="*/ 8548 w 10000"/>
                  <a:gd name="connsiteY618" fmla="*/ 82 h 10000"/>
                  <a:gd name="connsiteX619" fmla="*/ 8640 w 10000"/>
                  <a:gd name="connsiteY619" fmla="*/ 61 h 10000"/>
                  <a:gd name="connsiteX620" fmla="*/ 8698 w 10000"/>
                  <a:gd name="connsiteY620" fmla="*/ 3 h 10000"/>
                  <a:gd name="connsiteX621" fmla="*/ 8779 w 10000"/>
                  <a:gd name="connsiteY621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</a:cxnLst>
                <a:rect l="l" t="t" r="r" b="b"/>
                <a:pathLst>
                  <a:path w="10000" h="10000">
                    <a:moveTo>
                      <a:pt x="8779" y="0"/>
                    </a:moveTo>
                    <a:lnTo>
                      <a:pt x="8875" y="0"/>
                    </a:lnTo>
                    <a:lnTo>
                      <a:pt x="8993" y="3"/>
                    </a:lnTo>
                    <a:lnTo>
                      <a:pt x="9111" y="11"/>
                    </a:lnTo>
                    <a:lnTo>
                      <a:pt x="9239" y="24"/>
                    </a:lnTo>
                    <a:lnTo>
                      <a:pt x="9347" y="37"/>
                    </a:lnTo>
                    <a:lnTo>
                      <a:pt x="9448" y="58"/>
                    </a:lnTo>
                    <a:lnTo>
                      <a:pt x="9513" y="79"/>
                    </a:lnTo>
                    <a:lnTo>
                      <a:pt x="9555" y="106"/>
                    </a:lnTo>
                    <a:cubicBezTo>
                      <a:pt x="9561" y="111"/>
                      <a:pt x="9566" y="116"/>
                      <a:pt x="9572" y="121"/>
                    </a:cubicBezTo>
                    <a:cubicBezTo>
                      <a:pt x="9574" y="133"/>
                      <a:pt x="9575" y="144"/>
                      <a:pt x="9577" y="156"/>
                    </a:cubicBezTo>
                    <a:cubicBezTo>
                      <a:pt x="9582" y="171"/>
                      <a:pt x="9588" y="186"/>
                      <a:pt x="9593" y="201"/>
                    </a:cubicBezTo>
                    <a:cubicBezTo>
                      <a:pt x="9597" y="217"/>
                      <a:pt x="9600" y="232"/>
                      <a:pt x="9604" y="248"/>
                    </a:cubicBezTo>
                    <a:cubicBezTo>
                      <a:pt x="9609" y="267"/>
                      <a:pt x="9615" y="285"/>
                      <a:pt x="9620" y="304"/>
                    </a:cubicBezTo>
                    <a:cubicBezTo>
                      <a:pt x="9622" y="320"/>
                      <a:pt x="9623" y="335"/>
                      <a:pt x="9625" y="351"/>
                    </a:cubicBezTo>
                    <a:cubicBezTo>
                      <a:pt x="9629" y="366"/>
                      <a:pt x="9632" y="381"/>
                      <a:pt x="9636" y="396"/>
                    </a:cubicBezTo>
                    <a:lnTo>
                      <a:pt x="9636" y="428"/>
                    </a:lnTo>
                    <a:cubicBezTo>
                      <a:pt x="9623" y="452"/>
                      <a:pt x="9611" y="475"/>
                      <a:pt x="9598" y="499"/>
                    </a:cubicBezTo>
                    <a:cubicBezTo>
                      <a:pt x="9603" y="510"/>
                      <a:pt x="9609" y="522"/>
                      <a:pt x="9614" y="533"/>
                    </a:cubicBezTo>
                    <a:cubicBezTo>
                      <a:pt x="9621" y="549"/>
                      <a:pt x="9629" y="565"/>
                      <a:pt x="9636" y="581"/>
                    </a:cubicBezTo>
                    <a:cubicBezTo>
                      <a:pt x="9645" y="597"/>
                      <a:pt x="9654" y="612"/>
                      <a:pt x="9663" y="628"/>
                    </a:cubicBezTo>
                    <a:lnTo>
                      <a:pt x="9684" y="670"/>
                    </a:lnTo>
                    <a:cubicBezTo>
                      <a:pt x="9688" y="686"/>
                      <a:pt x="9691" y="702"/>
                      <a:pt x="9695" y="718"/>
                    </a:cubicBezTo>
                    <a:lnTo>
                      <a:pt x="9695" y="768"/>
                    </a:lnTo>
                    <a:lnTo>
                      <a:pt x="9689" y="816"/>
                    </a:lnTo>
                    <a:cubicBezTo>
                      <a:pt x="9687" y="831"/>
                      <a:pt x="9686" y="845"/>
                      <a:pt x="9684" y="860"/>
                    </a:cubicBezTo>
                    <a:lnTo>
                      <a:pt x="9684" y="903"/>
                    </a:lnTo>
                    <a:cubicBezTo>
                      <a:pt x="9689" y="913"/>
                      <a:pt x="9695" y="922"/>
                      <a:pt x="9700" y="932"/>
                    </a:cubicBezTo>
                    <a:cubicBezTo>
                      <a:pt x="9713" y="940"/>
                      <a:pt x="9725" y="947"/>
                      <a:pt x="9738" y="955"/>
                    </a:cubicBezTo>
                    <a:lnTo>
                      <a:pt x="9786" y="979"/>
                    </a:lnTo>
                    <a:lnTo>
                      <a:pt x="9839" y="1000"/>
                    </a:lnTo>
                    <a:cubicBezTo>
                      <a:pt x="9855" y="1006"/>
                      <a:pt x="9872" y="1013"/>
                      <a:pt x="9888" y="1019"/>
                    </a:cubicBezTo>
                    <a:lnTo>
                      <a:pt x="9936" y="1037"/>
                    </a:lnTo>
                    <a:cubicBezTo>
                      <a:pt x="9950" y="1047"/>
                      <a:pt x="9965" y="1056"/>
                      <a:pt x="9979" y="1066"/>
                    </a:cubicBezTo>
                    <a:cubicBezTo>
                      <a:pt x="9986" y="1079"/>
                      <a:pt x="9993" y="1093"/>
                      <a:pt x="10000" y="1106"/>
                    </a:cubicBezTo>
                    <a:lnTo>
                      <a:pt x="9898" y="1198"/>
                    </a:lnTo>
                    <a:cubicBezTo>
                      <a:pt x="9871" y="1232"/>
                      <a:pt x="9845" y="1267"/>
                      <a:pt x="9818" y="1301"/>
                    </a:cubicBezTo>
                    <a:cubicBezTo>
                      <a:pt x="9797" y="1336"/>
                      <a:pt x="9775" y="1372"/>
                      <a:pt x="9754" y="1407"/>
                    </a:cubicBezTo>
                    <a:cubicBezTo>
                      <a:pt x="9732" y="1444"/>
                      <a:pt x="9711" y="1481"/>
                      <a:pt x="9689" y="1518"/>
                    </a:cubicBezTo>
                    <a:lnTo>
                      <a:pt x="9620" y="1626"/>
                    </a:lnTo>
                    <a:lnTo>
                      <a:pt x="9545" y="1731"/>
                    </a:lnTo>
                    <a:cubicBezTo>
                      <a:pt x="9532" y="1750"/>
                      <a:pt x="9520" y="1768"/>
                      <a:pt x="9507" y="1787"/>
                    </a:cubicBezTo>
                    <a:cubicBezTo>
                      <a:pt x="9496" y="1807"/>
                      <a:pt x="9486" y="1827"/>
                      <a:pt x="9475" y="1847"/>
                    </a:cubicBezTo>
                    <a:cubicBezTo>
                      <a:pt x="9468" y="1867"/>
                      <a:pt x="9461" y="1888"/>
                      <a:pt x="9454" y="1908"/>
                    </a:cubicBezTo>
                    <a:cubicBezTo>
                      <a:pt x="9441" y="1930"/>
                      <a:pt x="9429" y="1952"/>
                      <a:pt x="9416" y="1974"/>
                    </a:cubicBezTo>
                    <a:cubicBezTo>
                      <a:pt x="9404" y="1994"/>
                      <a:pt x="9391" y="2015"/>
                      <a:pt x="9379" y="2035"/>
                    </a:cubicBezTo>
                    <a:lnTo>
                      <a:pt x="9314" y="2088"/>
                    </a:lnTo>
                    <a:cubicBezTo>
                      <a:pt x="9289" y="2099"/>
                      <a:pt x="9264" y="2111"/>
                      <a:pt x="9239" y="2122"/>
                    </a:cubicBezTo>
                    <a:lnTo>
                      <a:pt x="9143" y="2146"/>
                    </a:lnTo>
                    <a:cubicBezTo>
                      <a:pt x="9107" y="2151"/>
                      <a:pt x="9072" y="2157"/>
                      <a:pt x="9036" y="2162"/>
                    </a:cubicBezTo>
                    <a:lnTo>
                      <a:pt x="8918" y="2175"/>
                    </a:lnTo>
                    <a:lnTo>
                      <a:pt x="8795" y="2185"/>
                    </a:lnTo>
                    <a:lnTo>
                      <a:pt x="8677" y="2201"/>
                    </a:lnTo>
                    <a:lnTo>
                      <a:pt x="8468" y="2220"/>
                    </a:lnTo>
                    <a:lnTo>
                      <a:pt x="8232" y="2241"/>
                    </a:lnTo>
                    <a:lnTo>
                      <a:pt x="7975" y="2251"/>
                    </a:lnTo>
                    <a:lnTo>
                      <a:pt x="7702" y="2262"/>
                    </a:lnTo>
                    <a:lnTo>
                      <a:pt x="7429" y="2264"/>
                    </a:lnTo>
                    <a:lnTo>
                      <a:pt x="7145" y="2267"/>
                    </a:lnTo>
                    <a:lnTo>
                      <a:pt x="6861" y="2267"/>
                    </a:lnTo>
                    <a:cubicBezTo>
                      <a:pt x="6863" y="2328"/>
                      <a:pt x="6865" y="2388"/>
                      <a:pt x="6867" y="2449"/>
                    </a:cubicBezTo>
                    <a:cubicBezTo>
                      <a:pt x="6876" y="2512"/>
                      <a:pt x="6884" y="2574"/>
                      <a:pt x="6893" y="2637"/>
                    </a:cubicBezTo>
                    <a:cubicBezTo>
                      <a:pt x="6907" y="2698"/>
                      <a:pt x="6922" y="2760"/>
                      <a:pt x="6936" y="2821"/>
                    </a:cubicBezTo>
                    <a:cubicBezTo>
                      <a:pt x="6954" y="2879"/>
                      <a:pt x="6972" y="2938"/>
                      <a:pt x="6990" y="2996"/>
                    </a:cubicBezTo>
                    <a:cubicBezTo>
                      <a:pt x="7013" y="3050"/>
                      <a:pt x="7036" y="3105"/>
                      <a:pt x="7059" y="3159"/>
                    </a:cubicBezTo>
                    <a:cubicBezTo>
                      <a:pt x="7082" y="3207"/>
                      <a:pt x="7106" y="3256"/>
                      <a:pt x="7129" y="3304"/>
                    </a:cubicBezTo>
                    <a:cubicBezTo>
                      <a:pt x="7145" y="3344"/>
                      <a:pt x="7161" y="3383"/>
                      <a:pt x="7177" y="3423"/>
                    </a:cubicBezTo>
                    <a:lnTo>
                      <a:pt x="7225" y="3537"/>
                    </a:lnTo>
                    <a:cubicBezTo>
                      <a:pt x="7238" y="3576"/>
                      <a:pt x="7250" y="3614"/>
                      <a:pt x="7263" y="3653"/>
                    </a:cubicBezTo>
                    <a:cubicBezTo>
                      <a:pt x="7279" y="3692"/>
                      <a:pt x="7295" y="3730"/>
                      <a:pt x="7311" y="3769"/>
                    </a:cubicBezTo>
                    <a:cubicBezTo>
                      <a:pt x="7331" y="3808"/>
                      <a:pt x="7350" y="3846"/>
                      <a:pt x="7370" y="3885"/>
                    </a:cubicBezTo>
                    <a:lnTo>
                      <a:pt x="7450" y="3980"/>
                    </a:lnTo>
                    <a:cubicBezTo>
                      <a:pt x="7477" y="4012"/>
                      <a:pt x="7504" y="4043"/>
                      <a:pt x="7531" y="4075"/>
                    </a:cubicBezTo>
                    <a:cubicBezTo>
                      <a:pt x="7561" y="4107"/>
                      <a:pt x="7592" y="4138"/>
                      <a:pt x="7622" y="4170"/>
                    </a:cubicBezTo>
                    <a:lnTo>
                      <a:pt x="7702" y="4262"/>
                    </a:lnTo>
                    <a:cubicBezTo>
                      <a:pt x="7723" y="4293"/>
                      <a:pt x="7745" y="4324"/>
                      <a:pt x="7766" y="4355"/>
                    </a:cubicBezTo>
                    <a:cubicBezTo>
                      <a:pt x="7775" y="4386"/>
                      <a:pt x="7784" y="4416"/>
                      <a:pt x="7793" y="4447"/>
                    </a:cubicBezTo>
                    <a:cubicBezTo>
                      <a:pt x="7777" y="4457"/>
                      <a:pt x="7761" y="4466"/>
                      <a:pt x="7745" y="4476"/>
                    </a:cubicBezTo>
                    <a:lnTo>
                      <a:pt x="7697" y="4503"/>
                    </a:lnTo>
                    <a:cubicBezTo>
                      <a:pt x="7681" y="4513"/>
                      <a:pt x="7665" y="4524"/>
                      <a:pt x="7649" y="4534"/>
                    </a:cubicBezTo>
                    <a:cubicBezTo>
                      <a:pt x="7635" y="4542"/>
                      <a:pt x="7620" y="4550"/>
                      <a:pt x="7606" y="4558"/>
                    </a:cubicBezTo>
                    <a:cubicBezTo>
                      <a:pt x="7593" y="4562"/>
                      <a:pt x="7581" y="4567"/>
                      <a:pt x="7568" y="4571"/>
                    </a:cubicBezTo>
                    <a:cubicBezTo>
                      <a:pt x="7541" y="4575"/>
                      <a:pt x="7515" y="4578"/>
                      <a:pt x="7488" y="4582"/>
                    </a:cubicBezTo>
                    <a:lnTo>
                      <a:pt x="7413" y="4603"/>
                    </a:lnTo>
                    <a:cubicBezTo>
                      <a:pt x="7383" y="4612"/>
                      <a:pt x="7352" y="4620"/>
                      <a:pt x="7322" y="4629"/>
                    </a:cubicBezTo>
                    <a:cubicBezTo>
                      <a:pt x="7295" y="4640"/>
                      <a:pt x="7269" y="4652"/>
                      <a:pt x="7242" y="4663"/>
                    </a:cubicBezTo>
                    <a:cubicBezTo>
                      <a:pt x="7219" y="4675"/>
                      <a:pt x="7195" y="4686"/>
                      <a:pt x="7172" y="4698"/>
                    </a:cubicBezTo>
                    <a:cubicBezTo>
                      <a:pt x="7151" y="4708"/>
                      <a:pt x="7129" y="4717"/>
                      <a:pt x="7108" y="4727"/>
                    </a:cubicBezTo>
                    <a:cubicBezTo>
                      <a:pt x="7090" y="4724"/>
                      <a:pt x="7072" y="4722"/>
                      <a:pt x="7054" y="4719"/>
                    </a:cubicBezTo>
                    <a:cubicBezTo>
                      <a:pt x="7042" y="4623"/>
                      <a:pt x="7029" y="4527"/>
                      <a:pt x="7017" y="4431"/>
                    </a:cubicBezTo>
                    <a:lnTo>
                      <a:pt x="6947" y="4431"/>
                    </a:lnTo>
                    <a:lnTo>
                      <a:pt x="6893" y="4434"/>
                    </a:lnTo>
                    <a:lnTo>
                      <a:pt x="6840" y="4434"/>
                    </a:lnTo>
                    <a:lnTo>
                      <a:pt x="6770" y="4437"/>
                    </a:lnTo>
                    <a:lnTo>
                      <a:pt x="6663" y="4442"/>
                    </a:lnTo>
                    <a:cubicBezTo>
                      <a:pt x="6659" y="4490"/>
                      <a:pt x="6656" y="4539"/>
                      <a:pt x="6652" y="4587"/>
                    </a:cubicBezTo>
                    <a:cubicBezTo>
                      <a:pt x="6649" y="4637"/>
                      <a:pt x="6645" y="4687"/>
                      <a:pt x="6642" y="4737"/>
                    </a:cubicBezTo>
                    <a:cubicBezTo>
                      <a:pt x="6640" y="4786"/>
                      <a:pt x="6638" y="4836"/>
                      <a:pt x="6636" y="4885"/>
                    </a:cubicBezTo>
                    <a:cubicBezTo>
                      <a:pt x="6629" y="4934"/>
                      <a:pt x="6622" y="4984"/>
                      <a:pt x="6615" y="5033"/>
                    </a:cubicBezTo>
                    <a:cubicBezTo>
                      <a:pt x="6601" y="5069"/>
                      <a:pt x="6586" y="5105"/>
                      <a:pt x="6572" y="5141"/>
                    </a:cubicBezTo>
                    <a:lnTo>
                      <a:pt x="6524" y="5252"/>
                    </a:lnTo>
                    <a:cubicBezTo>
                      <a:pt x="6508" y="5285"/>
                      <a:pt x="6492" y="5319"/>
                      <a:pt x="6476" y="5352"/>
                    </a:cubicBezTo>
                    <a:cubicBezTo>
                      <a:pt x="6467" y="5386"/>
                      <a:pt x="6458" y="5421"/>
                      <a:pt x="6449" y="5455"/>
                    </a:cubicBezTo>
                    <a:cubicBezTo>
                      <a:pt x="6451" y="5487"/>
                      <a:pt x="6452" y="5518"/>
                      <a:pt x="6454" y="5550"/>
                    </a:cubicBezTo>
                    <a:cubicBezTo>
                      <a:pt x="6450" y="5552"/>
                      <a:pt x="6447" y="5554"/>
                      <a:pt x="6443" y="5556"/>
                    </a:cubicBezTo>
                    <a:lnTo>
                      <a:pt x="6427" y="5556"/>
                    </a:lnTo>
                    <a:lnTo>
                      <a:pt x="6427" y="5556"/>
                    </a:lnTo>
                    <a:cubicBezTo>
                      <a:pt x="6425" y="5557"/>
                      <a:pt x="6424" y="5557"/>
                      <a:pt x="6422" y="5558"/>
                    </a:cubicBezTo>
                    <a:lnTo>
                      <a:pt x="6422" y="5566"/>
                    </a:lnTo>
                    <a:lnTo>
                      <a:pt x="6422" y="5571"/>
                    </a:lnTo>
                    <a:lnTo>
                      <a:pt x="6422" y="5582"/>
                    </a:lnTo>
                    <a:lnTo>
                      <a:pt x="6422" y="5595"/>
                    </a:lnTo>
                    <a:lnTo>
                      <a:pt x="6347" y="5682"/>
                    </a:lnTo>
                    <a:cubicBezTo>
                      <a:pt x="6327" y="5713"/>
                      <a:pt x="6308" y="5744"/>
                      <a:pt x="6288" y="5775"/>
                    </a:cubicBezTo>
                    <a:cubicBezTo>
                      <a:pt x="6279" y="5807"/>
                      <a:pt x="6270" y="5840"/>
                      <a:pt x="6261" y="5872"/>
                    </a:cubicBezTo>
                    <a:cubicBezTo>
                      <a:pt x="6258" y="5907"/>
                      <a:pt x="6254" y="5943"/>
                      <a:pt x="6251" y="5978"/>
                    </a:cubicBezTo>
                    <a:cubicBezTo>
                      <a:pt x="6246" y="6013"/>
                      <a:pt x="6240" y="6048"/>
                      <a:pt x="6235" y="6083"/>
                    </a:cubicBezTo>
                    <a:lnTo>
                      <a:pt x="6229" y="6194"/>
                    </a:lnTo>
                    <a:lnTo>
                      <a:pt x="6208" y="6302"/>
                    </a:lnTo>
                    <a:cubicBezTo>
                      <a:pt x="6195" y="6339"/>
                      <a:pt x="6183" y="6376"/>
                      <a:pt x="6170" y="6413"/>
                    </a:cubicBezTo>
                    <a:lnTo>
                      <a:pt x="5978" y="7213"/>
                    </a:lnTo>
                    <a:lnTo>
                      <a:pt x="5951" y="7300"/>
                    </a:lnTo>
                    <a:cubicBezTo>
                      <a:pt x="5946" y="7333"/>
                      <a:pt x="5940" y="7365"/>
                      <a:pt x="5935" y="7398"/>
                    </a:cubicBezTo>
                    <a:cubicBezTo>
                      <a:pt x="5933" y="7428"/>
                      <a:pt x="5931" y="7457"/>
                      <a:pt x="5929" y="7487"/>
                    </a:cubicBezTo>
                    <a:lnTo>
                      <a:pt x="5929" y="7585"/>
                    </a:lnTo>
                    <a:lnTo>
                      <a:pt x="5929" y="7672"/>
                    </a:lnTo>
                    <a:cubicBezTo>
                      <a:pt x="5924" y="7699"/>
                      <a:pt x="5918" y="7727"/>
                      <a:pt x="5913" y="7754"/>
                    </a:cubicBezTo>
                    <a:cubicBezTo>
                      <a:pt x="5908" y="7780"/>
                      <a:pt x="5902" y="7805"/>
                      <a:pt x="5897" y="7831"/>
                    </a:cubicBezTo>
                    <a:cubicBezTo>
                      <a:pt x="5886" y="7859"/>
                      <a:pt x="5876" y="7887"/>
                      <a:pt x="5865" y="7915"/>
                    </a:cubicBezTo>
                    <a:lnTo>
                      <a:pt x="5865" y="7997"/>
                    </a:lnTo>
                    <a:cubicBezTo>
                      <a:pt x="5872" y="8022"/>
                      <a:pt x="5879" y="8048"/>
                      <a:pt x="5886" y="8073"/>
                    </a:cubicBezTo>
                    <a:cubicBezTo>
                      <a:pt x="5899" y="8098"/>
                      <a:pt x="5911" y="8122"/>
                      <a:pt x="5924" y="8147"/>
                    </a:cubicBezTo>
                    <a:lnTo>
                      <a:pt x="5972" y="8216"/>
                    </a:lnTo>
                    <a:lnTo>
                      <a:pt x="6020" y="8282"/>
                    </a:lnTo>
                    <a:lnTo>
                      <a:pt x="6069" y="8343"/>
                    </a:lnTo>
                    <a:cubicBezTo>
                      <a:pt x="6092" y="8412"/>
                      <a:pt x="6115" y="8482"/>
                      <a:pt x="6138" y="8551"/>
                    </a:cubicBezTo>
                    <a:lnTo>
                      <a:pt x="6111" y="8572"/>
                    </a:lnTo>
                    <a:cubicBezTo>
                      <a:pt x="6097" y="8576"/>
                      <a:pt x="6083" y="8581"/>
                      <a:pt x="6069" y="8585"/>
                    </a:cubicBezTo>
                    <a:cubicBezTo>
                      <a:pt x="6056" y="8590"/>
                      <a:pt x="6044" y="8594"/>
                      <a:pt x="6031" y="8599"/>
                    </a:cubicBezTo>
                    <a:cubicBezTo>
                      <a:pt x="6020" y="8606"/>
                      <a:pt x="6010" y="8613"/>
                      <a:pt x="5999" y="8620"/>
                    </a:cubicBezTo>
                    <a:cubicBezTo>
                      <a:pt x="6022" y="8623"/>
                      <a:pt x="6046" y="8627"/>
                      <a:pt x="6069" y="8630"/>
                    </a:cubicBezTo>
                    <a:cubicBezTo>
                      <a:pt x="6085" y="8634"/>
                      <a:pt x="6101" y="8639"/>
                      <a:pt x="6117" y="8643"/>
                    </a:cubicBezTo>
                    <a:cubicBezTo>
                      <a:pt x="6131" y="8652"/>
                      <a:pt x="6146" y="8661"/>
                      <a:pt x="6160" y="8670"/>
                    </a:cubicBezTo>
                    <a:cubicBezTo>
                      <a:pt x="6153" y="8687"/>
                      <a:pt x="6145" y="8703"/>
                      <a:pt x="6138" y="8720"/>
                    </a:cubicBezTo>
                    <a:cubicBezTo>
                      <a:pt x="6140" y="8737"/>
                      <a:pt x="6142" y="8753"/>
                      <a:pt x="6144" y="8770"/>
                    </a:cubicBezTo>
                    <a:cubicBezTo>
                      <a:pt x="6156" y="8789"/>
                      <a:pt x="6169" y="8807"/>
                      <a:pt x="6181" y="8826"/>
                    </a:cubicBezTo>
                    <a:cubicBezTo>
                      <a:pt x="6199" y="8842"/>
                      <a:pt x="6217" y="8857"/>
                      <a:pt x="6235" y="8873"/>
                    </a:cubicBezTo>
                    <a:cubicBezTo>
                      <a:pt x="6253" y="8888"/>
                      <a:pt x="6270" y="8903"/>
                      <a:pt x="6288" y="8918"/>
                    </a:cubicBezTo>
                    <a:lnTo>
                      <a:pt x="6352" y="8952"/>
                    </a:lnTo>
                    <a:lnTo>
                      <a:pt x="6465" y="9005"/>
                    </a:lnTo>
                    <a:lnTo>
                      <a:pt x="6583" y="9063"/>
                    </a:lnTo>
                    <a:lnTo>
                      <a:pt x="6706" y="9116"/>
                    </a:lnTo>
                    <a:lnTo>
                      <a:pt x="6781" y="9140"/>
                    </a:lnTo>
                    <a:lnTo>
                      <a:pt x="6867" y="9161"/>
                    </a:lnTo>
                    <a:lnTo>
                      <a:pt x="6958" y="9179"/>
                    </a:lnTo>
                    <a:lnTo>
                      <a:pt x="7043" y="9200"/>
                    </a:lnTo>
                    <a:lnTo>
                      <a:pt x="7134" y="9224"/>
                    </a:lnTo>
                    <a:lnTo>
                      <a:pt x="7220" y="9248"/>
                    </a:lnTo>
                    <a:lnTo>
                      <a:pt x="7290" y="9279"/>
                    </a:lnTo>
                    <a:lnTo>
                      <a:pt x="7343" y="9314"/>
                    </a:lnTo>
                    <a:cubicBezTo>
                      <a:pt x="7357" y="9329"/>
                      <a:pt x="7372" y="9344"/>
                      <a:pt x="7386" y="9359"/>
                    </a:cubicBezTo>
                    <a:cubicBezTo>
                      <a:pt x="7393" y="9376"/>
                      <a:pt x="7401" y="9392"/>
                      <a:pt x="7408" y="9409"/>
                    </a:cubicBezTo>
                    <a:lnTo>
                      <a:pt x="7381" y="9433"/>
                    </a:lnTo>
                    <a:cubicBezTo>
                      <a:pt x="7374" y="9443"/>
                      <a:pt x="7366" y="9454"/>
                      <a:pt x="7359" y="9464"/>
                    </a:cubicBezTo>
                    <a:lnTo>
                      <a:pt x="7333" y="9493"/>
                    </a:lnTo>
                    <a:cubicBezTo>
                      <a:pt x="7317" y="9503"/>
                      <a:pt x="7300" y="9512"/>
                      <a:pt x="7284" y="9522"/>
                    </a:cubicBezTo>
                    <a:lnTo>
                      <a:pt x="7193" y="9546"/>
                    </a:lnTo>
                    <a:lnTo>
                      <a:pt x="7081" y="9559"/>
                    </a:lnTo>
                    <a:lnTo>
                      <a:pt x="6958" y="9562"/>
                    </a:lnTo>
                    <a:lnTo>
                      <a:pt x="6824" y="9559"/>
                    </a:lnTo>
                    <a:lnTo>
                      <a:pt x="6690" y="9551"/>
                    </a:lnTo>
                    <a:lnTo>
                      <a:pt x="6567" y="9546"/>
                    </a:lnTo>
                    <a:lnTo>
                      <a:pt x="6454" y="9538"/>
                    </a:lnTo>
                    <a:lnTo>
                      <a:pt x="6261" y="9525"/>
                    </a:lnTo>
                    <a:lnTo>
                      <a:pt x="6074" y="9493"/>
                    </a:lnTo>
                    <a:lnTo>
                      <a:pt x="5903" y="9454"/>
                    </a:lnTo>
                    <a:lnTo>
                      <a:pt x="5726" y="9401"/>
                    </a:lnTo>
                    <a:lnTo>
                      <a:pt x="5560" y="9351"/>
                    </a:lnTo>
                    <a:lnTo>
                      <a:pt x="5404" y="9295"/>
                    </a:lnTo>
                    <a:lnTo>
                      <a:pt x="5244" y="9245"/>
                    </a:lnTo>
                    <a:lnTo>
                      <a:pt x="5083" y="9250"/>
                    </a:lnTo>
                    <a:cubicBezTo>
                      <a:pt x="5062" y="9248"/>
                      <a:pt x="5040" y="9247"/>
                      <a:pt x="5019" y="9245"/>
                    </a:cubicBezTo>
                    <a:lnTo>
                      <a:pt x="4944" y="9227"/>
                    </a:lnTo>
                    <a:lnTo>
                      <a:pt x="4853" y="9211"/>
                    </a:lnTo>
                    <a:lnTo>
                      <a:pt x="4762" y="9187"/>
                    </a:lnTo>
                    <a:lnTo>
                      <a:pt x="4681" y="9163"/>
                    </a:lnTo>
                    <a:cubicBezTo>
                      <a:pt x="4660" y="9153"/>
                      <a:pt x="4638" y="9144"/>
                      <a:pt x="4617" y="9134"/>
                    </a:cubicBezTo>
                    <a:lnTo>
                      <a:pt x="4585" y="9105"/>
                    </a:lnTo>
                    <a:cubicBezTo>
                      <a:pt x="4581" y="9090"/>
                      <a:pt x="4578" y="9075"/>
                      <a:pt x="4574" y="9060"/>
                    </a:cubicBezTo>
                    <a:cubicBezTo>
                      <a:pt x="4578" y="9042"/>
                      <a:pt x="4581" y="9023"/>
                      <a:pt x="4585" y="9005"/>
                    </a:cubicBezTo>
                    <a:cubicBezTo>
                      <a:pt x="4592" y="8986"/>
                      <a:pt x="4599" y="8966"/>
                      <a:pt x="4606" y="8947"/>
                    </a:cubicBezTo>
                    <a:cubicBezTo>
                      <a:pt x="4617" y="8926"/>
                      <a:pt x="4627" y="8905"/>
                      <a:pt x="4638" y="8884"/>
                    </a:cubicBezTo>
                    <a:cubicBezTo>
                      <a:pt x="4652" y="8863"/>
                      <a:pt x="4667" y="8841"/>
                      <a:pt x="4681" y="8820"/>
                    </a:cubicBezTo>
                    <a:cubicBezTo>
                      <a:pt x="4695" y="8799"/>
                      <a:pt x="4710" y="8778"/>
                      <a:pt x="4724" y="8757"/>
                    </a:cubicBezTo>
                    <a:cubicBezTo>
                      <a:pt x="4735" y="8738"/>
                      <a:pt x="4745" y="8718"/>
                      <a:pt x="4756" y="8699"/>
                    </a:cubicBezTo>
                    <a:cubicBezTo>
                      <a:pt x="4765" y="8681"/>
                      <a:pt x="4774" y="8664"/>
                      <a:pt x="4783" y="8646"/>
                    </a:cubicBezTo>
                    <a:cubicBezTo>
                      <a:pt x="4788" y="8632"/>
                      <a:pt x="4794" y="8618"/>
                      <a:pt x="4799" y="8604"/>
                    </a:cubicBezTo>
                    <a:lnTo>
                      <a:pt x="4676" y="8572"/>
                    </a:lnTo>
                    <a:cubicBezTo>
                      <a:pt x="4647" y="8561"/>
                      <a:pt x="4619" y="8549"/>
                      <a:pt x="4590" y="8538"/>
                    </a:cubicBezTo>
                    <a:cubicBezTo>
                      <a:pt x="4572" y="8526"/>
                      <a:pt x="4555" y="8513"/>
                      <a:pt x="4537" y="8501"/>
                    </a:cubicBezTo>
                    <a:cubicBezTo>
                      <a:pt x="4524" y="8487"/>
                      <a:pt x="4512" y="8473"/>
                      <a:pt x="4499" y="8459"/>
                    </a:cubicBezTo>
                    <a:cubicBezTo>
                      <a:pt x="4495" y="8444"/>
                      <a:pt x="4492" y="8429"/>
                      <a:pt x="4488" y="8414"/>
                    </a:cubicBezTo>
                    <a:lnTo>
                      <a:pt x="4494" y="8366"/>
                    </a:lnTo>
                    <a:cubicBezTo>
                      <a:pt x="4499" y="8349"/>
                      <a:pt x="4505" y="8333"/>
                      <a:pt x="4510" y="8316"/>
                    </a:cubicBezTo>
                    <a:cubicBezTo>
                      <a:pt x="4519" y="8298"/>
                      <a:pt x="4528" y="8281"/>
                      <a:pt x="4537" y="8263"/>
                    </a:cubicBezTo>
                    <a:cubicBezTo>
                      <a:pt x="4546" y="8246"/>
                      <a:pt x="4554" y="8228"/>
                      <a:pt x="4563" y="8211"/>
                    </a:cubicBezTo>
                    <a:cubicBezTo>
                      <a:pt x="4570" y="8192"/>
                      <a:pt x="4578" y="8174"/>
                      <a:pt x="4585" y="8155"/>
                    </a:cubicBezTo>
                    <a:cubicBezTo>
                      <a:pt x="4592" y="8136"/>
                      <a:pt x="4599" y="8116"/>
                      <a:pt x="4606" y="8097"/>
                    </a:cubicBezTo>
                    <a:cubicBezTo>
                      <a:pt x="4608" y="8079"/>
                      <a:pt x="4610" y="8060"/>
                      <a:pt x="4612" y="8042"/>
                    </a:cubicBezTo>
                    <a:cubicBezTo>
                      <a:pt x="4610" y="8023"/>
                      <a:pt x="4608" y="8003"/>
                      <a:pt x="4606" y="7984"/>
                    </a:cubicBezTo>
                    <a:cubicBezTo>
                      <a:pt x="4601" y="7963"/>
                      <a:pt x="4595" y="7941"/>
                      <a:pt x="4590" y="7920"/>
                    </a:cubicBezTo>
                    <a:cubicBezTo>
                      <a:pt x="4588" y="7893"/>
                      <a:pt x="4587" y="7865"/>
                      <a:pt x="4585" y="7838"/>
                    </a:cubicBezTo>
                    <a:lnTo>
                      <a:pt x="4585" y="7746"/>
                    </a:lnTo>
                    <a:cubicBezTo>
                      <a:pt x="4587" y="7713"/>
                      <a:pt x="4588" y="7679"/>
                      <a:pt x="4590" y="7646"/>
                    </a:cubicBezTo>
                    <a:cubicBezTo>
                      <a:pt x="4595" y="7614"/>
                      <a:pt x="4601" y="7583"/>
                      <a:pt x="4606" y="7551"/>
                    </a:cubicBezTo>
                    <a:cubicBezTo>
                      <a:pt x="4613" y="7522"/>
                      <a:pt x="4621" y="7493"/>
                      <a:pt x="4628" y="7464"/>
                    </a:cubicBezTo>
                    <a:cubicBezTo>
                      <a:pt x="4633" y="7417"/>
                      <a:pt x="4639" y="7371"/>
                      <a:pt x="4644" y="7324"/>
                    </a:cubicBezTo>
                    <a:cubicBezTo>
                      <a:pt x="4649" y="7274"/>
                      <a:pt x="4655" y="7223"/>
                      <a:pt x="4660" y="7173"/>
                    </a:cubicBezTo>
                    <a:lnTo>
                      <a:pt x="4660" y="7018"/>
                    </a:lnTo>
                    <a:cubicBezTo>
                      <a:pt x="4658" y="6963"/>
                      <a:pt x="4657" y="6909"/>
                      <a:pt x="4655" y="6854"/>
                    </a:cubicBezTo>
                    <a:cubicBezTo>
                      <a:pt x="4649" y="6800"/>
                      <a:pt x="4644" y="6747"/>
                      <a:pt x="4638" y="6693"/>
                    </a:cubicBezTo>
                    <a:cubicBezTo>
                      <a:pt x="4636" y="6642"/>
                      <a:pt x="4635" y="6591"/>
                      <a:pt x="4633" y="6540"/>
                    </a:cubicBezTo>
                    <a:cubicBezTo>
                      <a:pt x="4631" y="6492"/>
                      <a:pt x="4630" y="6443"/>
                      <a:pt x="4628" y="6395"/>
                    </a:cubicBezTo>
                    <a:lnTo>
                      <a:pt x="4628" y="6310"/>
                    </a:lnTo>
                    <a:cubicBezTo>
                      <a:pt x="4630" y="6282"/>
                      <a:pt x="4631" y="6254"/>
                      <a:pt x="4633" y="6226"/>
                    </a:cubicBezTo>
                    <a:cubicBezTo>
                      <a:pt x="4637" y="6197"/>
                      <a:pt x="4640" y="6168"/>
                      <a:pt x="4644" y="6139"/>
                    </a:cubicBezTo>
                    <a:cubicBezTo>
                      <a:pt x="4649" y="6111"/>
                      <a:pt x="4655" y="6082"/>
                      <a:pt x="4660" y="6054"/>
                    </a:cubicBezTo>
                    <a:cubicBezTo>
                      <a:pt x="4665" y="6025"/>
                      <a:pt x="4671" y="5996"/>
                      <a:pt x="4676" y="5967"/>
                    </a:cubicBezTo>
                    <a:lnTo>
                      <a:pt x="4676" y="5891"/>
                    </a:lnTo>
                    <a:cubicBezTo>
                      <a:pt x="4672" y="5866"/>
                      <a:pt x="4669" y="5842"/>
                      <a:pt x="4665" y="5817"/>
                    </a:cubicBezTo>
                    <a:lnTo>
                      <a:pt x="4638" y="5751"/>
                    </a:lnTo>
                    <a:cubicBezTo>
                      <a:pt x="4620" y="5732"/>
                      <a:pt x="4603" y="5712"/>
                      <a:pt x="4585" y="5693"/>
                    </a:cubicBezTo>
                    <a:lnTo>
                      <a:pt x="4585" y="5709"/>
                    </a:lnTo>
                    <a:cubicBezTo>
                      <a:pt x="4572" y="5719"/>
                      <a:pt x="4560" y="5730"/>
                      <a:pt x="4547" y="5740"/>
                    </a:cubicBezTo>
                    <a:cubicBezTo>
                      <a:pt x="4535" y="5755"/>
                      <a:pt x="4522" y="5770"/>
                      <a:pt x="4510" y="5785"/>
                    </a:cubicBezTo>
                    <a:cubicBezTo>
                      <a:pt x="4503" y="5799"/>
                      <a:pt x="4495" y="5813"/>
                      <a:pt x="4488" y="5827"/>
                    </a:cubicBezTo>
                    <a:cubicBezTo>
                      <a:pt x="4485" y="5842"/>
                      <a:pt x="4481" y="5857"/>
                      <a:pt x="4478" y="5872"/>
                    </a:cubicBezTo>
                    <a:cubicBezTo>
                      <a:pt x="4467" y="5876"/>
                      <a:pt x="4457" y="5881"/>
                      <a:pt x="4446" y="5885"/>
                    </a:cubicBezTo>
                    <a:lnTo>
                      <a:pt x="4408" y="5914"/>
                    </a:lnTo>
                    <a:lnTo>
                      <a:pt x="4371" y="5954"/>
                    </a:lnTo>
                    <a:cubicBezTo>
                      <a:pt x="4357" y="5970"/>
                      <a:pt x="4342" y="5986"/>
                      <a:pt x="4328" y="6002"/>
                    </a:cubicBezTo>
                    <a:cubicBezTo>
                      <a:pt x="4312" y="6020"/>
                      <a:pt x="4296" y="6039"/>
                      <a:pt x="4280" y="6057"/>
                    </a:cubicBezTo>
                    <a:lnTo>
                      <a:pt x="4237" y="6112"/>
                    </a:lnTo>
                    <a:cubicBezTo>
                      <a:pt x="4226" y="6130"/>
                      <a:pt x="4216" y="6147"/>
                      <a:pt x="4205" y="6165"/>
                    </a:cubicBezTo>
                    <a:cubicBezTo>
                      <a:pt x="4191" y="6182"/>
                      <a:pt x="4176" y="6198"/>
                      <a:pt x="4162" y="6215"/>
                    </a:cubicBezTo>
                    <a:cubicBezTo>
                      <a:pt x="4123" y="6263"/>
                      <a:pt x="4083" y="6310"/>
                      <a:pt x="4044" y="6358"/>
                    </a:cubicBezTo>
                    <a:cubicBezTo>
                      <a:pt x="3999" y="6405"/>
                      <a:pt x="3955" y="6453"/>
                      <a:pt x="3910" y="6500"/>
                    </a:cubicBezTo>
                    <a:lnTo>
                      <a:pt x="3787" y="6646"/>
                    </a:lnTo>
                    <a:cubicBezTo>
                      <a:pt x="3751" y="6693"/>
                      <a:pt x="3716" y="6741"/>
                      <a:pt x="3680" y="6788"/>
                    </a:cubicBezTo>
                    <a:cubicBezTo>
                      <a:pt x="3653" y="6834"/>
                      <a:pt x="3626" y="6879"/>
                      <a:pt x="3599" y="6925"/>
                    </a:cubicBezTo>
                    <a:lnTo>
                      <a:pt x="3599" y="6928"/>
                    </a:lnTo>
                    <a:lnTo>
                      <a:pt x="3599" y="6931"/>
                    </a:lnTo>
                    <a:cubicBezTo>
                      <a:pt x="3601" y="6933"/>
                      <a:pt x="3603" y="6934"/>
                      <a:pt x="3605" y="6936"/>
                    </a:cubicBezTo>
                    <a:lnTo>
                      <a:pt x="3605" y="6941"/>
                    </a:lnTo>
                    <a:cubicBezTo>
                      <a:pt x="3610" y="6945"/>
                      <a:pt x="3616" y="6948"/>
                      <a:pt x="3621" y="6952"/>
                    </a:cubicBezTo>
                    <a:cubicBezTo>
                      <a:pt x="3601" y="6948"/>
                      <a:pt x="3582" y="6945"/>
                      <a:pt x="3562" y="6941"/>
                    </a:cubicBezTo>
                    <a:cubicBezTo>
                      <a:pt x="3553" y="6960"/>
                      <a:pt x="3544" y="6978"/>
                      <a:pt x="3535" y="6997"/>
                    </a:cubicBezTo>
                    <a:lnTo>
                      <a:pt x="3492" y="7052"/>
                    </a:lnTo>
                    <a:cubicBezTo>
                      <a:pt x="3480" y="7069"/>
                      <a:pt x="3467" y="7085"/>
                      <a:pt x="3455" y="7102"/>
                    </a:cubicBezTo>
                    <a:lnTo>
                      <a:pt x="3407" y="7150"/>
                    </a:lnTo>
                    <a:cubicBezTo>
                      <a:pt x="3394" y="7161"/>
                      <a:pt x="3382" y="7173"/>
                      <a:pt x="3369" y="7184"/>
                    </a:cubicBezTo>
                    <a:lnTo>
                      <a:pt x="3348" y="7226"/>
                    </a:lnTo>
                    <a:lnTo>
                      <a:pt x="3348" y="7266"/>
                    </a:lnTo>
                    <a:lnTo>
                      <a:pt x="3348" y="7308"/>
                    </a:lnTo>
                    <a:cubicBezTo>
                      <a:pt x="3351" y="7320"/>
                      <a:pt x="3355" y="7333"/>
                      <a:pt x="3358" y="7345"/>
                    </a:cubicBezTo>
                    <a:cubicBezTo>
                      <a:pt x="3355" y="7356"/>
                      <a:pt x="3351" y="7366"/>
                      <a:pt x="3348" y="7377"/>
                    </a:cubicBezTo>
                    <a:cubicBezTo>
                      <a:pt x="3330" y="7409"/>
                      <a:pt x="3312" y="7442"/>
                      <a:pt x="3294" y="7474"/>
                    </a:cubicBezTo>
                    <a:cubicBezTo>
                      <a:pt x="3271" y="7508"/>
                      <a:pt x="3247" y="7541"/>
                      <a:pt x="3224" y="7575"/>
                    </a:cubicBezTo>
                    <a:lnTo>
                      <a:pt x="3160" y="7672"/>
                    </a:lnTo>
                    <a:cubicBezTo>
                      <a:pt x="3142" y="7705"/>
                      <a:pt x="3125" y="7737"/>
                      <a:pt x="3107" y="7770"/>
                    </a:cubicBezTo>
                    <a:cubicBezTo>
                      <a:pt x="3093" y="7803"/>
                      <a:pt x="3078" y="7835"/>
                      <a:pt x="3064" y="7868"/>
                    </a:cubicBezTo>
                    <a:lnTo>
                      <a:pt x="3037" y="7970"/>
                    </a:lnTo>
                    <a:lnTo>
                      <a:pt x="3037" y="8076"/>
                    </a:lnTo>
                    <a:cubicBezTo>
                      <a:pt x="3048" y="8113"/>
                      <a:pt x="3058" y="8150"/>
                      <a:pt x="3069" y="8187"/>
                    </a:cubicBezTo>
                    <a:cubicBezTo>
                      <a:pt x="3073" y="8206"/>
                      <a:pt x="3076" y="8226"/>
                      <a:pt x="3080" y="8245"/>
                    </a:cubicBezTo>
                    <a:cubicBezTo>
                      <a:pt x="3075" y="8264"/>
                      <a:pt x="3069" y="8284"/>
                      <a:pt x="3064" y="8303"/>
                    </a:cubicBezTo>
                    <a:cubicBezTo>
                      <a:pt x="3053" y="8321"/>
                      <a:pt x="3043" y="8338"/>
                      <a:pt x="3032" y="8356"/>
                    </a:cubicBezTo>
                    <a:cubicBezTo>
                      <a:pt x="3018" y="8374"/>
                      <a:pt x="3003" y="8391"/>
                      <a:pt x="2989" y="8409"/>
                    </a:cubicBezTo>
                    <a:cubicBezTo>
                      <a:pt x="2980" y="8425"/>
                      <a:pt x="2971" y="8440"/>
                      <a:pt x="2962" y="8456"/>
                    </a:cubicBezTo>
                    <a:cubicBezTo>
                      <a:pt x="2955" y="8469"/>
                      <a:pt x="2948" y="8483"/>
                      <a:pt x="2941" y="8496"/>
                    </a:cubicBezTo>
                    <a:cubicBezTo>
                      <a:pt x="2943" y="8507"/>
                      <a:pt x="2944" y="8519"/>
                      <a:pt x="2946" y="8530"/>
                    </a:cubicBezTo>
                    <a:lnTo>
                      <a:pt x="3198" y="8767"/>
                    </a:lnTo>
                    <a:lnTo>
                      <a:pt x="3198" y="8836"/>
                    </a:lnTo>
                    <a:lnTo>
                      <a:pt x="3171" y="8884"/>
                    </a:lnTo>
                    <a:lnTo>
                      <a:pt x="3133" y="8934"/>
                    </a:lnTo>
                    <a:cubicBezTo>
                      <a:pt x="3119" y="8952"/>
                      <a:pt x="3105" y="8971"/>
                      <a:pt x="3091" y="8989"/>
                    </a:cubicBezTo>
                    <a:cubicBezTo>
                      <a:pt x="3078" y="9008"/>
                      <a:pt x="3066" y="9026"/>
                      <a:pt x="3053" y="9045"/>
                    </a:cubicBezTo>
                    <a:cubicBezTo>
                      <a:pt x="3041" y="9062"/>
                      <a:pt x="3028" y="9080"/>
                      <a:pt x="3016" y="9097"/>
                    </a:cubicBezTo>
                    <a:cubicBezTo>
                      <a:pt x="3009" y="9113"/>
                      <a:pt x="3001" y="9129"/>
                      <a:pt x="2994" y="9145"/>
                    </a:cubicBezTo>
                    <a:cubicBezTo>
                      <a:pt x="2996" y="9158"/>
                      <a:pt x="2997" y="9171"/>
                      <a:pt x="2999" y="9184"/>
                    </a:cubicBezTo>
                    <a:cubicBezTo>
                      <a:pt x="3013" y="9213"/>
                      <a:pt x="3028" y="9243"/>
                      <a:pt x="3042" y="9272"/>
                    </a:cubicBezTo>
                    <a:lnTo>
                      <a:pt x="3107" y="9364"/>
                    </a:lnTo>
                    <a:lnTo>
                      <a:pt x="3176" y="9454"/>
                    </a:lnTo>
                    <a:cubicBezTo>
                      <a:pt x="3197" y="9486"/>
                      <a:pt x="3219" y="9517"/>
                      <a:pt x="3240" y="9549"/>
                    </a:cubicBezTo>
                    <a:cubicBezTo>
                      <a:pt x="3256" y="9581"/>
                      <a:pt x="3273" y="9612"/>
                      <a:pt x="3289" y="9644"/>
                    </a:cubicBezTo>
                    <a:cubicBezTo>
                      <a:pt x="3300" y="9676"/>
                      <a:pt x="3310" y="9709"/>
                      <a:pt x="3321" y="9741"/>
                    </a:cubicBezTo>
                    <a:cubicBezTo>
                      <a:pt x="3323" y="9774"/>
                      <a:pt x="3324" y="9806"/>
                      <a:pt x="3326" y="9839"/>
                    </a:cubicBezTo>
                    <a:cubicBezTo>
                      <a:pt x="3317" y="9872"/>
                      <a:pt x="3308" y="9906"/>
                      <a:pt x="3299" y="9939"/>
                    </a:cubicBezTo>
                    <a:lnTo>
                      <a:pt x="3160" y="9974"/>
                    </a:lnTo>
                    <a:lnTo>
                      <a:pt x="3016" y="9992"/>
                    </a:lnTo>
                    <a:lnTo>
                      <a:pt x="2855" y="10000"/>
                    </a:lnTo>
                    <a:lnTo>
                      <a:pt x="2700" y="9997"/>
                    </a:lnTo>
                    <a:lnTo>
                      <a:pt x="2539" y="9979"/>
                    </a:lnTo>
                    <a:lnTo>
                      <a:pt x="2384" y="9955"/>
                    </a:lnTo>
                    <a:lnTo>
                      <a:pt x="2239" y="9921"/>
                    </a:lnTo>
                    <a:lnTo>
                      <a:pt x="2105" y="9881"/>
                    </a:lnTo>
                    <a:cubicBezTo>
                      <a:pt x="2066" y="9865"/>
                      <a:pt x="2026" y="9850"/>
                      <a:pt x="1987" y="9834"/>
                    </a:cubicBezTo>
                    <a:lnTo>
                      <a:pt x="1901" y="9781"/>
                    </a:lnTo>
                    <a:lnTo>
                      <a:pt x="1837" y="9723"/>
                    </a:lnTo>
                    <a:lnTo>
                      <a:pt x="1837" y="9514"/>
                    </a:lnTo>
                    <a:cubicBezTo>
                      <a:pt x="1828" y="9503"/>
                      <a:pt x="1819" y="9491"/>
                      <a:pt x="1810" y="9480"/>
                    </a:cubicBezTo>
                    <a:cubicBezTo>
                      <a:pt x="1798" y="9465"/>
                      <a:pt x="1785" y="9450"/>
                      <a:pt x="1773" y="9435"/>
                    </a:cubicBezTo>
                    <a:cubicBezTo>
                      <a:pt x="1764" y="9417"/>
                      <a:pt x="1755" y="9400"/>
                      <a:pt x="1746" y="9382"/>
                    </a:cubicBezTo>
                    <a:lnTo>
                      <a:pt x="1725" y="9316"/>
                    </a:lnTo>
                    <a:lnTo>
                      <a:pt x="1725" y="9248"/>
                    </a:lnTo>
                    <a:cubicBezTo>
                      <a:pt x="1732" y="9224"/>
                      <a:pt x="1739" y="9201"/>
                      <a:pt x="1746" y="9177"/>
                    </a:cubicBezTo>
                    <a:cubicBezTo>
                      <a:pt x="1751" y="9160"/>
                      <a:pt x="1757" y="9143"/>
                      <a:pt x="1762" y="9126"/>
                    </a:cubicBezTo>
                    <a:lnTo>
                      <a:pt x="1762" y="9071"/>
                    </a:lnTo>
                    <a:cubicBezTo>
                      <a:pt x="1755" y="9052"/>
                      <a:pt x="1748" y="9032"/>
                      <a:pt x="1741" y="9013"/>
                    </a:cubicBezTo>
                    <a:cubicBezTo>
                      <a:pt x="1736" y="8993"/>
                      <a:pt x="1730" y="8972"/>
                      <a:pt x="1725" y="8952"/>
                    </a:cubicBezTo>
                    <a:cubicBezTo>
                      <a:pt x="1721" y="8929"/>
                      <a:pt x="1718" y="8907"/>
                      <a:pt x="1714" y="8884"/>
                    </a:cubicBezTo>
                    <a:lnTo>
                      <a:pt x="1714" y="8810"/>
                    </a:lnTo>
                    <a:cubicBezTo>
                      <a:pt x="1721" y="8784"/>
                      <a:pt x="1728" y="8759"/>
                      <a:pt x="1735" y="8733"/>
                    </a:cubicBezTo>
                    <a:lnTo>
                      <a:pt x="1762" y="8667"/>
                    </a:lnTo>
                    <a:cubicBezTo>
                      <a:pt x="1775" y="8647"/>
                      <a:pt x="1787" y="8626"/>
                      <a:pt x="1800" y="8606"/>
                    </a:cubicBezTo>
                    <a:cubicBezTo>
                      <a:pt x="1812" y="8586"/>
                      <a:pt x="1825" y="8566"/>
                      <a:pt x="1837" y="8546"/>
                    </a:cubicBezTo>
                    <a:cubicBezTo>
                      <a:pt x="1848" y="8521"/>
                      <a:pt x="1858" y="8497"/>
                      <a:pt x="1869" y="8472"/>
                    </a:cubicBezTo>
                    <a:lnTo>
                      <a:pt x="1869" y="7820"/>
                    </a:lnTo>
                    <a:lnTo>
                      <a:pt x="1998" y="7020"/>
                    </a:lnTo>
                    <a:cubicBezTo>
                      <a:pt x="2085" y="6872"/>
                      <a:pt x="2173" y="6725"/>
                      <a:pt x="2260" y="6577"/>
                    </a:cubicBezTo>
                    <a:cubicBezTo>
                      <a:pt x="2265" y="6458"/>
                      <a:pt x="2271" y="6340"/>
                      <a:pt x="2276" y="6221"/>
                    </a:cubicBezTo>
                    <a:lnTo>
                      <a:pt x="2453" y="5735"/>
                    </a:lnTo>
                    <a:lnTo>
                      <a:pt x="2501" y="5606"/>
                    </a:lnTo>
                    <a:cubicBezTo>
                      <a:pt x="2514" y="5565"/>
                      <a:pt x="2526" y="5525"/>
                      <a:pt x="2539" y="5484"/>
                    </a:cubicBezTo>
                    <a:cubicBezTo>
                      <a:pt x="2546" y="5444"/>
                      <a:pt x="2553" y="5403"/>
                      <a:pt x="2560" y="5363"/>
                    </a:cubicBezTo>
                    <a:cubicBezTo>
                      <a:pt x="2571" y="5324"/>
                      <a:pt x="2581" y="5286"/>
                      <a:pt x="2592" y="5247"/>
                    </a:cubicBezTo>
                    <a:lnTo>
                      <a:pt x="2598" y="5202"/>
                    </a:lnTo>
                    <a:lnTo>
                      <a:pt x="2592" y="5154"/>
                    </a:lnTo>
                    <a:cubicBezTo>
                      <a:pt x="2590" y="5138"/>
                      <a:pt x="2589" y="5123"/>
                      <a:pt x="2587" y="5107"/>
                    </a:cubicBezTo>
                    <a:lnTo>
                      <a:pt x="2587" y="5059"/>
                    </a:lnTo>
                    <a:cubicBezTo>
                      <a:pt x="2596" y="5044"/>
                      <a:pt x="2605" y="5030"/>
                      <a:pt x="2614" y="5015"/>
                    </a:cubicBezTo>
                    <a:lnTo>
                      <a:pt x="2592" y="5015"/>
                    </a:lnTo>
                    <a:lnTo>
                      <a:pt x="2587" y="5015"/>
                    </a:lnTo>
                    <a:lnTo>
                      <a:pt x="2582" y="5015"/>
                    </a:lnTo>
                    <a:lnTo>
                      <a:pt x="2582" y="5020"/>
                    </a:lnTo>
                    <a:lnTo>
                      <a:pt x="2571" y="5020"/>
                    </a:lnTo>
                    <a:lnTo>
                      <a:pt x="2571" y="5015"/>
                    </a:lnTo>
                    <a:cubicBezTo>
                      <a:pt x="2569" y="5014"/>
                      <a:pt x="2568" y="5013"/>
                      <a:pt x="2566" y="5012"/>
                    </a:cubicBezTo>
                    <a:cubicBezTo>
                      <a:pt x="2564" y="5009"/>
                      <a:pt x="2562" y="5007"/>
                      <a:pt x="2560" y="5004"/>
                    </a:cubicBezTo>
                    <a:lnTo>
                      <a:pt x="2566" y="4980"/>
                    </a:lnTo>
                    <a:cubicBezTo>
                      <a:pt x="2559" y="4975"/>
                      <a:pt x="2551" y="4969"/>
                      <a:pt x="2544" y="4964"/>
                    </a:cubicBezTo>
                    <a:lnTo>
                      <a:pt x="2517" y="4946"/>
                    </a:lnTo>
                    <a:cubicBezTo>
                      <a:pt x="2503" y="4942"/>
                      <a:pt x="2489" y="4937"/>
                      <a:pt x="2475" y="4933"/>
                    </a:cubicBezTo>
                    <a:cubicBezTo>
                      <a:pt x="2464" y="4928"/>
                      <a:pt x="2453" y="4922"/>
                      <a:pt x="2442" y="4917"/>
                    </a:cubicBezTo>
                    <a:cubicBezTo>
                      <a:pt x="2435" y="4913"/>
                      <a:pt x="2428" y="4908"/>
                      <a:pt x="2421" y="4904"/>
                    </a:cubicBezTo>
                    <a:lnTo>
                      <a:pt x="2421" y="4605"/>
                    </a:lnTo>
                    <a:cubicBezTo>
                      <a:pt x="2425" y="4443"/>
                      <a:pt x="2428" y="4282"/>
                      <a:pt x="2432" y="4120"/>
                    </a:cubicBezTo>
                    <a:cubicBezTo>
                      <a:pt x="2439" y="4085"/>
                      <a:pt x="2446" y="4049"/>
                      <a:pt x="2453" y="4014"/>
                    </a:cubicBezTo>
                    <a:cubicBezTo>
                      <a:pt x="2451" y="3980"/>
                      <a:pt x="2450" y="3945"/>
                      <a:pt x="2448" y="3911"/>
                    </a:cubicBezTo>
                    <a:cubicBezTo>
                      <a:pt x="2443" y="3877"/>
                      <a:pt x="2437" y="3842"/>
                      <a:pt x="2432" y="3808"/>
                    </a:cubicBezTo>
                    <a:cubicBezTo>
                      <a:pt x="2425" y="3773"/>
                      <a:pt x="2417" y="3738"/>
                      <a:pt x="2410" y="3703"/>
                    </a:cubicBezTo>
                    <a:cubicBezTo>
                      <a:pt x="2414" y="3668"/>
                      <a:pt x="2417" y="3632"/>
                      <a:pt x="2421" y="3597"/>
                    </a:cubicBezTo>
                    <a:cubicBezTo>
                      <a:pt x="2425" y="3558"/>
                      <a:pt x="2428" y="3520"/>
                      <a:pt x="2432" y="3481"/>
                    </a:cubicBezTo>
                    <a:cubicBezTo>
                      <a:pt x="2437" y="3441"/>
                      <a:pt x="2443" y="3402"/>
                      <a:pt x="2448" y="3362"/>
                    </a:cubicBezTo>
                    <a:cubicBezTo>
                      <a:pt x="2450" y="3321"/>
                      <a:pt x="2451" y="3279"/>
                      <a:pt x="2453" y="3238"/>
                    </a:cubicBezTo>
                    <a:cubicBezTo>
                      <a:pt x="2451" y="3199"/>
                      <a:pt x="2450" y="3161"/>
                      <a:pt x="2448" y="3122"/>
                    </a:cubicBezTo>
                    <a:lnTo>
                      <a:pt x="2421" y="3017"/>
                    </a:lnTo>
                    <a:cubicBezTo>
                      <a:pt x="2401" y="2912"/>
                      <a:pt x="2382" y="2808"/>
                      <a:pt x="2362" y="2703"/>
                    </a:cubicBezTo>
                    <a:cubicBezTo>
                      <a:pt x="2358" y="2720"/>
                      <a:pt x="2355" y="2736"/>
                      <a:pt x="2351" y="2753"/>
                    </a:cubicBezTo>
                    <a:lnTo>
                      <a:pt x="2314" y="2790"/>
                    </a:lnTo>
                    <a:cubicBezTo>
                      <a:pt x="2303" y="2800"/>
                      <a:pt x="2293" y="2811"/>
                      <a:pt x="2282" y="2821"/>
                    </a:cubicBezTo>
                    <a:lnTo>
                      <a:pt x="2255" y="2848"/>
                    </a:lnTo>
                    <a:cubicBezTo>
                      <a:pt x="2250" y="2858"/>
                      <a:pt x="2244" y="2867"/>
                      <a:pt x="2239" y="2877"/>
                    </a:cubicBezTo>
                    <a:cubicBezTo>
                      <a:pt x="2238" y="2886"/>
                      <a:pt x="2237" y="2894"/>
                      <a:pt x="2236" y="2903"/>
                    </a:cubicBezTo>
                    <a:lnTo>
                      <a:pt x="2217" y="2922"/>
                    </a:lnTo>
                    <a:cubicBezTo>
                      <a:pt x="2206" y="2933"/>
                      <a:pt x="2196" y="2945"/>
                      <a:pt x="2185" y="2956"/>
                    </a:cubicBezTo>
                    <a:lnTo>
                      <a:pt x="2148" y="2996"/>
                    </a:lnTo>
                    <a:cubicBezTo>
                      <a:pt x="2141" y="3011"/>
                      <a:pt x="2133" y="3025"/>
                      <a:pt x="2126" y="3040"/>
                    </a:cubicBezTo>
                    <a:lnTo>
                      <a:pt x="2105" y="3088"/>
                    </a:lnTo>
                    <a:cubicBezTo>
                      <a:pt x="2101" y="3100"/>
                      <a:pt x="2098" y="3113"/>
                      <a:pt x="2094" y="3125"/>
                    </a:cubicBezTo>
                    <a:cubicBezTo>
                      <a:pt x="2092" y="3135"/>
                      <a:pt x="2091" y="3144"/>
                      <a:pt x="2089" y="3154"/>
                    </a:cubicBezTo>
                    <a:cubicBezTo>
                      <a:pt x="2085" y="3157"/>
                      <a:pt x="2082" y="3161"/>
                      <a:pt x="2078" y="3164"/>
                    </a:cubicBezTo>
                    <a:lnTo>
                      <a:pt x="1971" y="3215"/>
                    </a:lnTo>
                    <a:lnTo>
                      <a:pt x="1869" y="3257"/>
                    </a:lnTo>
                    <a:lnTo>
                      <a:pt x="1773" y="3296"/>
                    </a:lnTo>
                    <a:cubicBezTo>
                      <a:pt x="1741" y="3308"/>
                      <a:pt x="1708" y="3319"/>
                      <a:pt x="1676" y="3331"/>
                    </a:cubicBezTo>
                    <a:lnTo>
                      <a:pt x="1559" y="3362"/>
                    </a:lnTo>
                    <a:lnTo>
                      <a:pt x="1414" y="3389"/>
                    </a:lnTo>
                    <a:lnTo>
                      <a:pt x="1296" y="3399"/>
                    </a:lnTo>
                    <a:lnTo>
                      <a:pt x="1194" y="3391"/>
                    </a:lnTo>
                    <a:lnTo>
                      <a:pt x="1093" y="3376"/>
                    </a:lnTo>
                    <a:lnTo>
                      <a:pt x="1007" y="3344"/>
                    </a:lnTo>
                    <a:cubicBezTo>
                      <a:pt x="978" y="3333"/>
                      <a:pt x="950" y="3321"/>
                      <a:pt x="921" y="3310"/>
                    </a:cubicBezTo>
                    <a:cubicBezTo>
                      <a:pt x="896" y="3297"/>
                      <a:pt x="871" y="3283"/>
                      <a:pt x="846" y="3270"/>
                    </a:cubicBezTo>
                    <a:lnTo>
                      <a:pt x="777" y="3225"/>
                    </a:lnTo>
                    <a:cubicBezTo>
                      <a:pt x="757" y="3211"/>
                      <a:pt x="738" y="3197"/>
                      <a:pt x="718" y="3183"/>
                    </a:cubicBezTo>
                    <a:cubicBezTo>
                      <a:pt x="700" y="3171"/>
                      <a:pt x="682" y="3158"/>
                      <a:pt x="664" y="3146"/>
                    </a:cubicBezTo>
                    <a:cubicBezTo>
                      <a:pt x="650" y="3135"/>
                      <a:pt x="635" y="3125"/>
                      <a:pt x="621" y="3114"/>
                    </a:cubicBezTo>
                    <a:cubicBezTo>
                      <a:pt x="609" y="3108"/>
                      <a:pt x="596" y="3102"/>
                      <a:pt x="584" y="3096"/>
                    </a:cubicBezTo>
                    <a:cubicBezTo>
                      <a:pt x="548" y="3075"/>
                      <a:pt x="513" y="3053"/>
                      <a:pt x="477" y="3032"/>
                    </a:cubicBezTo>
                    <a:lnTo>
                      <a:pt x="386" y="2959"/>
                    </a:lnTo>
                    <a:lnTo>
                      <a:pt x="311" y="2869"/>
                    </a:lnTo>
                    <a:cubicBezTo>
                      <a:pt x="293" y="2837"/>
                      <a:pt x="275" y="2806"/>
                      <a:pt x="257" y="2774"/>
                    </a:cubicBezTo>
                    <a:cubicBezTo>
                      <a:pt x="243" y="2739"/>
                      <a:pt x="228" y="2703"/>
                      <a:pt x="214" y="2668"/>
                    </a:cubicBezTo>
                    <a:cubicBezTo>
                      <a:pt x="209" y="2631"/>
                      <a:pt x="203" y="2594"/>
                      <a:pt x="198" y="2557"/>
                    </a:cubicBezTo>
                    <a:lnTo>
                      <a:pt x="198" y="2449"/>
                    </a:lnTo>
                    <a:lnTo>
                      <a:pt x="225" y="2341"/>
                    </a:lnTo>
                    <a:cubicBezTo>
                      <a:pt x="230" y="2324"/>
                      <a:pt x="236" y="2308"/>
                      <a:pt x="241" y="2291"/>
                    </a:cubicBezTo>
                    <a:cubicBezTo>
                      <a:pt x="239" y="2275"/>
                      <a:pt x="238" y="2259"/>
                      <a:pt x="236" y="2243"/>
                    </a:cubicBezTo>
                    <a:lnTo>
                      <a:pt x="236" y="2196"/>
                    </a:lnTo>
                    <a:lnTo>
                      <a:pt x="236" y="2151"/>
                    </a:lnTo>
                    <a:cubicBezTo>
                      <a:pt x="239" y="2139"/>
                      <a:pt x="243" y="2126"/>
                      <a:pt x="246" y="2114"/>
                    </a:cubicBezTo>
                    <a:cubicBezTo>
                      <a:pt x="228" y="2087"/>
                      <a:pt x="211" y="2059"/>
                      <a:pt x="193" y="2032"/>
                    </a:cubicBezTo>
                    <a:cubicBezTo>
                      <a:pt x="172" y="2002"/>
                      <a:pt x="150" y="1972"/>
                      <a:pt x="129" y="1942"/>
                    </a:cubicBezTo>
                    <a:cubicBezTo>
                      <a:pt x="111" y="1911"/>
                      <a:pt x="93" y="1881"/>
                      <a:pt x="75" y="1850"/>
                    </a:cubicBezTo>
                    <a:lnTo>
                      <a:pt x="27" y="1760"/>
                    </a:lnTo>
                    <a:cubicBezTo>
                      <a:pt x="18" y="1730"/>
                      <a:pt x="9" y="1701"/>
                      <a:pt x="0" y="1671"/>
                    </a:cubicBezTo>
                    <a:lnTo>
                      <a:pt x="107" y="1618"/>
                    </a:lnTo>
                    <a:lnTo>
                      <a:pt x="257" y="1576"/>
                    </a:lnTo>
                    <a:lnTo>
                      <a:pt x="412" y="1541"/>
                    </a:lnTo>
                    <a:lnTo>
                      <a:pt x="595" y="1518"/>
                    </a:lnTo>
                    <a:lnTo>
                      <a:pt x="777" y="1507"/>
                    </a:lnTo>
                    <a:cubicBezTo>
                      <a:pt x="793" y="1512"/>
                      <a:pt x="809" y="1518"/>
                      <a:pt x="825" y="1523"/>
                    </a:cubicBezTo>
                    <a:cubicBezTo>
                      <a:pt x="843" y="1526"/>
                      <a:pt x="860" y="1530"/>
                      <a:pt x="878" y="1533"/>
                    </a:cubicBezTo>
                    <a:cubicBezTo>
                      <a:pt x="898" y="1536"/>
                      <a:pt x="917" y="1538"/>
                      <a:pt x="937" y="1541"/>
                    </a:cubicBezTo>
                    <a:cubicBezTo>
                      <a:pt x="955" y="1545"/>
                      <a:pt x="973" y="1550"/>
                      <a:pt x="991" y="1554"/>
                    </a:cubicBezTo>
                    <a:cubicBezTo>
                      <a:pt x="1007" y="1561"/>
                      <a:pt x="1023" y="1569"/>
                      <a:pt x="1039" y="1576"/>
                    </a:cubicBezTo>
                    <a:lnTo>
                      <a:pt x="1093" y="1615"/>
                    </a:lnTo>
                    <a:cubicBezTo>
                      <a:pt x="1105" y="1630"/>
                      <a:pt x="1118" y="1645"/>
                      <a:pt x="1130" y="1660"/>
                    </a:cubicBezTo>
                    <a:lnTo>
                      <a:pt x="1087" y="1694"/>
                    </a:lnTo>
                    <a:cubicBezTo>
                      <a:pt x="1082" y="1706"/>
                      <a:pt x="1076" y="1717"/>
                      <a:pt x="1071" y="1729"/>
                    </a:cubicBezTo>
                    <a:cubicBezTo>
                      <a:pt x="1076" y="1740"/>
                      <a:pt x="1082" y="1752"/>
                      <a:pt x="1087" y="1763"/>
                    </a:cubicBezTo>
                    <a:cubicBezTo>
                      <a:pt x="1092" y="1774"/>
                      <a:pt x="1098" y="1786"/>
                      <a:pt x="1103" y="1797"/>
                    </a:cubicBezTo>
                    <a:cubicBezTo>
                      <a:pt x="1107" y="1809"/>
                      <a:pt x="1110" y="1822"/>
                      <a:pt x="1114" y="1834"/>
                    </a:cubicBezTo>
                    <a:cubicBezTo>
                      <a:pt x="1112" y="1846"/>
                      <a:pt x="1111" y="1859"/>
                      <a:pt x="1109" y="1871"/>
                    </a:cubicBezTo>
                    <a:cubicBezTo>
                      <a:pt x="1096" y="1885"/>
                      <a:pt x="1084" y="1899"/>
                      <a:pt x="1071" y="1913"/>
                    </a:cubicBezTo>
                    <a:lnTo>
                      <a:pt x="900" y="1948"/>
                    </a:lnTo>
                    <a:lnTo>
                      <a:pt x="900" y="1985"/>
                    </a:lnTo>
                    <a:cubicBezTo>
                      <a:pt x="902" y="1997"/>
                      <a:pt x="903" y="2010"/>
                      <a:pt x="905" y="2022"/>
                    </a:cubicBezTo>
                    <a:cubicBezTo>
                      <a:pt x="909" y="2036"/>
                      <a:pt x="912" y="2050"/>
                      <a:pt x="916" y="2064"/>
                    </a:cubicBezTo>
                    <a:lnTo>
                      <a:pt x="916" y="2103"/>
                    </a:lnTo>
                    <a:cubicBezTo>
                      <a:pt x="912" y="2116"/>
                      <a:pt x="909" y="2130"/>
                      <a:pt x="905" y="2143"/>
                    </a:cubicBezTo>
                    <a:cubicBezTo>
                      <a:pt x="900" y="2154"/>
                      <a:pt x="894" y="2164"/>
                      <a:pt x="889" y="2175"/>
                    </a:cubicBezTo>
                    <a:cubicBezTo>
                      <a:pt x="875" y="2184"/>
                      <a:pt x="860" y="2192"/>
                      <a:pt x="846" y="2201"/>
                    </a:cubicBezTo>
                    <a:lnTo>
                      <a:pt x="889" y="2241"/>
                    </a:lnTo>
                    <a:cubicBezTo>
                      <a:pt x="905" y="2253"/>
                      <a:pt x="921" y="2266"/>
                      <a:pt x="937" y="2278"/>
                    </a:cubicBezTo>
                    <a:cubicBezTo>
                      <a:pt x="955" y="2289"/>
                      <a:pt x="973" y="2301"/>
                      <a:pt x="991" y="2312"/>
                    </a:cubicBezTo>
                    <a:lnTo>
                      <a:pt x="1044" y="2336"/>
                    </a:lnTo>
                    <a:cubicBezTo>
                      <a:pt x="1060" y="2339"/>
                      <a:pt x="1077" y="2343"/>
                      <a:pt x="1093" y="2346"/>
                    </a:cubicBezTo>
                    <a:cubicBezTo>
                      <a:pt x="1105" y="2337"/>
                      <a:pt x="1118" y="2329"/>
                      <a:pt x="1130" y="2320"/>
                    </a:cubicBezTo>
                    <a:lnTo>
                      <a:pt x="1157" y="2275"/>
                    </a:lnTo>
                    <a:cubicBezTo>
                      <a:pt x="1169" y="2257"/>
                      <a:pt x="1182" y="2238"/>
                      <a:pt x="1194" y="2220"/>
                    </a:cubicBezTo>
                    <a:cubicBezTo>
                      <a:pt x="1205" y="2199"/>
                      <a:pt x="1216" y="2177"/>
                      <a:pt x="1227" y="2156"/>
                    </a:cubicBezTo>
                    <a:cubicBezTo>
                      <a:pt x="1234" y="2133"/>
                      <a:pt x="1241" y="2111"/>
                      <a:pt x="1248" y="2088"/>
                    </a:cubicBezTo>
                    <a:lnTo>
                      <a:pt x="1275" y="2022"/>
                    </a:lnTo>
                    <a:cubicBezTo>
                      <a:pt x="1280" y="2002"/>
                      <a:pt x="1286" y="1981"/>
                      <a:pt x="1291" y="1961"/>
                    </a:cubicBezTo>
                    <a:cubicBezTo>
                      <a:pt x="1293" y="1945"/>
                      <a:pt x="1294" y="1929"/>
                      <a:pt x="1296" y="1913"/>
                    </a:cubicBezTo>
                    <a:cubicBezTo>
                      <a:pt x="1294" y="1902"/>
                      <a:pt x="1293" y="1890"/>
                      <a:pt x="1291" y="1879"/>
                    </a:cubicBezTo>
                    <a:lnTo>
                      <a:pt x="1318" y="1876"/>
                    </a:lnTo>
                    <a:cubicBezTo>
                      <a:pt x="1321" y="1874"/>
                      <a:pt x="1325" y="1873"/>
                      <a:pt x="1328" y="1871"/>
                    </a:cubicBezTo>
                    <a:cubicBezTo>
                      <a:pt x="1333" y="1869"/>
                      <a:pt x="1339" y="1868"/>
                      <a:pt x="1344" y="1866"/>
                    </a:cubicBezTo>
                    <a:cubicBezTo>
                      <a:pt x="1346" y="1864"/>
                      <a:pt x="1348" y="1863"/>
                      <a:pt x="1350" y="1861"/>
                    </a:cubicBezTo>
                    <a:cubicBezTo>
                      <a:pt x="1353" y="1859"/>
                      <a:pt x="1357" y="1857"/>
                      <a:pt x="1360" y="1855"/>
                    </a:cubicBezTo>
                    <a:cubicBezTo>
                      <a:pt x="1362" y="1852"/>
                      <a:pt x="1364" y="1850"/>
                      <a:pt x="1366" y="1847"/>
                    </a:cubicBezTo>
                    <a:cubicBezTo>
                      <a:pt x="1370" y="1843"/>
                      <a:pt x="1373" y="1838"/>
                      <a:pt x="1377" y="1834"/>
                    </a:cubicBezTo>
                    <a:cubicBezTo>
                      <a:pt x="1373" y="1823"/>
                      <a:pt x="1370" y="1811"/>
                      <a:pt x="1366" y="1800"/>
                    </a:cubicBezTo>
                    <a:cubicBezTo>
                      <a:pt x="1370" y="1784"/>
                      <a:pt x="1373" y="1768"/>
                      <a:pt x="1377" y="1752"/>
                    </a:cubicBezTo>
                    <a:cubicBezTo>
                      <a:pt x="1384" y="1735"/>
                      <a:pt x="1391" y="1719"/>
                      <a:pt x="1398" y="1702"/>
                    </a:cubicBezTo>
                    <a:cubicBezTo>
                      <a:pt x="1409" y="1685"/>
                      <a:pt x="1419" y="1669"/>
                      <a:pt x="1430" y="1652"/>
                    </a:cubicBezTo>
                    <a:cubicBezTo>
                      <a:pt x="1441" y="1639"/>
                      <a:pt x="1451" y="1626"/>
                      <a:pt x="1462" y="1613"/>
                    </a:cubicBezTo>
                    <a:cubicBezTo>
                      <a:pt x="1476" y="1602"/>
                      <a:pt x="1491" y="1592"/>
                      <a:pt x="1505" y="1581"/>
                    </a:cubicBezTo>
                    <a:lnTo>
                      <a:pt x="1575" y="1554"/>
                    </a:lnTo>
                    <a:lnTo>
                      <a:pt x="1666" y="1536"/>
                    </a:lnTo>
                    <a:cubicBezTo>
                      <a:pt x="1698" y="1533"/>
                      <a:pt x="1730" y="1531"/>
                      <a:pt x="1762" y="1528"/>
                    </a:cubicBezTo>
                    <a:lnTo>
                      <a:pt x="1864" y="1518"/>
                    </a:lnTo>
                    <a:lnTo>
                      <a:pt x="1971" y="1507"/>
                    </a:lnTo>
                    <a:lnTo>
                      <a:pt x="2067" y="1486"/>
                    </a:lnTo>
                    <a:lnTo>
                      <a:pt x="2266" y="1438"/>
                    </a:lnTo>
                    <a:lnTo>
                      <a:pt x="2480" y="1386"/>
                    </a:lnTo>
                    <a:lnTo>
                      <a:pt x="2700" y="1333"/>
                    </a:lnTo>
                    <a:lnTo>
                      <a:pt x="2892" y="1277"/>
                    </a:lnTo>
                    <a:cubicBezTo>
                      <a:pt x="2880" y="1272"/>
                      <a:pt x="2867" y="1267"/>
                      <a:pt x="2855" y="1262"/>
                    </a:cubicBezTo>
                    <a:cubicBezTo>
                      <a:pt x="2882" y="1257"/>
                      <a:pt x="2908" y="1251"/>
                      <a:pt x="2935" y="1246"/>
                    </a:cubicBezTo>
                    <a:lnTo>
                      <a:pt x="2994" y="1222"/>
                    </a:lnTo>
                    <a:lnTo>
                      <a:pt x="3053" y="1193"/>
                    </a:lnTo>
                    <a:cubicBezTo>
                      <a:pt x="3069" y="1182"/>
                      <a:pt x="3085" y="1172"/>
                      <a:pt x="3101" y="1161"/>
                    </a:cubicBezTo>
                    <a:cubicBezTo>
                      <a:pt x="3119" y="1151"/>
                      <a:pt x="3137" y="1140"/>
                      <a:pt x="3155" y="1130"/>
                    </a:cubicBezTo>
                    <a:lnTo>
                      <a:pt x="3208" y="1106"/>
                    </a:lnTo>
                    <a:cubicBezTo>
                      <a:pt x="3219" y="1125"/>
                      <a:pt x="3229" y="1145"/>
                      <a:pt x="3240" y="1164"/>
                    </a:cubicBezTo>
                    <a:cubicBezTo>
                      <a:pt x="3258" y="1182"/>
                      <a:pt x="3276" y="1201"/>
                      <a:pt x="3294" y="1219"/>
                    </a:cubicBezTo>
                    <a:cubicBezTo>
                      <a:pt x="3317" y="1236"/>
                      <a:pt x="3341" y="1252"/>
                      <a:pt x="3364" y="1269"/>
                    </a:cubicBezTo>
                    <a:lnTo>
                      <a:pt x="3433" y="1320"/>
                    </a:lnTo>
                    <a:lnTo>
                      <a:pt x="3492" y="1367"/>
                    </a:lnTo>
                    <a:lnTo>
                      <a:pt x="3610" y="1478"/>
                    </a:lnTo>
                    <a:cubicBezTo>
                      <a:pt x="3646" y="1518"/>
                      <a:pt x="3681" y="1559"/>
                      <a:pt x="3717" y="1599"/>
                    </a:cubicBezTo>
                    <a:cubicBezTo>
                      <a:pt x="3749" y="1640"/>
                      <a:pt x="3782" y="1680"/>
                      <a:pt x="3814" y="1721"/>
                    </a:cubicBezTo>
                    <a:lnTo>
                      <a:pt x="3937" y="1919"/>
                    </a:lnTo>
                    <a:cubicBezTo>
                      <a:pt x="3974" y="1988"/>
                      <a:pt x="4012" y="2056"/>
                      <a:pt x="4049" y="2125"/>
                    </a:cubicBezTo>
                    <a:cubicBezTo>
                      <a:pt x="4079" y="2193"/>
                      <a:pt x="4110" y="2262"/>
                      <a:pt x="4140" y="2330"/>
                    </a:cubicBezTo>
                    <a:cubicBezTo>
                      <a:pt x="4167" y="2401"/>
                      <a:pt x="4194" y="2471"/>
                      <a:pt x="4221" y="2542"/>
                    </a:cubicBezTo>
                    <a:cubicBezTo>
                      <a:pt x="4251" y="2615"/>
                      <a:pt x="4282" y="2688"/>
                      <a:pt x="4312" y="2761"/>
                    </a:cubicBezTo>
                    <a:cubicBezTo>
                      <a:pt x="4344" y="2835"/>
                      <a:pt x="4376" y="2908"/>
                      <a:pt x="4408" y="2982"/>
                    </a:cubicBezTo>
                    <a:cubicBezTo>
                      <a:pt x="4429" y="3026"/>
                      <a:pt x="4451" y="3070"/>
                      <a:pt x="4472" y="3114"/>
                    </a:cubicBezTo>
                    <a:cubicBezTo>
                      <a:pt x="4494" y="3159"/>
                      <a:pt x="4515" y="3204"/>
                      <a:pt x="4537" y="3249"/>
                    </a:cubicBezTo>
                    <a:cubicBezTo>
                      <a:pt x="4553" y="3295"/>
                      <a:pt x="4569" y="3340"/>
                      <a:pt x="4585" y="3386"/>
                    </a:cubicBezTo>
                    <a:cubicBezTo>
                      <a:pt x="4599" y="3433"/>
                      <a:pt x="4614" y="3479"/>
                      <a:pt x="4628" y="3526"/>
                    </a:cubicBezTo>
                    <a:cubicBezTo>
                      <a:pt x="4639" y="3576"/>
                      <a:pt x="4649" y="3626"/>
                      <a:pt x="4660" y="3676"/>
                    </a:cubicBezTo>
                    <a:cubicBezTo>
                      <a:pt x="4665" y="3728"/>
                      <a:pt x="4671" y="3780"/>
                      <a:pt x="4676" y="3832"/>
                    </a:cubicBezTo>
                    <a:lnTo>
                      <a:pt x="5083" y="3861"/>
                    </a:lnTo>
                    <a:cubicBezTo>
                      <a:pt x="5106" y="3858"/>
                      <a:pt x="5130" y="3854"/>
                      <a:pt x="5153" y="3851"/>
                    </a:cubicBezTo>
                    <a:cubicBezTo>
                      <a:pt x="5180" y="3846"/>
                      <a:pt x="5206" y="3842"/>
                      <a:pt x="5233" y="3837"/>
                    </a:cubicBezTo>
                    <a:cubicBezTo>
                      <a:pt x="5262" y="3835"/>
                      <a:pt x="5290" y="3832"/>
                      <a:pt x="5319" y="3830"/>
                    </a:cubicBezTo>
                    <a:lnTo>
                      <a:pt x="5404" y="3827"/>
                    </a:lnTo>
                    <a:cubicBezTo>
                      <a:pt x="5429" y="3830"/>
                      <a:pt x="5454" y="3834"/>
                      <a:pt x="5479" y="3837"/>
                    </a:cubicBezTo>
                    <a:lnTo>
                      <a:pt x="5554" y="3861"/>
                    </a:lnTo>
                    <a:lnTo>
                      <a:pt x="5624" y="3840"/>
                    </a:lnTo>
                    <a:cubicBezTo>
                      <a:pt x="5653" y="3837"/>
                      <a:pt x="5681" y="3833"/>
                      <a:pt x="5710" y="3830"/>
                    </a:cubicBezTo>
                    <a:lnTo>
                      <a:pt x="5790" y="3827"/>
                    </a:lnTo>
                    <a:cubicBezTo>
                      <a:pt x="5820" y="3824"/>
                      <a:pt x="5851" y="3822"/>
                      <a:pt x="5881" y="3819"/>
                    </a:cubicBezTo>
                    <a:cubicBezTo>
                      <a:pt x="5908" y="3815"/>
                      <a:pt x="5934" y="3810"/>
                      <a:pt x="5961" y="3806"/>
                    </a:cubicBezTo>
                    <a:lnTo>
                      <a:pt x="6149" y="3758"/>
                    </a:lnTo>
                    <a:lnTo>
                      <a:pt x="6347" y="3703"/>
                    </a:lnTo>
                    <a:lnTo>
                      <a:pt x="6545" y="3653"/>
                    </a:lnTo>
                    <a:cubicBezTo>
                      <a:pt x="6542" y="3622"/>
                      <a:pt x="6538" y="3591"/>
                      <a:pt x="6535" y="3560"/>
                    </a:cubicBezTo>
                    <a:cubicBezTo>
                      <a:pt x="6522" y="3530"/>
                      <a:pt x="6510" y="3501"/>
                      <a:pt x="6497" y="3471"/>
                    </a:cubicBezTo>
                    <a:cubicBezTo>
                      <a:pt x="6477" y="3440"/>
                      <a:pt x="6458" y="3409"/>
                      <a:pt x="6438" y="3378"/>
                    </a:cubicBezTo>
                    <a:cubicBezTo>
                      <a:pt x="6411" y="3348"/>
                      <a:pt x="6385" y="3318"/>
                      <a:pt x="6358" y="3288"/>
                    </a:cubicBezTo>
                    <a:lnTo>
                      <a:pt x="6277" y="3204"/>
                    </a:lnTo>
                    <a:cubicBezTo>
                      <a:pt x="6249" y="3176"/>
                      <a:pt x="6220" y="3148"/>
                      <a:pt x="6192" y="3120"/>
                    </a:cubicBezTo>
                    <a:cubicBezTo>
                      <a:pt x="6169" y="3094"/>
                      <a:pt x="6145" y="3069"/>
                      <a:pt x="6122" y="3043"/>
                    </a:cubicBezTo>
                    <a:lnTo>
                      <a:pt x="5908" y="2784"/>
                    </a:lnTo>
                    <a:lnTo>
                      <a:pt x="5710" y="2531"/>
                    </a:lnTo>
                    <a:lnTo>
                      <a:pt x="5522" y="2267"/>
                    </a:lnTo>
                    <a:lnTo>
                      <a:pt x="5201" y="1705"/>
                    </a:lnTo>
                    <a:lnTo>
                      <a:pt x="5104" y="1602"/>
                    </a:lnTo>
                    <a:lnTo>
                      <a:pt x="4992" y="1496"/>
                    </a:lnTo>
                    <a:lnTo>
                      <a:pt x="4879" y="1394"/>
                    </a:lnTo>
                    <a:lnTo>
                      <a:pt x="4778" y="1298"/>
                    </a:lnTo>
                    <a:cubicBezTo>
                      <a:pt x="4749" y="1248"/>
                      <a:pt x="4721" y="1198"/>
                      <a:pt x="4692" y="1148"/>
                    </a:cubicBezTo>
                    <a:lnTo>
                      <a:pt x="4746" y="1130"/>
                    </a:lnTo>
                    <a:cubicBezTo>
                      <a:pt x="4758" y="1138"/>
                      <a:pt x="4771" y="1145"/>
                      <a:pt x="4783" y="1153"/>
                    </a:cubicBezTo>
                    <a:lnTo>
                      <a:pt x="4847" y="1174"/>
                    </a:lnTo>
                    <a:cubicBezTo>
                      <a:pt x="4865" y="1180"/>
                      <a:pt x="4883" y="1187"/>
                      <a:pt x="4901" y="1193"/>
                    </a:cubicBezTo>
                    <a:cubicBezTo>
                      <a:pt x="4921" y="1198"/>
                      <a:pt x="4940" y="1204"/>
                      <a:pt x="4960" y="1209"/>
                    </a:cubicBezTo>
                    <a:cubicBezTo>
                      <a:pt x="4953" y="1218"/>
                      <a:pt x="4945" y="1226"/>
                      <a:pt x="4938" y="1235"/>
                    </a:cubicBezTo>
                    <a:lnTo>
                      <a:pt x="5099" y="1288"/>
                    </a:lnTo>
                    <a:lnTo>
                      <a:pt x="5206" y="1288"/>
                    </a:lnTo>
                    <a:lnTo>
                      <a:pt x="5345" y="1285"/>
                    </a:lnTo>
                    <a:lnTo>
                      <a:pt x="5506" y="1280"/>
                    </a:lnTo>
                    <a:lnTo>
                      <a:pt x="5672" y="1280"/>
                    </a:lnTo>
                    <a:lnTo>
                      <a:pt x="5838" y="1280"/>
                    </a:lnTo>
                    <a:lnTo>
                      <a:pt x="5994" y="1280"/>
                    </a:lnTo>
                    <a:lnTo>
                      <a:pt x="6133" y="1288"/>
                    </a:lnTo>
                    <a:lnTo>
                      <a:pt x="6240" y="1293"/>
                    </a:lnTo>
                    <a:cubicBezTo>
                      <a:pt x="6265" y="1297"/>
                      <a:pt x="6290" y="1300"/>
                      <a:pt x="6315" y="1304"/>
                    </a:cubicBezTo>
                    <a:lnTo>
                      <a:pt x="6395" y="1328"/>
                    </a:lnTo>
                    <a:cubicBezTo>
                      <a:pt x="6411" y="1338"/>
                      <a:pt x="6427" y="1347"/>
                      <a:pt x="6443" y="1357"/>
                    </a:cubicBezTo>
                    <a:cubicBezTo>
                      <a:pt x="6452" y="1365"/>
                      <a:pt x="6461" y="1372"/>
                      <a:pt x="6470" y="1380"/>
                    </a:cubicBezTo>
                    <a:cubicBezTo>
                      <a:pt x="6477" y="1390"/>
                      <a:pt x="6485" y="1399"/>
                      <a:pt x="6492" y="1409"/>
                    </a:cubicBezTo>
                    <a:lnTo>
                      <a:pt x="6518" y="1441"/>
                    </a:lnTo>
                    <a:lnTo>
                      <a:pt x="6561" y="1478"/>
                    </a:lnTo>
                    <a:cubicBezTo>
                      <a:pt x="6572" y="1483"/>
                      <a:pt x="6582" y="1489"/>
                      <a:pt x="6593" y="1494"/>
                    </a:cubicBezTo>
                    <a:cubicBezTo>
                      <a:pt x="6607" y="1496"/>
                      <a:pt x="6622" y="1497"/>
                      <a:pt x="6636" y="1499"/>
                    </a:cubicBezTo>
                    <a:lnTo>
                      <a:pt x="6685" y="1502"/>
                    </a:lnTo>
                    <a:cubicBezTo>
                      <a:pt x="6703" y="1504"/>
                      <a:pt x="6720" y="1505"/>
                      <a:pt x="6738" y="1507"/>
                    </a:cubicBezTo>
                    <a:cubicBezTo>
                      <a:pt x="6756" y="1509"/>
                      <a:pt x="6774" y="1510"/>
                      <a:pt x="6792" y="1512"/>
                    </a:cubicBezTo>
                    <a:lnTo>
                      <a:pt x="6845" y="1565"/>
                    </a:lnTo>
                    <a:cubicBezTo>
                      <a:pt x="6856" y="1567"/>
                      <a:pt x="6866" y="1568"/>
                      <a:pt x="6877" y="1570"/>
                    </a:cubicBezTo>
                    <a:lnTo>
                      <a:pt x="6947" y="1570"/>
                    </a:lnTo>
                    <a:lnTo>
                      <a:pt x="7038" y="1576"/>
                    </a:lnTo>
                    <a:lnTo>
                      <a:pt x="7134" y="1576"/>
                    </a:lnTo>
                    <a:cubicBezTo>
                      <a:pt x="7164" y="1577"/>
                      <a:pt x="7195" y="1577"/>
                      <a:pt x="7225" y="1578"/>
                    </a:cubicBezTo>
                    <a:lnTo>
                      <a:pt x="7300" y="1581"/>
                    </a:lnTo>
                    <a:cubicBezTo>
                      <a:pt x="7331" y="1585"/>
                      <a:pt x="7361" y="1590"/>
                      <a:pt x="7392" y="1594"/>
                    </a:cubicBezTo>
                    <a:lnTo>
                      <a:pt x="7504" y="1610"/>
                    </a:lnTo>
                    <a:lnTo>
                      <a:pt x="7616" y="1623"/>
                    </a:lnTo>
                    <a:lnTo>
                      <a:pt x="7724" y="1636"/>
                    </a:lnTo>
                    <a:cubicBezTo>
                      <a:pt x="7754" y="1639"/>
                      <a:pt x="7785" y="1641"/>
                      <a:pt x="7815" y="1644"/>
                    </a:cubicBezTo>
                    <a:lnTo>
                      <a:pt x="7922" y="1647"/>
                    </a:lnTo>
                    <a:lnTo>
                      <a:pt x="8040" y="1647"/>
                    </a:lnTo>
                    <a:lnTo>
                      <a:pt x="8163" y="1644"/>
                    </a:lnTo>
                    <a:lnTo>
                      <a:pt x="8275" y="1644"/>
                    </a:lnTo>
                    <a:lnTo>
                      <a:pt x="8377" y="1652"/>
                    </a:lnTo>
                    <a:cubicBezTo>
                      <a:pt x="8386" y="1642"/>
                      <a:pt x="8395" y="1633"/>
                      <a:pt x="8404" y="1623"/>
                    </a:cubicBezTo>
                    <a:cubicBezTo>
                      <a:pt x="8418" y="1616"/>
                      <a:pt x="8433" y="1609"/>
                      <a:pt x="8447" y="1602"/>
                    </a:cubicBezTo>
                    <a:cubicBezTo>
                      <a:pt x="8461" y="1594"/>
                      <a:pt x="8476" y="1586"/>
                      <a:pt x="8490" y="1578"/>
                    </a:cubicBezTo>
                    <a:cubicBezTo>
                      <a:pt x="8499" y="1571"/>
                      <a:pt x="8507" y="1564"/>
                      <a:pt x="8516" y="1557"/>
                    </a:cubicBezTo>
                    <a:cubicBezTo>
                      <a:pt x="8525" y="1547"/>
                      <a:pt x="8534" y="1538"/>
                      <a:pt x="8543" y="1528"/>
                    </a:cubicBezTo>
                    <a:cubicBezTo>
                      <a:pt x="8545" y="1518"/>
                      <a:pt x="8546" y="1509"/>
                      <a:pt x="8548" y="1499"/>
                    </a:cubicBezTo>
                    <a:cubicBezTo>
                      <a:pt x="8546" y="1492"/>
                      <a:pt x="8545" y="1485"/>
                      <a:pt x="8543" y="1478"/>
                    </a:cubicBezTo>
                    <a:lnTo>
                      <a:pt x="8543" y="1454"/>
                    </a:lnTo>
                    <a:cubicBezTo>
                      <a:pt x="8545" y="1444"/>
                      <a:pt x="8546" y="1435"/>
                      <a:pt x="8548" y="1425"/>
                    </a:cubicBezTo>
                    <a:cubicBezTo>
                      <a:pt x="8555" y="1411"/>
                      <a:pt x="8563" y="1397"/>
                      <a:pt x="8570" y="1383"/>
                    </a:cubicBezTo>
                    <a:cubicBezTo>
                      <a:pt x="8590" y="1362"/>
                      <a:pt x="8609" y="1341"/>
                      <a:pt x="8629" y="1320"/>
                    </a:cubicBezTo>
                    <a:cubicBezTo>
                      <a:pt x="8652" y="1299"/>
                      <a:pt x="8675" y="1277"/>
                      <a:pt x="8698" y="1256"/>
                    </a:cubicBezTo>
                    <a:cubicBezTo>
                      <a:pt x="8714" y="1235"/>
                      <a:pt x="8731" y="1214"/>
                      <a:pt x="8747" y="1193"/>
                    </a:cubicBezTo>
                    <a:lnTo>
                      <a:pt x="8768" y="1148"/>
                    </a:lnTo>
                    <a:cubicBezTo>
                      <a:pt x="8775" y="1130"/>
                      <a:pt x="8783" y="1111"/>
                      <a:pt x="8790" y="1093"/>
                    </a:cubicBezTo>
                    <a:cubicBezTo>
                      <a:pt x="8793" y="1074"/>
                      <a:pt x="8797" y="1056"/>
                      <a:pt x="8800" y="1037"/>
                    </a:cubicBezTo>
                    <a:cubicBezTo>
                      <a:pt x="8807" y="1019"/>
                      <a:pt x="8815" y="1002"/>
                      <a:pt x="8822" y="984"/>
                    </a:cubicBezTo>
                    <a:cubicBezTo>
                      <a:pt x="8829" y="968"/>
                      <a:pt x="8836" y="953"/>
                      <a:pt x="8843" y="937"/>
                    </a:cubicBezTo>
                    <a:cubicBezTo>
                      <a:pt x="8852" y="924"/>
                      <a:pt x="8861" y="910"/>
                      <a:pt x="8870" y="897"/>
                    </a:cubicBezTo>
                    <a:cubicBezTo>
                      <a:pt x="8884" y="887"/>
                      <a:pt x="8899" y="878"/>
                      <a:pt x="8913" y="868"/>
                    </a:cubicBezTo>
                    <a:cubicBezTo>
                      <a:pt x="8929" y="858"/>
                      <a:pt x="8945" y="847"/>
                      <a:pt x="8961" y="837"/>
                    </a:cubicBezTo>
                    <a:lnTo>
                      <a:pt x="8993" y="802"/>
                    </a:lnTo>
                    <a:lnTo>
                      <a:pt x="9014" y="757"/>
                    </a:lnTo>
                    <a:lnTo>
                      <a:pt x="9014" y="723"/>
                    </a:lnTo>
                    <a:lnTo>
                      <a:pt x="9014" y="694"/>
                    </a:lnTo>
                    <a:cubicBezTo>
                      <a:pt x="9012" y="683"/>
                      <a:pt x="9011" y="673"/>
                      <a:pt x="9009" y="662"/>
                    </a:cubicBezTo>
                    <a:cubicBezTo>
                      <a:pt x="9007" y="652"/>
                      <a:pt x="9006" y="641"/>
                      <a:pt x="9004" y="631"/>
                    </a:cubicBezTo>
                    <a:cubicBezTo>
                      <a:pt x="9007" y="619"/>
                      <a:pt x="9011" y="606"/>
                      <a:pt x="9014" y="594"/>
                    </a:cubicBezTo>
                    <a:lnTo>
                      <a:pt x="8886" y="538"/>
                    </a:lnTo>
                    <a:lnTo>
                      <a:pt x="8757" y="478"/>
                    </a:lnTo>
                    <a:lnTo>
                      <a:pt x="8650" y="412"/>
                    </a:lnTo>
                    <a:cubicBezTo>
                      <a:pt x="8620" y="387"/>
                      <a:pt x="8589" y="363"/>
                      <a:pt x="8559" y="338"/>
                    </a:cubicBezTo>
                    <a:cubicBezTo>
                      <a:pt x="8534" y="310"/>
                      <a:pt x="8509" y="281"/>
                      <a:pt x="8484" y="253"/>
                    </a:cubicBezTo>
                    <a:cubicBezTo>
                      <a:pt x="8456" y="207"/>
                      <a:pt x="8427" y="162"/>
                      <a:pt x="8399" y="116"/>
                    </a:cubicBezTo>
                    <a:lnTo>
                      <a:pt x="8468" y="92"/>
                    </a:lnTo>
                    <a:cubicBezTo>
                      <a:pt x="8495" y="89"/>
                      <a:pt x="8521" y="85"/>
                      <a:pt x="8548" y="82"/>
                    </a:cubicBezTo>
                    <a:lnTo>
                      <a:pt x="8640" y="61"/>
                    </a:lnTo>
                    <a:lnTo>
                      <a:pt x="8698" y="3"/>
                    </a:lnTo>
                    <a:lnTo>
                      <a:pt x="877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Freeform 19">
                <a:extLst>
                  <a:ext uri="{FF2B5EF4-FFF2-40B4-BE49-F238E27FC236}">
                    <a16:creationId xmlns:a16="http://schemas.microsoft.com/office/drawing/2014/main" id="{9A3D8FE7-02DA-495A-987E-E328FA7F62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8318" y="1512649"/>
                <a:ext cx="554512" cy="743794"/>
              </a:xfrm>
              <a:custGeom>
                <a:avLst/>
                <a:gdLst>
                  <a:gd name="T0" fmla="*/ 273 w 417"/>
                  <a:gd name="T1" fmla="*/ 17 h 560"/>
                  <a:gd name="T2" fmla="*/ 290 w 417"/>
                  <a:gd name="T3" fmla="*/ 37 h 560"/>
                  <a:gd name="T4" fmla="*/ 301 w 417"/>
                  <a:gd name="T5" fmla="*/ 61 h 560"/>
                  <a:gd name="T6" fmla="*/ 339 w 417"/>
                  <a:gd name="T7" fmla="*/ 92 h 560"/>
                  <a:gd name="T8" fmla="*/ 364 w 417"/>
                  <a:gd name="T9" fmla="*/ 121 h 560"/>
                  <a:gd name="T10" fmla="*/ 385 w 417"/>
                  <a:gd name="T11" fmla="*/ 160 h 560"/>
                  <a:gd name="T12" fmla="*/ 393 w 417"/>
                  <a:gd name="T13" fmla="*/ 224 h 560"/>
                  <a:gd name="T14" fmla="*/ 402 w 417"/>
                  <a:gd name="T15" fmla="*/ 251 h 560"/>
                  <a:gd name="T16" fmla="*/ 411 w 417"/>
                  <a:gd name="T17" fmla="*/ 272 h 560"/>
                  <a:gd name="T18" fmla="*/ 417 w 417"/>
                  <a:gd name="T19" fmla="*/ 292 h 560"/>
                  <a:gd name="T20" fmla="*/ 416 w 417"/>
                  <a:gd name="T21" fmla="*/ 321 h 560"/>
                  <a:gd name="T22" fmla="*/ 408 w 417"/>
                  <a:gd name="T23" fmla="*/ 365 h 560"/>
                  <a:gd name="T24" fmla="*/ 408 w 417"/>
                  <a:gd name="T25" fmla="*/ 400 h 560"/>
                  <a:gd name="T26" fmla="*/ 409 w 417"/>
                  <a:gd name="T27" fmla="*/ 426 h 560"/>
                  <a:gd name="T28" fmla="*/ 402 w 417"/>
                  <a:gd name="T29" fmla="*/ 448 h 560"/>
                  <a:gd name="T30" fmla="*/ 372 w 417"/>
                  <a:gd name="T31" fmla="*/ 474 h 560"/>
                  <a:gd name="T32" fmla="*/ 380 w 417"/>
                  <a:gd name="T33" fmla="*/ 510 h 560"/>
                  <a:gd name="T34" fmla="*/ 382 w 417"/>
                  <a:gd name="T35" fmla="*/ 521 h 560"/>
                  <a:gd name="T36" fmla="*/ 374 w 417"/>
                  <a:gd name="T37" fmla="*/ 539 h 560"/>
                  <a:gd name="T38" fmla="*/ 361 w 417"/>
                  <a:gd name="T39" fmla="*/ 554 h 560"/>
                  <a:gd name="T40" fmla="*/ 336 w 417"/>
                  <a:gd name="T41" fmla="*/ 552 h 560"/>
                  <a:gd name="T42" fmla="*/ 288 w 417"/>
                  <a:gd name="T43" fmla="*/ 539 h 560"/>
                  <a:gd name="T44" fmla="*/ 232 w 417"/>
                  <a:gd name="T45" fmla="*/ 526 h 560"/>
                  <a:gd name="T46" fmla="*/ 179 w 417"/>
                  <a:gd name="T47" fmla="*/ 512 h 560"/>
                  <a:gd name="T48" fmla="*/ 141 w 417"/>
                  <a:gd name="T49" fmla="*/ 494 h 560"/>
                  <a:gd name="T50" fmla="*/ 130 w 417"/>
                  <a:gd name="T51" fmla="*/ 474 h 560"/>
                  <a:gd name="T52" fmla="*/ 130 w 417"/>
                  <a:gd name="T53" fmla="*/ 457 h 560"/>
                  <a:gd name="T54" fmla="*/ 115 w 417"/>
                  <a:gd name="T55" fmla="*/ 431 h 560"/>
                  <a:gd name="T56" fmla="*/ 75 w 417"/>
                  <a:gd name="T57" fmla="*/ 390 h 560"/>
                  <a:gd name="T58" fmla="*/ 36 w 417"/>
                  <a:gd name="T59" fmla="*/ 352 h 560"/>
                  <a:gd name="T60" fmla="*/ 12 w 417"/>
                  <a:gd name="T61" fmla="*/ 307 h 560"/>
                  <a:gd name="T62" fmla="*/ 0 w 417"/>
                  <a:gd name="T63" fmla="*/ 248 h 560"/>
                  <a:gd name="T64" fmla="*/ 4 w 417"/>
                  <a:gd name="T65" fmla="*/ 187 h 560"/>
                  <a:gd name="T66" fmla="*/ 20 w 417"/>
                  <a:gd name="T67" fmla="*/ 135 h 560"/>
                  <a:gd name="T68" fmla="*/ 26 w 417"/>
                  <a:gd name="T69" fmla="*/ 105 h 560"/>
                  <a:gd name="T70" fmla="*/ 39 w 417"/>
                  <a:gd name="T71" fmla="*/ 101 h 560"/>
                  <a:gd name="T72" fmla="*/ 51 w 417"/>
                  <a:gd name="T73" fmla="*/ 84 h 560"/>
                  <a:gd name="T74" fmla="*/ 62 w 417"/>
                  <a:gd name="T75" fmla="*/ 70 h 560"/>
                  <a:gd name="T76" fmla="*/ 104 w 417"/>
                  <a:gd name="T77" fmla="*/ 51 h 560"/>
                  <a:gd name="T78" fmla="*/ 128 w 417"/>
                  <a:gd name="T79" fmla="*/ 40 h 560"/>
                  <a:gd name="T80" fmla="*/ 141 w 417"/>
                  <a:gd name="T81" fmla="*/ 25 h 560"/>
                  <a:gd name="T82" fmla="*/ 154 w 417"/>
                  <a:gd name="T83" fmla="*/ 27 h 560"/>
                  <a:gd name="T84" fmla="*/ 163 w 417"/>
                  <a:gd name="T85" fmla="*/ 25 h 560"/>
                  <a:gd name="T86" fmla="*/ 166 w 417"/>
                  <a:gd name="T87" fmla="*/ 18 h 560"/>
                  <a:gd name="T88" fmla="*/ 171 w 417"/>
                  <a:gd name="T89" fmla="*/ 16 h 560"/>
                  <a:gd name="T90" fmla="*/ 181 w 417"/>
                  <a:gd name="T91" fmla="*/ 13 h 560"/>
                  <a:gd name="T92" fmla="*/ 207 w 417"/>
                  <a:gd name="T93" fmla="*/ 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17" h="560">
                    <a:moveTo>
                      <a:pt x="220" y="0"/>
                    </a:moveTo>
                    <a:lnTo>
                      <a:pt x="273" y="17"/>
                    </a:lnTo>
                    <a:lnTo>
                      <a:pt x="284" y="25"/>
                    </a:lnTo>
                    <a:lnTo>
                      <a:pt x="290" y="37"/>
                    </a:lnTo>
                    <a:lnTo>
                      <a:pt x="295" y="48"/>
                    </a:lnTo>
                    <a:lnTo>
                      <a:pt x="301" y="61"/>
                    </a:lnTo>
                    <a:lnTo>
                      <a:pt x="306" y="73"/>
                    </a:lnTo>
                    <a:lnTo>
                      <a:pt x="339" y="92"/>
                    </a:lnTo>
                    <a:lnTo>
                      <a:pt x="351" y="104"/>
                    </a:lnTo>
                    <a:lnTo>
                      <a:pt x="364" y="121"/>
                    </a:lnTo>
                    <a:lnTo>
                      <a:pt x="376" y="140"/>
                    </a:lnTo>
                    <a:lnTo>
                      <a:pt x="385" y="160"/>
                    </a:lnTo>
                    <a:lnTo>
                      <a:pt x="393" y="175"/>
                    </a:lnTo>
                    <a:lnTo>
                      <a:pt x="393" y="224"/>
                    </a:lnTo>
                    <a:lnTo>
                      <a:pt x="396" y="240"/>
                    </a:lnTo>
                    <a:lnTo>
                      <a:pt x="402" y="251"/>
                    </a:lnTo>
                    <a:lnTo>
                      <a:pt x="407" y="262"/>
                    </a:lnTo>
                    <a:lnTo>
                      <a:pt x="411" y="272"/>
                    </a:lnTo>
                    <a:lnTo>
                      <a:pt x="415" y="281"/>
                    </a:lnTo>
                    <a:lnTo>
                      <a:pt x="417" y="292"/>
                    </a:lnTo>
                    <a:lnTo>
                      <a:pt x="417" y="305"/>
                    </a:lnTo>
                    <a:lnTo>
                      <a:pt x="416" y="321"/>
                    </a:lnTo>
                    <a:lnTo>
                      <a:pt x="412" y="343"/>
                    </a:lnTo>
                    <a:lnTo>
                      <a:pt x="408" y="365"/>
                    </a:lnTo>
                    <a:lnTo>
                      <a:pt x="408" y="385"/>
                    </a:lnTo>
                    <a:lnTo>
                      <a:pt x="408" y="400"/>
                    </a:lnTo>
                    <a:lnTo>
                      <a:pt x="409" y="413"/>
                    </a:lnTo>
                    <a:lnTo>
                      <a:pt x="409" y="426"/>
                    </a:lnTo>
                    <a:lnTo>
                      <a:pt x="407" y="437"/>
                    </a:lnTo>
                    <a:lnTo>
                      <a:pt x="402" y="448"/>
                    </a:lnTo>
                    <a:lnTo>
                      <a:pt x="390" y="460"/>
                    </a:lnTo>
                    <a:lnTo>
                      <a:pt x="372" y="474"/>
                    </a:lnTo>
                    <a:lnTo>
                      <a:pt x="372" y="508"/>
                    </a:lnTo>
                    <a:lnTo>
                      <a:pt x="380" y="510"/>
                    </a:lnTo>
                    <a:lnTo>
                      <a:pt x="382" y="514"/>
                    </a:lnTo>
                    <a:lnTo>
                      <a:pt x="382" y="521"/>
                    </a:lnTo>
                    <a:lnTo>
                      <a:pt x="382" y="530"/>
                    </a:lnTo>
                    <a:lnTo>
                      <a:pt x="374" y="539"/>
                    </a:lnTo>
                    <a:lnTo>
                      <a:pt x="369" y="547"/>
                    </a:lnTo>
                    <a:lnTo>
                      <a:pt x="361" y="554"/>
                    </a:lnTo>
                    <a:lnTo>
                      <a:pt x="352" y="560"/>
                    </a:lnTo>
                    <a:lnTo>
                      <a:pt x="336" y="552"/>
                    </a:lnTo>
                    <a:lnTo>
                      <a:pt x="314" y="545"/>
                    </a:lnTo>
                    <a:lnTo>
                      <a:pt x="288" y="539"/>
                    </a:lnTo>
                    <a:lnTo>
                      <a:pt x="260" y="532"/>
                    </a:lnTo>
                    <a:lnTo>
                      <a:pt x="232" y="526"/>
                    </a:lnTo>
                    <a:lnTo>
                      <a:pt x="205" y="519"/>
                    </a:lnTo>
                    <a:lnTo>
                      <a:pt x="179" y="512"/>
                    </a:lnTo>
                    <a:lnTo>
                      <a:pt x="158" y="503"/>
                    </a:lnTo>
                    <a:lnTo>
                      <a:pt x="141" y="494"/>
                    </a:lnTo>
                    <a:lnTo>
                      <a:pt x="132" y="481"/>
                    </a:lnTo>
                    <a:lnTo>
                      <a:pt x="130" y="474"/>
                    </a:lnTo>
                    <a:lnTo>
                      <a:pt x="130" y="465"/>
                    </a:lnTo>
                    <a:lnTo>
                      <a:pt x="130" y="457"/>
                    </a:lnTo>
                    <a:lnTo>
                      <a:pt x="128" y="451"/>
                    </a:lnTo>
                    <a:lnTo>
                      <a:pt x="115" y="431"/>
                    </a:lnTo>
                    <a:lnTo>
                      <a:pt x="96" y="411"/>
                    </a:lnTo>
                    <a:lnTo>
                      <a:pt x="75" y="390"/>
                    </a:lnTo>
                    <a:lnTo>
                      <a:pt x="53" y="371"/>
                    </a:lnTo>
                    <a:lnTo>
                      <a:pt x="36" y="352"/>
                    </a:lnTo>
                    <a:lnTo>
                      <a:pt x="22" y="332"/>
                    </a:lnTo>
                    <a:lnTo>
                      <a:pt x="12" y="307"/>
                    </a:lnTo>
                    <a:lnTo>
                      <a:pt x="4" y="279"/>
                    </a:lnTo>
                    <a:lnTo>
                      <a:pt x="0" y="248"/>
                    </a:lnTo>
                    <a:lnTo>
                      <a:pt x="0" y="216"/>
                    </a:lnTo>
                    <a:lnTo>
                      <a:pt x="4" y="187"/>
                    </a:lnTo>
                    <a:lnTo>
                      <a:pt x="11" y="158"/>
                    </a:lnTo>
                    <a:lnTo>
                      <a:pt x="20" y="135"/>
                    </a:lnTo>
                    <a:lnTo>
                      <a:pt x="33" y="116"/>
                    </a:lnTo>
                    <a:lnTo>
                      <a:pt x="26" y="105"/>
                    </a:lnTo>
                    <a:lnTo>
                      <a:pt x="30" y="105"/>
                    </a:lnTo>
                    <a:lnTo>
                      <a:pt x="39" y="101"/>
                    </a:lnTo>
                    <a:lnTo>
                      <a:pt x="45" y="93"/>
                    </a:lnTo>
                    <a:lnTo>
                      <a:pt x="51" y="84"/>
                    </a:lnTo>
                    <a:lnTo>
                      <a:pt x="56" y="77"/>
                    </a:lnTo>
                    <a:lnTo>
                      <a:pt x="62" y="70"/>
                    </a:lnTo>
                    <a:lnTo>
                      <a:pt x="83" y="59"/>
                    </a:lnTo>
                    <a:lnTo>
                      <a:pt x="104" y="51"/>
                    </a:lnTo>
                    <a:lnTo>
                      <a:pt x="126" y="40"/>
                    </a:lnTo>
                    <a:lnTo>
                      <a:pt x="128" y="40"/>
                    </a:lnTo>
                    <a:lnTo>
                      <a:pt x="132" y="24"/>
                    </a:lnTo>
                    <a:lnTo>
                      <a:pt x="141" y="25"/>
                    </a:lnTo>
                    <a:lnTo>
                      <a:pt x="148" y="26"/>
                    </a:lnTo>
                    <a:lnTo>
                      <a:pt x="154" y="27"/>
                    </a:lnTo>
                    <a:lnTo>
                      <a:pt x="162" y="30"/>
                    </a:lnTo>
                    <a:lnTo>
                      <a:pt x="163" y="25"/>
                    </a:lnTo>
                    <a:lnTo>
                      <a:pt x="165" y="21"/>
                    </a:lnTo>
                    <a:lnTo>
                      <a:pt x="166" y="18"/>
                    </a:lnTo>
                    <a:lnTo>
                      <a:pt x="168" y="17"/>
                    </a:lnTo>
                    <a:lnTo>
                      <a:pt x="171" y="16"/>
                    </a:lnTo>
                    <a:lnTo>
                      <a:pt x="175" y="15"/>
                    </a:lnTo>
                    <a:lnTo>
                      <a:pt x="181" y="13"/>
                    </a:lnTo>
                    <a:lnTo>
                      <a:pt x="194" y="9"/>
                    </a:lnTo>
                    <a:lnTo>
                      <a:pt x="207" y="5"/>
                    </a:lnTo>
                    <a:lnTo>
                      <a:pt x="22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Freeform 28">
                <a:extLst>
                  <a:ext uri="{FF2B5EF4-FFF2-40B4-BE49-F238E27FC236}">
                    <a16:creationId xmlns:a16="http://schemas.microsoft.com/office/drawing/2014/main" id="{C18AC666-77F2-474C-AD12-95035C570C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6221" y="2265968"/>
                <a:ext cx="449091" cy="1324957"/>
              </a:xfrm>
              <a:custGeom>
                <a:avLst/>
                <a:gdLst>
                  <a:gd name="T0" fmla="*/ 83 w 323"/>
                  <a:gd name="T1" fmla="*/ 8 h 952"/>
                  <a:gd name="T2" fmla="*/ 95 w 323"/>
                  <a:gd name="T3" fmla="*/ 19 h 952"/>
                  <a:gd name="T4" fmla="*/ 91 w 323"/>
                  <a:gd name="T5" fmla="*/ 37 h 952"/>
                  <a:gd name="T6" fmla="*/ 88 w 323"/>
                  <a:gd name="T7" fmla="*/ 55 h 952"/>
                  <a:gd name="T8" fmla="*/ 88 w 323"/>
                  <a:gd name="T9" fmla="*/ 60 h 952"/>
                  <a:gd name="T10" fmla="*/ 96 w 323"/>
                  <a:gd name="T11" fmla="*/ 90 h 952"/>
                  <a:gd name="T12" fmla="*/ 110 w 323"/>
                  <a:gd name="T13" fmla="*/ 113 h 952"/>
                  <a:gd name="T14" fmla="*/ 118 w 323"/>
                  <a:gd name="T15" fmla="*/ 122 h 952"/>
                  <a:gd name="T16" fmla="*/ 141 w 323"/>
                  <a:gd name="T17" fmla="*/ 148 h 952"/>
                  <a:gd name="T18" fmla="*/ 148 w 323"/>
                  <a:gd name="T19" fmla="*/ 158 h 952"/>
                  <a:gd name="T20" fmla="*/ 174 w 323"/>
                  <a:gd name="T21" fmla="*/ 215 h 952"/>
                  <a:gd name="T22" fmla="*/ 198 w 323"/>
                  <a:gd name="T23" fmla="*/ 275 h 952"/>
                  <a:gd name="T24" fmla="*/ 219 w 323"/>
                  <a:gd name="T25" fmla="*/ 333 h 952"/>
                  <a:gd name="T26" fmla="*/ 236 w 323"/>
                  <a:gd name="T27" fmla="*/ 382 h 952"/>
                  <a:gd name="T28" fmla="*/ 246 w 323"/>
                  <a:gd name="T29" fmla="*/ 416 h 952"/>
                  <a:gd name="T30" fmla="*/ 250 w 323"/>
                  <a:gd name="T31" fmla="*/ 429 h 952"/>
                  <a:gd name="T32" fmla="*/ 264 w 323"/>
                  <a:gd name="T33" fmla="*/ 481 h 952"/>
                  <a:gd name="T34" fmla="*/ 279 w 323"/>
                  <a:gd name="T35" fmla="*/ 548 h 952"/>
                  <a:gd name="T36" fmla="*/ 292 w 323"/>
                  <a:gd name="T37" fmla="*/ 623 h 952"/>
                  <a:gd name="T38" fmla="*/ 302 w 323"/>
                  <a:gd name="T39" fmla="*/ 698 h 952"/>
                  <a:gd name="T40" fmla="*/ 312 w 323"/>
                  <a:gd name="T41" fmla="*/ 767 h 952"/>
                  <a:gd name="T42" fmla="*/ 319 w 323"/>
                  <a:gd name="T43" fmla="*/ 820 h 952"/>
                  <a:gd name="T44" fmla="*/ 323 w 323"/>
                  <a:gd name="T45" fmla="*/ 850 h 952"/>
                  <a:gd name="T46" fmla="*/ 273 w 323"/>
                  <a:gd name="T47" fmla="*/ 952 h 952"/>
                  <a:gd name="T48" fmla="*/ 178 w 323"/>
                  <a:gd name="T49" fmla="*/ 860 h 952"/>
                  <a:gd name="T50" fmla="*/ 165 w 323"/>
                  <a:gd name="T51" fmla="*/ 709 h 952"/>
                  <a:gd name="T52" fmla="*/ 158 w 323"/>
                  <a:gd name="T53" fmla="*/ 630 h 952"/>
                  <a:gd name="T54" fmla="*/ 152 w 323"/>
                  <a:gd name="T55" fmla="*/ 565 h 952"/>
                  <a:gd name="T56" fmla="*/ 147 w 323"/>
                  <a:gd name="T57" fmla="*/ 521 h 952"/>
                  <a:gd name="T58" fmla="*/ 145 w 323"/>
                  <a:gd name="T59" fmla="*/ 504 h 952"/>
                  <a:gd name="T60" fmla="*/ 137 w 323"/>
                  <a:gd name="T61" fmla="*/ 461 h 952"/>
                  <a:gd name="T62" fmla="*/ 127 w 323"/>
                  <a:gd name="T63" fmla="*/ 420 h 952"/>
                  <a:gd name="T64" fmla="*/ 118 w 323"/>
                  <a:gd name="T65" fmla="*/ 389 h 952"/>
                  <a:gd name="T66" fmla="*/ 115 w 323"/>
                  <a:gd name="T67" fmla="*/ 376 h 952"/>
                  <a:gd name="T68" fmla="*/ 58 w 323"/>
                  <a:gd name="T69" fmla="*/ 209 h 952"/>
                  <a:gd name="T70" fmla="*/ 48 w 323"/>
                  <a:gd name="T71" fmla="*/ 169 h 952"/>
                  <a:gd name="T72" fmla="*/ 46 w 323"/>
                  <a:gd name="T73" fmla="*/ 129 h 952"/>
                  <a:gd name="T74" fmla="*/ 48 w 323"/>
                  <a:gd name="T75" fmla="*/ 96 h 952"/>
                  <a:gd name="T76" fmla="*/ 49 w 323"/>
                  <a:gd name="T77" fmla="*/ 83 h 952"/>
                  <a:gd name="T78" fmla="*/ 26 w 323"/>
                  <a:gd name="T79" fmla="*/ 63 h 952"/>
                  <a:gd name="T80" fmla="*/ 8 w 323"/>
                  <a:gd name="T81" fmla="*/ 45 h 952"/>
                  <a:gd name="T82" fmla="*/ 0 w 323"/>
                  <a:gd name="T83" fmla="*/ 37 h 952"/>
                  <a:gd name="T84" fmla="*/ 17 w 323"/>
                  <a:gd name="T85" fmla="*/ 13 h 952"/>
                  <a:gd name="T86" fmla="*/ 24 w 323"/>
                  <a:gd name="T87" fmla="*/ 7 h 952"/>
                  <a:gd name="T88" fmla="*/ 53 w 323"/>
                  <a:gd name="T89" fmla="*/ 7 h 952"/>
                  <a:gd name="T90" fmla="*/ 66 w 323"/>
                  <a:gd name="T91" fmla="*/ 3 h 952"/>
                  <a:gd name="T92" fmla="*/ 69 w 323"/>
                  <a:gd name="T93" fmla="*/ 0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23" h="952">
                    <a:moveTo>
                      <a:pt x="69" y="0"/>
                    </a:moveTo>
                    <a:lnTo>
                      <a:pt x="83" y="8"/>
                    </a:lnTo>
                    <a:lnTo>
                      <a:pt x="91" y="15"/>
                    </a:lnTo>
                    <a:lnTo>
                      <a:pt x="95" y="19"/>
                    </a:lnTo>
                    <a:lnTo>
                      <a:pt x="95" y="21"/>
                    </a:lnTo>
                    <a:lnTo>
                      <a:pt x="91" y="37"/>
                    </a:lnTo>
                    <a:lnTo>
                      <a:pt x="90" y="48"/>
                    </a:lnTo>
                    <a:lnTo>
                      <a:pt x="88" y="55"/>
                    </a:lnTo>
                    <a:lnTo>
                      <a:pt x="88" y="59"/>
                    </a:lnTo>
                    <a:lnTo>
                      <a:pt x="88" y="60"/>
                    </a:lnTo>
                    <a:lnTo>
                      <a:pt x="92" y="73"/>
                    </a:lnTo>
                    <a:lnTo>
                      <a:pt x="96" y="90"/>
                    </a:lnTo>
                    <a:lnTo>
                      <a:pt x="104" y="103"/>
                    </a:lnTo>
                    <a:lnTo>
                      <a:pt x="110" y="113"/>
                    </a:lnTo>
                    <a:lnTo>
                      <a:pt x="115" y="121"/>
                    </a:lnTo>
                    <a:lnTo>
                      <a:pt x="118" y="122"/>
                    </a:lnTo>
                    <a:lnTo>
                      <a:pt x="132" y="138"/>
                    </a:lnTo>
                    <a:lnTo>
                      <a:pt x="141" y="148"/>
                    </a:lnTo>
                    <a:lnTo>
                      <a:pt x="147" y="156"/>
                    </a:lnTo>
                    <a:lnTo>
                      <a:pt x="148" y="158"/>
                    </a:lnTo>
                    <a:lnTo>
                      <a:pt x="161" y="186"/>
                    </a:lnTo>
                    <a:lnTo>
                      <a:pt x="174" y="215"/>
                    </a:lnTo>
                    <a:lnTo>
                      <a:pt x="187" y="245"/>
                    </a:lnTo>
                    <a:lnTo>
                      <a:pt x="198" y="275"/>
                    </a:lnTo>
                    <a:lnTo>
                      <a:pt x="209" y="305"/>
                    </a:lnTo>
                    <a:lnTo>
                      <a:pt x="219" y="333"/>
                    </a:lnTo>
                    <a:lnTo>
                      <a:pt x="228" y="359"/>
                    </a:lnTo>
                    <a:lnTo>
                      <a:pt x="236" y="382"/>
                    </a:lnTo>
                    <a:lnTo>
                      <a:pt x="241" y="402"/>
                    </a:lnTo>
                    <a:lnTo>
                      <a:pt x="246" y="416"/>
                    </a:lnTo>
                    <a:lnTo>
                      <a:pt x="249" y="425"/>
                    </a:lnTo>
                    <a:lnTo>
                      <a:pt x="250" y="429"/>
                    </a:lnTo>
                    <a:lnTo>
                      <a:pt x="258" y="452"/>
                    </a:lnTo>
                    <a:lnTo>
                      <a:pt x="264" y="481"/>
                    </a:lnTo>
                    <a:lnTo>
                      <a:pt x="272" y="513"/>
                    </a:lnTo>
                    <a:lnTo>
                      <a:pt x="279" y="548"/>
                    </a:lnTo>
                    <a:lnTo>
                      <a:pt x="285" y="586"/>
                    </a:lnTo>
                    <a:lnTo>
                      <a:pt x="292" y="623"/>
                    </a:lnTo>
                    <a:lnTo>
                      <a:pt x="297" y="662"/>
                    </a:lnTo>
                    <a:lnTo>
                      <a:pt x="302" y="698"/>
                    </a:lnTo>
                    <a:lnTo>
                      <a:pt x="307" y="735"/>
                    </a:lnTo>
                    <a:lnTo>
                      <a:pt x="312" y="767"/>
                    </a:lnTo>
                    <a:lnTo>
                      <a:pt x="315" y="795"/>
                    </a:lnTo>
                    <a:lnTo>
                      <a:pt x="319" y="820"/>
                    </a:lnTo>
                    <a:lnTo>
                      <a:pt x="320" y="838"/>
                    </a:lnTo>
                    <a:lnTo>
                      <a:pt x="323" y="850"/>
                    </a:lnTo>
                    <a:lnTo>
                      <a:pt x="323" y="854"/>
                    </a:lnTo>
                    <a:lnTo>
                      <a:pt x="273" y="952"/>
                    </a:lnTo>
                    <a:lnTo>
                      <a:pt x="182" y="879"/>
                    </a:lnTo>
                    <a:lnTo>
                      <a:pt x="178" y="860"/>
                    </a:lnTo>
                    <a:lnTo>
                      <a:pt x="171" y="798"/>
                    </a:lnTo>
                    <a:lnTo>
                      <a:pt x="165" y="709"/>
                    </a:lnTo>
                    <a:lnTo>
                      <a:pt x="162" y="668"/>
                    </a:lnTo>
                    <a:lnTo>
                      <a:pt x="158" y="630"/>
                    </a:lnTo>
                    <a:lnTo>
                      <a:pt x="156" y="596"/>
                    </a:lnTo>
                    <a:lnTo>
                      <a:pt x="152" y="565"/>
                    </a:lnTo>
                    <a:lnTo>
                      <a:pt x="149" y="540"/>
                    </a:lnTo>
                    <a:lnTo>
                      <a:pt x="147" y="521"/>
                    </a:lnTo>
                    <a:lnTo>
                      <a:pt x="145" y="509"/>
                    </a:lnTo>
                    <a:lnTo>
                      <a:pt x="145" y="504"/>
                    </a:lnTo>
                    <a:lnTo>
                      <a:pt x="141" y="483"/>
                    </a:lnTo>
                    <a:lnTo>
                      <a:pt x="137" y="461"/>
                    </a:lnTo>
                    <a:lnTo>
                      <a:pt x="132" y="439"/>
                    </a:lnTo>
                    <a:lnTo>
                      <a:pt x="127" y="420"/>
                    </a:lnTo>
                    <a:lnTo>
                      <a:pt x="122" y="402"/>
                    </a:lnTo>
                    <a:lnTo>
                      <a:pt x="118" y="389"/>
                    </a:lnTo>
                    <a:lnTo>
                      <a:pt x="115" y="380"/>
                    </a:lnTo>
                    <a:lnTo>
                      <a:pt x="115" y="376"/>
                    </a:lnTo>
                    <a:lnTo>
                      <a:pt x="86" y="288"/>
                    </a:lnTo>
                    <a:lnTo>
                      <a:pt x="58" y="209"/>
                    </a:lnTo>
                    <a:lnTo>
                      <a:pt x="52" y="190"/>
                    </a:lnTo>
                    <a:lnTo>
                      <a:pt x="48" y="169"/>
                    </a:lnTo>
                    <a:lnTo>
                      <a:pt x="47" y="148"/>
                    </a:lnTo>
                    <a:lnTo>
                      <a:pt x="46" y="129"/>
                    </a:lnTo>
                    <a:lnTo>
                      <a:pt x="47" y="111"/>
                    </a:lnTo>
                    <a:lnTo>
                      <a:pt x="48" y="96"/>
                    </a:lnTo>
                    <a:lnTo>
                      <a:pt x="48" y="87"/>
                    </a:lnTo>
                    <a:lnTo>
                      <a:pt x="49" y="83"/>
                    </a:lnTo>
                    <a:lnTo>
                      <a:pt x="38" y="73"/>
                    </a:lnTo>
                    <a:lnTo>
                      <a:pt x="26" y="63"/>
                    </a:lnTo>
                    <a:lnTo>
                      <a:pt x="16" y="52"/>
                    </a:lnTo>
                    <a:lnTo>
                      <a:pt x="8" y="45"/>
                    </a:lnTo>
                    <a:lnTo>
                      <a:pt x="2" y="39"/>
                    </a:lnTo>
                    <a:lnTo>
                      <a:pt x="0" y="37"/>
                    </a:lnTo>
                    <a:lnTo>
                      <a:pt x="9" y="24"/>
                    </a:lnTo>
                    <a:lnTo>
                      <a:pt x="17" y="13"/>
                    </a:lnTo>
                    <a:lnTo>
                      <a:pt x="21" y="10"/>
                    </a:lnTo>
                    <a:lnTo>
                      <a:pt x="24" y="7"/>
                    </a:lnTo>
                    <a:lnTo>
                      <a:pt x="40" y="8"/>
                    </a:lnTo>
                    <a:lnTo>
                      <a:pt x="53" y="7"/>
                    </a:lnTo>
                    <a:lnTo>
                      <a:pt x="61" y="6"/>
                    </a:lnTo>
                    <a:lnTo>
                      <a:pt x="66" y="3"/>
                    </a:lnTo>
                    <a:lnTo>
                      <a:pt x="69" y="2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75CB733-D715-432A-8690-305F599C730F}"/>
                </a:ext>
              </a:extLst>
            </p:cNvPr>
            <p:cNvGrpSpPr/>
            <p:nvPr/>
          </p:nvGrpSpPr>
          <p:grpSpPr>
            <a:xfrm>
              <a:off x="911314" y="1822937"/>
              <a:ext cx="2306669" cy="1009826"/>
              <a:chOff x="911314" y="1822937"/>
              <a:chExt cx="2306669" cy="1009826"/>
            </a:xfrm>
            <a:grpFill/>
          </p:grpSpPr>
          <p:sp>
            <p:nvSpPr>
              <p:cNvPr id="22" name="Freeform 46">
                <a:extLst>
                  <a:ext uri="{FF2B5EF4-FFF2-40B4-BE49-F238E27FC236}">
                    <a16:creationId xmlns:a16="http://schemas.microsoft.com/office/drawing/2014/main" id="{9CDD6593-D06B-4A59-B6A5-7DB2E182B0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1314" y="2573932"/>
                <a:ext cx="184880" cy="258831"/>
              </a:xfrm>
              <a:custGeom>
                <a:avLst/>
                <a:gdLst>
                  <a:gd name="T0" fmla="*/ 115 w 149"/>
                  <a:gd name="T1" fmla="*/ 0 h 209"/>
                  <a:gd name="T2" fmla="*/ 128 w 149"/>
                  <a:gd name="T3" fmla="*/ 19 h 209"/>
                  <a:gd name="T4" fmla="*/ 137 w 149"/>
                  <a:gd name="T5" fmla="*/ 39 h 209"/>
                  <a:gd name="T6" fmla="*/ 142 w 149"/>
                  <a:gd name="T7" fmla="*/ 55 h 209"/>
                  <a:gd name="T8" fmla="*/ 146 w 149"/>
                  <a:gd name="T9" fmla="*/ 70 h 209"/>
                  <a:gd name="T10" fmla="*/ 147 w 149"/>
                  <a:gd name="T11" fmla="*/ 79 h 209"/>
                  <a:gd name="T12" fmla="*/ 149 w 149"/>
                  <a:gd name="T13" fmla="*/ 83 h 209"/>
                  <a:gd name="T14" fmla="*/ 146 w 149"/>
                  <a:gd name="T15" fmla="*/ 99 h 209"/>
                  <a:gd name="T16" fmla="*/ 142 w 149"/>
                  <a:gd name="T17" fmla="*/ 117 h 209"/>
                  <a:gd name="T18" fmla="*/ 138 w 149"/>
                  <a:gd name="T19" fmla="*/ 133 h 209"/>
                  <a:gd name="T20" fmla="*/ 133 w 149"/>
                  <a:gd name="T21" fmla="*/ 146 h 209"/>
                  <a:gd name="T22" fmla="*/ 131 w 149"/>
                  <a:gd name="T23" fmla="*/ 155 h 209"/>
                  <a:gd name="T24" fmla="*/ 129 w 149"/>
                  <a:gd name="T25" fmla="*/ 158 h 209"/>
                  <a:gd name="T26" fmla="*/ 118 w 149"/>
                  <a:gd name="T27" fmla="*/ 178 h 209"/>
                  <a:gd name="T28" fmla="*/ 107 w 149"/>
                  <a:gd name="T29" fmla="*/ 193 h 209"/>
                  <a:gd name="T30" fmla="*/ 97 w 149"/>
                  <a:gd name="T31" fmla="*/ 202 h 209"/>
                  <a:gd name="T32" fmla="*/ 88 w 149"/>
                  <a:gd name="T33" fmla="*/ 207 h 209"/>
                  <a:gd name="T34" fmla="*/ 79 w 149"/>
                  <a:gd name="T35" fmla="*/ 209 h 209"/>
                  <a:gd name="T36" fmla="*/ 72 w 149"/>
                  <a:gd name="T37" fmla="*/ 209 h 209"/>
                  <a:gd name="T38" fmla="*/ 67 w 149"/>
                  <a:gd name="T39" fmla="*/ 208 h 209"/>
                  <a:gd name="T40" fmla="*/ 66 w 149"/>
                  <a:gd name="T41" fmla="*/ 207 h 209"/>
                  <a:gd name="T42" fmla="*/ 42 w 149"/>
                  <a:gd name="T43" fmla="*/ 185 h 209"/>
                  <a:gd name="T44" fmla="*/ 26 w 149"/>
                  <a:gd name="T45" fmla="*/ 163 h 209"/>
                  <a:gd name="T46" fmla="*/ 14 w 149"/>
                  <a:gd name="T47" fmla="*/ 139 h 209"/>
                  <a:gd name="T48" fmla="*/ 8 w 149"/>
                  <a:gd name="T49" fmla="*/ 119 h 209"/>
                  <a:gd name="T50" fmla="*/ 4 w 149"/>
                  <a:gd name="T51" fmla="*/ 101 h 209"/>
                  <a:gd name="T52" fmla="*/ 4 w 149"/>
                  <a:gd name="T53" fmla="*/ 85 h 209"/>
                  <a:gd name="T54" fmla="*/ 4 w 149"/>
                  <a:gd name="T55" fmla="*/ 76 h 209"/>
                  <a:gd name="T56" fmla="*/ 4 w 149"/>
                  <a:gd name="T57" fmla="*/ 72 h 209"/>
                  <a:gd name="T58" fmla="*/ 0 w 149"/>
                  <a:gd name="T59" fmla="*/ 6 h 209"/>
                  <a:gd name="T60" fmla="*/ 6 w 149"/>
                  <a:gd name="T61" fmla="*/ 32 h 209"/>
                  <a:gd name="T62" fmla="*/ 13 w 149"/>
                  <a:gd name="T63" fmla="*/ 50 h 209"/>
                  <a:gd name="T64" fmla="*/ 19 w 149"/>
                  <a:gd name="T65" fmla="*/ 63 h 209"/>
                  <a:gd name="T66" fmla="*/ 26 w 149"/>
                  <a:gd name="T67" fmla="*/ 70 h 209"/>
                  <a:gd name="T68" fmla="*/ 31 w 149"/>
                  <a:gd name="T69" fmla="*/ 73 h 209"/>
                  <a:gd name="T70" fmla="*/ 35 w 149"/>
                  <a:gd name="T71" fmla="*/ 76 h 209"/>
                  <a:gd name="T72" fmla="*/ 36 w 149"/>
                  <a:gd name="T73" fmla="*/ 76 h 209"/>
                  <a:gd name="T74" fmla="*/ 36 w 149"/>
                  <a:gd name="T75" fmla="*/ 85 h 209"/>
                  <a:gd name="T76" fmla="*/ 42 w 149"/>
                  <a:gd name="T77" fmla="*/ 88 h 209"/>
                  <a:gd name="T78" fmla="*/ 52 w 149"/>
                  <a:gd name="T79" fmla="*/ 89 h 209"/>
                  <a:gd name="T80" fmla="*/ 62 w 149"/>
                  <a:gd name="T81" fmla="*/ 89 h 209"/>
                  <a:gd name="T82" fmla="*/ 70 w 149"/>
                  <a:gd name="T83" fmla="*/ 89 h 209"/>
                  <a:gd name="T84" fmla="*/ 72 w 149"/>
                  <a:gd name="T85" fmla="*/ 89 h 209"/>
                  <a:gd name="T86" fmla="*/ 88 w 149"/>
                  <a:gd name="T87" fmla="*/ 86 h 209"/>
                  <a:gd name="T88" fmla="*/ 98 w 149"/>
                  <a:gd name="T89" fmla="*/ 80 h 209"/>
                  <a:gd name="T90" fmla="*/ 107 w 149"/>
                  <a:gd name="T91" fmla="*/ 70 h 209"/>
                  <a:gd name="T92" fmla="*/ 112 w 149"/>
                  <a:gd name="T93" fmla="*/ 57 h 209"/>
                  <a:gd name="T94" fmla="*/ 115 w 149"/>
                  <a:gd name="T95" fmla="*/ 44 h 209"/>
                  <a:gd name="T96" fmla="*/ 116 w 149"/>
                  <a:gd name="T97" fmla="*/ 31 h 209"/>
                  <a:gd name="T98" fmla="*/ 116 w 149"/>
                  <a:gd name="T99" fmla="*/ 19 h 209"/>
                  <a:gd name="T100" fmla="*/ 116 w 149"/>
                  <a:gd name="T101" fmla="*/ 9 h 209"/>
                  <a:gd name="T102" fmla="*/ 116 w 149"/>
                  <a:gd name="T103" fmla="*/ 2 h 209"/>
                  <a:gd name="T104" fmla="*/ 115 w 149"/>
                  <a:gd name="T105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9" h="209">
                    <a:moveTo>
                      <a:pt x="115" y="0"/>
                    </a:moveTo>
                    <a:lnTo>
                      <a:pt x="128" y="19"/>
                    </a:lnTo>
                    <a:lnTo>
                      <a:pt x="137" y="39"/>
                    </a:lnTo>
                    <a:lnTo>
                      <a:pt x="142" y="55"/>
                    </a:lnTo>
                    <a:lnTo>
                      <a:pt x="146" y="70"/>
                    </a:lnTo>
                    <a:lnTo>
                      <a:pt x="147" y="79"/>
                    </a:lnTo>
                    <a:lnTo>
                      <a:pt x="149" y="83"/>
                    </a:lnTo>
                    <a:lnTo>
                      <a:pt x="146" y="99"/>
                    </a:lnTo>
                    <a:lnTo>
                      <a:pt x="142" y="117"/>
                    </a:lnTo>
                    <a:lnTo>
                      <a:pt x="138" y="133"/>
                    </a:lnTo>
                    <a:lnTo>
                      <a:pt x="133" y="146"/>
                    </a:lnTo>
                    <a:lnTo>
                      <a:pt x="131" y="155"/>
                    </a:lnTo>
                    <a:lnTo>
                      <a:pt x="129" y="158"/>
                    </a:lnTo>
                    <a:lnTo>
                      <a:pt x="118" y="178"/>
                    </a:lnTo>
                    <a:lnTo>
                      <a:pt x="107" y="193"/>
                    </a:lnTo>
                    <a:lnTo>
                      <a:pt x="97" y="202"/>
                    </a:lnTo>
                    <a:lnTo>
                      <a:pt x="88" y="207"/>
                    </a:lnTo>
                    <a:lnTo>
                      <a:pt x="79" y="209"/>
                    </a:lnTo>
                    <a:lnTo>
                      <a:pt x="72" y="209"/>
                    </a:lnTo>
                    <a:lnTo>
                      <a:pt x="67" y="208"/>
                    </a:lnTo>
                    <a:lnTo>
                      <a:pt x="66" y="207"/>
                    </a:lnTo>
                    <a:lnTo>
                      <a:pt x="42" y="185"/>
                    </a:lnTo>
                    <a:lnTo>
                      <a:pt x="26" y="163"/>
                    </a:lnTo>
                    <a:lnTo>
                      <a:pt x="14" y="139"/>
                    </a:lnTo>
                    <a:lnTo>
                      <a:pt x="8" y="119"/>
                    </a:lnTo>
                    <a:lnTo>
                      <a:pt x="4" y="101"/>
                    </a:lnTo>
                    <a:lnTo>
                      <a:pt x="4" y="85"/>
                    </a:lnTo>
                    <a:lnTo>
                      <a:pt x="4" y="76"/>
                    </a:lnTo>
                    <a:lnTo>
                      <a:pt x="4" y="72"/>
                    </a:lnTo>
                    <a:lnTo>
                      <a:pt x="0" y="6"/>
                    </a:lnTo>
                    <a:lnTo>
                      <a:pt x="6" y="32"/>
                    </a:lnTo>
                    <a:lnTo>
                      <a:pt x="13" y="50"/>
                    </a:lnTo>
                    <a:lnTo>
                      <a:pt x="19" y="63"/>
                    </a:lnTo>
                    <a:lnTo>
                      <a:pt x="26" y="70"/>
                    </a:lnTo>
                    <a:lnTo>
                      <a:pt x="31" y="73"/>
                    </a:lnTo>
                    <a:lnTo>
                      <a:pt x="35" y="76"/>
                    </a:lnTo>
                    <a:lnTo>
                      <a:pt x="36" y="76"/>
                    </a:lnTo>
                    <a:lnTo>
                      <a:pt x="36" y="85"/>
                    </a:lnTo>
                    <a:lnTo>
                      <a:pt x="42" y="88"/>
                    </a:lnTo>
                    <a:lnTo>
                      <a:pt x="52" y="89"/>
                    </a:lnTo>
                    <a:lnTo>
                      <a:pt x="62" y="89"/>
                    </a:lnTo>
                    <a:lnTo>
                      <a:pt x="70" y="89"/>
                    </a:lnTo>
                    <a:lnTo>
                      <a:pt x="72" y="89"/>
                    </a:lnTo>
                    <a:lnTo>
                      <a:pt x="88" y="86"/>
                    </a:lnTo>
                    <a:lnTo>
                      <a:pt x="98" y="80"/>
                    </a:lnTo>
                    <a:lnTo>
                      <a:pt x="107" y="70"/>
                    </a:lnTo>
                    <a:lnTo>
                      <a:pt x="112" y="57"/>
                    </a:lnTo>
                    <a:lnTo>
                      <a:pt x="115" y="44"/>
                    </a:lnTo>
                    <a:lnTo>
                      <a:pt x="116" y="31"/>
                    </a:lnTo>
                    <a:lnTo>
                      <a:pt x="116" y="19"/>
                    </a:lnTo>
                    <a:lnTo>
                      <a:pt x="116" y="9"/>
                    </a:lnTo>
                    <a:lnTo>
                      <a:pt x="116" y="2"/>
                    </a:lnTo>
                    <a:lnTo>
                      <a:pt x="11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Freeform 55">
                <a:extLst>
                  <a:ext uri="{FF2B5EF4-FFF2-40B4-BE49-F238E27FC236}">
                    <a16:creationId xmlns:a16="http://schemas.microsoft.com/office/drawing/2014/main" id="{88D36E15-0FFF-4B78-97EC-03D74A83A6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4447" y="1822937"/>
                <a:ext cx="203536" cy="186807"/>
              </a:xfrm>
              <a:custGeom>
                <a:avLst/>
                <a:gdLst>
                  <a:gd name="T0" fmla="*/ 11 w 145"/>
                  <a:gd name="T1" fmla="*/ 0 h 134"/>
                  <a:gd name="T2" fmla="*/ 30 w 145"/>
                  <a:gd name="T3" fmla="*/ 14 h 134"/>
                  <a:gd name="T4" fmla="*/ 51 w 145"/>
                  <a:gd name="T5" fmla="*/ 24 h 134"/>
                  <a:gd name="T6" fmla="*/ 71 w 145"/>
                  <a:gd name="T7" fmla="*/ 29 h 134"/>
                  <a:gd name="T8" fmla="*/ 92 w 145"/>
                  <a:gd name="T9" fmla="*/ 32 h 134"/>
                  <a:gd name="T10" fmla="*/ 110 w 145"/>
                  <a:gd name="T11" fmla="*/ 32 h 134"/>
                  <a:gd name="T12" fmla="*/ 126 w 145"/>
                  <a:gd name="T13" fmla="*/ 31 h 134"/>
                  <a:gd name="T14" fmla="*/ 135 w 145"/>
                  <a:gd name="T15" fmla="*/ 29 h 134"/>
                  <a:gd name="T16" fmla="*/ 139 w 145"/>
                  <a:gd name="T17" fmla="*/ 29 h 134"/>
                  <a:gd name="T18" fmla="*/ 138 w 145"/>
                  <a:gd name="T19" fmla="*/ 58 h 134"/>
                  <a:gd name="T20" fmla="*/ 139 w 145"/>
                  <a:gd name="T21" fmla="*/ 82 h 134"/>
                  <a:gd name="T22" fmla="*/ 141 w 145"/>
                  <a:gd name="T23" fmla="*/ 104 h 134"/>
                  <a:gd name="T24" fmla="*/ 143 w 145"/>
                  <a:gd name="T25" fmla="*/ 120 h 134"/>
                  <a:gd name="T26" fmla="*/ 145 w 145"/>
                  <a:gd name="T27" fmla="*/ 130 h 134"/>
                  <a:gd name="T28" fmla="*/ 145 w 145"/>
                  <a:gd name="T29" fmla="*/ 134 h 134"/>
                  <a:gd name="T30" fmla="*/ 106 w 145"/>
                  <a:gd name="T31" fmla="*/ 125 h 134"/>
                  <a:gd name="T32" fmla="*/ 75 w 145"/>
                  <a:gd name="T33" fmla="*/ 115 h 134"/>
                  <a:gd name="T34" fmla="*/ 51 w 145"/>
                  <a:gd name="T35" fmla="*/ 103 h 134"/>
                  <a:gd name="T36" fmla="*/ 33 w 145"/>
                  <a:gd name="T37" fmla="*/ 91 h 134"/>
                  <a:gd name="T38" fmla="*/ 20 w 145"/>
                  <a:gd name="T39" fmla="*/ 81 h 134"/>
                  <a:gd name="T40" fmla="*/ 11 w 145"/>
                  <a:gd name="T41" fmla="*/ 72 h 134"/>
                  <a:gd name="T42" fmla="*/ 4 w 145"/>
                  <a:gd name="T43" fmla="*/ 66 h 134"/>
                  <a:gd name="T44" fmla="*/ 2 w 145"/>
                  <a:gd name="T45" fmla="*/ 60 h 134"/>
                  <a:gd name="T46" fmla="*/ 0 w 145"/>
                  <a:gd name="T47" fmla="*/ 58 h 134"/>
                  <a:gd name="T48" fmla="*/ 11 w 145"/>
                  <a:gd name="T4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5" h="134">
                    <a:moveTo>
                      <a:pt x="11" y="0"/>
                    </a:moveTo>
                    <a:lnTo>
                      <a:pt x="30" y="14"/>
                    </a:lnTo>
                    <a:lnTo>
                      <a:pt x="51" y="24"/>
                    </a:lnTo>
                    <a:lnTo>
                      <a:pt x="71" y="29"/>
                    </a:lnTo>
                    <a:lnTo>
                      <a:pt x="92" y="32"/>
                    </a:lnTo>
                    <a:lnTo>
                      <a:pt x="110" y="32"/>
                    </a:lnTo>
                    <a:lnTo>
                      <a:pt x="126" y="31"/>
                    </a:lnTo>
                    <a:lnTo>
                      <a:pt x="135" y="29"/>
                    </a:lnTo>
                    <a:lnTo>
                      <a:pt x="139" y="29"/>
                    </a:lnTo>
                    <a:lnTo>
                      <a:pt x="138" y="58"/>
                    </a:lnTo>
                    <a:lnTo>
                      <a:pt x="139" y="82"/>
                    </a:lnTo>
                    <a:lnTo>
                      <a:pt x="141" y="104"/>
                    </a:lnTo>
                    <a:lnTo>
                      <a:pt x="143" y="120"/>
                    </a:lnTo>
                    <a:lnTo>
                      <a:pt x="145" y="130"/>
                    </a:lnTo>
                    <a:lnTo>
                      <a:pt x="145" y="134"/>
                    </a:lnTo>
                    <a:lnTo>
                      <a:pt x="106" y="125"/>
                    </a:lnTo>
                    <a:lnTo>
                      <a:pt x="75" y="115"/>
                    </a:lnTo>
                    <a:lnTo>
                      <a:pt x="51" y="103"/>
                    </a:lnTo>
                    <a:lnTo>
                      <a:pt x="33" y="91"/>
                    </a:lnTo>
                    <a:lnTo>
                      <a:pt x="20" y="81"/>
                    </a:lnTo>
                    <a:lnTo>
                      <a:pt x="11" y="72"/>
                    </a:lnTo>
                    <a:lnTo>
                      <a:pt x="4" y="66"/>
                    </a:lnTo>
                    <a:lnTo>
                      <a:pt x="2" y="60"/>
                    </a:lnTo>
                    <a:lnTo>
                      <a:pt x="0" y="58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7" name="Graphic 66">
            <a:extLst>
              <a:ext uri="{FF2B5EF4-FFF2-40B4-BE49-F238E27FC236}">
                <a16:creationId xmlns:a16="http://schemas.microsoft.com/office/drawing/2014/main" id="{95F32C76-46A0-4D74-85E0-9F4B7B305E9F}"/>
              </a:ext>
            </a:extLst>
          </p:cNvPr>
          <p:cNvGrpSpPr/>
          <p:nvPr/>
        </p:nvGrpSpPr>
        <p:grpSpPr>
          <a:xfrm>
            <a:off x="7991397" y="2006313"/>
            <a:ext cx="1516755" cy="4153151"/>
            <a:chOff x="7354684" y="1811872"/>
            <a:chExt cx="1908028" cy="522452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C558A5F-BDD2-4170-AC02-8F088F0E952F}"/>
                </a:ext>
              </a:extLst>
            </p:cNvPr>
            <p:cNvSpPr/>
            <p:nvPr/>
          </p:nvSpPr>
          <p:spPr>
            <a:xfrm>
              <a:off x="7354343" y="1810707"/>
              <a:ext cx="1901090" cy="5217590"/>
            </a:xfrm>
            <a:custGeom>
              <a:avLst/>
              <a:gdLst>
                <a:gd name="connsiteX0" fmla="*/ 1829966 w 1901089"/>
                <a:gd name="connsiteY0" fmla="*/ 1619173 h 5217589"/>
                <a:gd name="connsiteX1" fmla="*/ 1678712 w 1901089"/>
                <a:gd name="connsiteY1" fmla="*/ 1402699 h 5217589"/>
                <a:gd name="connsiteX2" fmla="*/ 1483052 w 1901089"/>
                <a:gd name="connsiteY2" fmla="*/ 1064805 h 5217589"/>
                <a:gd name="connsiteX3" fmla="*/ 1382447 w 1901089"/>
                <a:gd name="connsiteY3" fmla="*/ 976688 h 5217589"/>
                <a:gd name="connsiteX4" fmla="*/ 1198583 w 1901089"/>
                <a:gd name="connsiteY4" fmla="*/ 916325 h 5217589"/>
                <a:gd name="connsiteX5" fmla="*/ 1198583 w 1901089"/>
                <a:gd name="connsiteY5" fmla="*/ 916325 h 5217589"/>
                <a:gd name="connsiteX6" fmla="*/ 1183318 w 1901089"/>
                <a:gd name="connsiteY6" fmla="*/ 895510 h 5217589"/>
                <a:gd name="connsiteX7" fmla="*/ 1129894 w 1901089"/>
                <a:gd name="connsiteY7" fmla="*/ 633243 h 5217589"/>
                <a:gd name="connsiteX8" fmla="*/ 1007780 w 1901089"/>
                <a:gd name="connsiteY8" fmla="*/ 230129 h 5217589"/>
                <a:gd name="connsiteX9" fmla="*/ 898155 w 1901089"/>
                <a:gd name="connsiteY9" fmla="*/ 60141 h 5217589"/>
                <a:gd name="connsiteX10" fmla="*/ 724698 w 1901089"/>
                <a:gd name="connsiteY10" fmla="*/ 1165 h 5217589"/>
                <a:gd name="connsiteX11" fmla="*/ 369458 w 1901089"/>
                <a:gd name="connsiteY11" fmla="*/ 151032 h 5217589"/>
                <a:gd name="connsiteX12" fmla="*/ 357663 w 1901089"/>
                <a:gd name="connsiteY12" fmla="*/ 211395 h 5217589"/>
                <a:gd name="connsiteX13" fmla="*/ 420107 w 1901089"/>
                <a:gd name="connsiteY13" fmla="*/ 254413 h 5217589"/>
                <a:gd name="connsiteX14" fmla="*/ 420107 w 1901089"/>
                <a:gd name="connsiteY14" fmla="*/ 254413 h 5217589"/>
                <a:gd name="connsiteX15" fmla="*/ 375702 w 1901089"/>
                <a:gd name="connsiteY15" fmla="*/ 293267 h 5217589"/>
                <a:gd name="connsiteX16" fmla="*/ 372233 w 1901089"/>
                <a:gd name="connsiteY16" fmla="*/ 312694 h 5217589"/>
                <a:gd name="connsiteX17" fmla="*/ 382640 w 1901089"/>
                <a:gd name="connsiteY17" fmla="*/ 409137 h 5217589"/>
                <a:gd name="connsiteX18" fmla="*/ 388191 w 1901089"/>
                <a:gd name="connsiteY18" fmla="*/ 479213 h 5217589"/>
                <a:gd name="connsiteX19" fmla="*/ 375008 w 1901089"/>
                <a:gd name="connsiteY19" fmla="*/ 516680 h 5217589"/>
                <a:gd name="connsiteX20" fmla="*/ 397211 w 1901089"/>
                <a:gd name="connsiteY20" fmla="*/ 554147 h 5217589"/>
                <a:gd name="connsiteX21" fmla="*/ 425658 w 1901089"/>
                <a:gd name="connsiteY21" fmla="*/ 585369 h 5217589"/>
                <a:gd name="connsiteX22" fmla="*/ 462431 w 1901089"/>
                <a:gd name="connsiteY22" fmla="*/ 711646 h 5217589"/>
                <a:gd name="connsiteX23" fmla="*/ 539446 w 1901089"/>
                <a:gd name="connsiteY23" fmla="*/ 763683 h 5217589"/>
                <a:gd name="connsiteX24" fmla="*/ 526957 w 1901089"/>
                <a:gd name="connsiteY24" fmla="*/ 799762 h 5217589"/>
                <a:gd name="connsiteX25" fmla="*/ 549159 w 1901089"/>
                <a:gd name="connsiteY25" fmla="*/ 863594 h 5217589"/>
                <a:gd name="connsiteX26" fmla="*/ 549159 w 1901089"/>
                <a:gd name="connsiteY26" fmla="*/ 863594 h 5217589"/>
                <a:gd name="connsiteX27" fmla="*/ 472144 w 1901089"/>
                <a:gd name="connsiteY27" fmla="*/ 917019 h 5217589"/>
                <a:gd name="connsiteX28" fmla="*/ 472144 w 1901089"/>
                <a:gd name="connsiteY28" fmla="*/ 917019 h 5217589"/>
                <a:gd name="connsiteX29" fmla="*/ 380559 w 1901089"/>
                <a:gd name="connsiteY29" fmla="*/ 932977 h 5217589"/>
                <a:gd name="connsiteX30" fmla="*/ 249425 w 1901089"/>
                <a:gd name="connsiteY30" fmla="*/ 1050234 h 5217589"/>
                <a:gd name="connsiteX31" fmla="*/ 200857 w 1901089"/>
                <a:gd name="connsiteY31" fmla="*/ 1232711 h 5217589"/>
                <a:gd name="connsiteX32" fmla="*/ 131474 w 1901089"/>
                <a:gd name="connsiteY32" fmla="*/ 1475551 h 5217589"/>
                <a:gd name="connsiteX33" fmla="*/ 81519 w 1901089"/>
                <a:gd name="connsiteY33" fmla="*/ 1608072 h 5217589"/>
                <a:gd name="connsiteX34" fmla="*/ 73193 w 1901089"/>
                <a:gd name="connsiteY34" fmla="*/ 1848831 h 5217589"/>
                <a:gd name="connsiteX35" fmla="*/ 116210 w 1901089"/>
                <a:gd name="connsiteY35" fmla="*/ 2194357 h 5217589"/>
                <a:gd name="connsiteX36" fmla="*/ 160615 w 1901089"/>
                <a:gd name="connsiteY36" fmla="*/ 2343530 h 5217589"/>
                <a:gd name="connsiteX37" fmla="*/ 171717 w 1901089"/>
                <a:gd name="connsiteY37" fmla="*/ 2349081 h 5217589"/>
                <a:gd name="connsiteX38" fmla="*/ 250119 w 1901089"/>
                <a:gd name="connsiteY38" fmla="*/ 2436503 h 5217589"/>
                <a:gd name="connsiteX39" fmla="*/ 250119 w 1901089"/>
                <a:gd name="connsiteY39" fmla="*/ 2436503 h 5217589"/>
                <a:gd name="connsiteX40" fmla="*/ 243875 w 1901089"/>
                <a:gd name="connsiteY40" fmla="*/ 2454543 h 5217589"/>
                <a:gd name="connsiteX41" fmla="*/ 238324 w 1901089"/>
                <a:gd name="connsiteY41" fmla="*/ 2548904 h 5217589"/>
                <a:gd name="connsiteX42" fmla="*/ 265383 w 1901089"/>
                <a:gd name="connsiteY42" fmla="*/ 2584983 h 5217589"/>
                <a:gd name="connsiteX43" fmla="*/ 282035 w 1901089"/>
                <a:gd name="connsiteY43" fmla="*/ 2608573 h 5217589"/>
                <a:gd name="connsiteX44" fmla="*/ 273709 w 1901089"/>
                <a:gd name="connsiteY44" fmla="*/ 2642570 h 5217589"/>
                <a:gd name="connsiteX45" fmla="*/ 137719 w 1901089"/>
                <a:gd name="connsiteY45" fmla="*/ 3205265 h 5217589"/>
                <a:gd name="connsiteX46" fmla="*/ 87069 w 1901089"/>
                <a:gd name="connsiteY46" fmla="*/ 3546629 h 5217589"/>
                <a:gd name="connsiteX47" fmla="*/ 114129 w 1901089"/>
                <a:gd name="connsiteY47" fmla="*/ 3930316 h 5217589"/>
                <a:gd name="connsiteX48" fmla="*/ 158534 w 1901089"/>
                <a:gd name="connsiteY48" fmla="*/ 4220336 h 5217589"/>
                <a:gd name="connsiteX49" fmla="*/ 177267 w 1901089"/>
                <a:gd name="connsiteY49" fmla="*/ 4517989 h 5217589"/>
                <a:gd name="connsiteX50" fmla="*/ 288973 w 1901089"/>
                <a:gd name="connsiteY50" fmla="*/ 4745564 h 5217589"/>
                <a:gd name="connsiteX51" fmla="*/ 322971 w 1901089"/>
                <a:gd name="connsiteY51" fmla="*/ 4845476 h 5217589"/>
                <a:gd name="connsiteX52" fmla="*/ 252894 w 1901089"/>
                <a:gd name="connsiteY52" fmla="*/ 5036972 h 5217589"/>
                <a:gd name="connsiteX53" fmla="*/ 213346 w 1901089"/>
                <a:gd name="connsiteY53" fmla="*/ 5083459 h 5217589"/>
                <a:gd name="connsiteX54" fmla="*/ 26706 w 1901089"/>
                <a:gd name="connsiteY54" fmla="*/ 5171575 h 5217589"/>
                <a:gd name="connsiteX55" fmla="*/ 1035 w 1901089"/>
                <a:gd name="connsiteY55" fmla="*/ 5189615 h 5217589"/>
                <a:gd name="connsiteX56" fmla="*/ 16993 w 1901089"/>
                <a:gd name="connsiteY56" fmla="*/ 5218755 h 5217589"/>
                <a:gd name="connsiteX57" fmla="*/ 425658 w 1901089"/>
                <a:gd name="connsiteY57" fmla="*/ 5213205 h 5217589"/>
                <a:gd name="connsiteX58" fmla="*/ 506142 w 1901089"/>
                <a:gd name="connsiteY58" fmla="*/ 5113988 h 5217589"/>
                <a:gd name="connsiteX59" fmla="*/ 620623 w 1901089"/>
                <a:gd name="connsiteY59" fmla="*/ 5077908 h 5217589"/>
                <a:gd name="connsiteX60" fmla="*/ 633112 w 1901089"/>
                <a:gd name="connsiteY60" fmla="*/ 5098029 h 5217589"/>
                <a:gd name="connsiteX61" fmla="*/ 634500 w 1901089"/>
                <a:gd name="connsiteY61" fmla="*/ 5212511 h 5217589"/>
                <a:gd name="connsiteX62" fmla="*/ 678905 w 1901089"/>
                <a:gd name="connsiteY62" fmla="*/ 5215980 h 5217589"/>
                <a:gd name="connsiteX63" fmla="*/ 684456 w 1901089"/>
                <a:gd name="connsiteY63" fmla="*/ 5092479 h 5217589"/>
                <a:gd name="connsiteX64" fmla="*/ 708740 w 1901089"/>
                <a:gd name="connsiteY64" fmla="*/ 5061256 h 5217589"/>
                <a:gd name="connsiteX65" fmla="*/ 744819 w 1901089"/>
                <a:gd name="connsiteY65" fmla="*/ 5021708 h 5217589"/>
                <a:gd name="connsiteX66" fmla="*/ 761471 w 1901089"/>
                <a:gd name="connsiteY66" fmla="*/ 5049461 h 5217589"/>
                <a:gd name="connsiteX67" fmla="*/ 762164 w 1901089"/>
                <a:gd name="connsiteY67" fmla="*/ 5172963 h 5217589"/>
                <a:gd name="connsiteX68" fmla="*/ 785061 w 1901089"/>
                <a:gd name="connsiteY68" fmla="*/ 5221531 h 5217589"/>
                <a:gd name="connsiteX69" fmla="*/ 1077856 w 1901089"/>
                <a:gd name="connsiteY69" fmla="*/ 5213205 h 5217589"/>
                <a:gd name="connsiteX70" fmla="*/ 1209684 w 1901089"/>
                <a:gd name="connsiteY70" fmla="*/ 4932898 h 5217589"/>
                <a:gd name="connsiteX71" fmla="*/ 1237437 w 1901089"/>
                <a:gd name="connsiteY71" fmla="*/ 4703935 h 5217589"/>
                <a:gd name="connsiteX72" fmla="*/ 1243681 w 1901089"/>
                <a:gd name="connsiteY72" fmla="*/ 4418077 h 5217589"/>
                <a:gd name="connsiteX73" fmla="*/ 1201358 w 1901089"/>
                <a:gd name="connsiteY73" fmla="*/ 3833874 h 5217589"/>
                <a:gd name="connsiteX74" fmla="*/ 1185400 w 1901089"/>
                <a:gd name="connsiteY74" fmla="*/ 3616012 h 5217589"/>
                <a:gd name="connsiteX75" fmla="*/ 1215928 w 1901089"/>
                <a:gd name="connsiteY75" fmla="*/ 3369703 h 5217589"/>
                <a:gd name="connsiteX76" fmla="*/ 1295718 w 1901089"/>
                <a:gd name="connsiteY76" fmla="*/ 2929122 h 5217589"/>
                <a:gd name="connsiteX77" fmla="*/ 1319309 w 1901089"/>
                <a:gd name="connsiteY77" fmla="*/ 2696689 h 5217589"/>
                <a:gd name="connsiteX78" fmla="*/ 1222867 w 1901089"/>
                <a:gd name="connsiteY78" fmla="*/ 2435116 h 5217589"/>
                <a:gd name="connsiteX79" fmla="*/ 1202052 w 1901089"/>
                <a:gd name="connsiteY79" fmla="*/ 2407362 h 5217589"/>
                <a:gd name="connsiteX80" fmla="*/ 1236049 w 1901089"/>
                <a:gd name="connsiteY80" fmla="*/ 2401812 h 5217589"/>
                <a:gd name="connsiteX81" fmla="*/ 1258946 w 1901089"/>
                <a:gd name="connsiteY81" fmla="*/ 2382385 h 5217589"/>
                <a:gd name="connsiteX82" fmla="*/ 1712015 w 1901089"/>
                <a:gd name="connsiteY82" fmla="*/ 2057673 h 5217589"/>
                <a:gd name="connsiteX83" fmla="*/ 1850087 w 1901089"/>
                <a:gd name="connsiteY83" fmla="*/ 1952211 h 5217589"/>
                <a:gd name="connsiteX84" fmla="*/ 1895880 w 1901089"/>
                <a:gd name="connsiteY84" fmla="*/ 1755164 h 5217589"/>
                <a:gd name="connsiteX85" fmla="*/ 1829966 w 1901089"/>
                <a:gd name="connsiteY85" fmla="*/ 1619173 h 5217589"/>
                <a:gd name="connsiteX86" fmla="*/ 230692 w 1901089"/>
                <a:gd name="connsiteY86" fmla="*/ 2354632 h 5217589"/>
                <a:gd name="connsiteX87" fmla="*/ 230692 w 1901089"/>
                <a:gd name="connsiteY87" fmla="*/ 2354632 h 5217589"/>
                <a:gd name="connsiteX88" fmla="*/ 230692 w 1901089"/>
                <a:gd name="connsiteY88" fmla="*/ 2354632 h 5217589"/>
                <a:gd name="connsiteX89" fmla="*/ 230692 w 1901089"/>
                <a:gd name="connsiteY89" fmla="*/ 2354632 h 5217589"/>
                <a:gd name="connsiteX90" fmla="*/ 270240 w 1901089"/>
                <a:gd name="connsiteY90" fmla="*/ 2303288 h 5217589"/>
                <a:gd name="connsiteX91" fmla="*/ 271628 w 1901089"/>
                <a:gd name="connsiteY91" fmla="*/ 2303288 h 5217589"/>
                <a:gd name="connsiteX92" fmla="*/ 270934 w 1901089"/>
                <a:gd name="connsiteY92" fmla="*/ 2303982 h 5217589"/>
                <a:gd name="connsiteX93" fmla="*/ 270240 w 1901089"/>
                <a:gd name="connsiteY93" fmla="*/ 2303288 h 5217589"/>
                <a:gd name="connsiteX94" fmla="*/ 803794 w 1901089"/>
                <a:gd name="connsiteY94" fmla="*/ 4826049 h 5217589"/>
                <a:gd name="connsiteX95" fmla="*/ 776735 w 1901089"/>
                <a:gd name="connsiteY95" fmla="*/ 4904451 h 5217589"/>
                <a:gd name="connsiteX96" fmla="*/ 747594 w 1901089"/>
                <a:gd name="connsiteY96" fmla="*/ 4991873 h 5217589"/>
                <a:gd name="connsiteX97" fmla="*/ 750369 w 1901089"/>
                <a:gd name="connsiteY97" fmla="*/ 4834374 h 5217589"/>
                <a:gd name="connsiteX98" fmla="*/ 585238 w 1901089"/>
                <a:gd name="connsiteY98" fmla="*/ 4073938 h 5217589"/>
                <a:gd name="connsiteX99" fmla="*/ 544996 w 1901089"/>
                <a:gd name="connsiteY99" fmla="*/ 3892155 h 5217589"/>
                <a:gd name="connsiteX100" fmla="*/ 565117 w 1901089"/>
                <a:gd name="connsiteY100" fmla="*/ 3647234 h 5217589"/>
                <a:gd name="connsiteX101" fmla="*/ 653233 w 1901089"/>
                <a:gd name="connsiteY101" fmla="*/ 3355826 h 5217589"/>
                <a:gd name="connsiteX102" fmla="*/ 685843 w 1901089"/>
                <a:gd name="connsiteY102" fmla="*/ 3104660 h 5217589"/>
                <a:gd name="connsiteX103" fmla="*/ 738574 w 1901089"/>
                <a:gd name="connsiteY103" fmla="*/ 3575770 h 5217589"/>
                <a:gd name="connsiteX104" fmla="*/ 776735 w 1901089"/>
                <a:gd name="connsiteY104" fmla="*/ 3999005 h 5217589"/>
                <a:gd name="connsiteX105" fmla="*/ 807957 w 1901089"/>
                <a:gd name="connsiteY105" fmla="*/ 4313309 h 5217589"/>
                <a:gd name="connsiteX106" fmla="*/ 859994 w 1901089"/>
                <a:gd name="connsiteY106" fmla="*/ 4644266 h 5217589"/>
                <a:gd name="connsiteX107" fmla="*/ 803794 w 1901089"/>
                <a:gd name="connsiteY107" fmla="*/ 4826049 h 5217589"/>
                <a:gd name="connsiteX108" fmla="*/ 1515662 w 1901089"/>
                <a:gd name="connsiteY108" fmla="*/ 1842586 h 5217589"/>
                <a:gd name="connsiteX109" fmla="*/ 1210378 w 1901089"/>
                <a:gd name="connsiteY109" fmla="*/ 2003554 h 5217589"/>
                <a:gd name="connsiteX110" fmla="*/ 1063286 w 1901089"/>
                <a:gd name="connsiteY110" fmla="*/ 2081263 h 5217589"/>
                <a:gd name="connsiteX111" fmla="*/ 1111854 w 1901089"/>
                <a:gd name="connsiteY111" fmla="*/ 1924458 h 5217589"/>
                <a:gd name="connsiteX112" fmla="*/ 1327635 w 1901089"/>
                <a:gd name="connsiteY112" fmla="*/ 1547709 h 5217589"/>
                <a:gd name="connsiteX113" fmla="*/ 1347756 w 1901089"/>
                <a:gd name="connsiteY113" fmla="*/ 1548403 h 5217589"/>
                <a:gd name="connsiteX114" fmla="*/ 1526763 w 1901089"/>
                <a:gd name="connsiteY114" fmla="*/ 1814139 h 5217589"/>
                <a:gd name="connsiteX115" fmla="*/ 1515662 w 1901089"/>
                <a:gd name="connsiteY115" fmla="*/ 1842586 h 5217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901089" h="5217589">
                  <a:moveTo>
                    <a:pt x="1829966" y="1619173"/>
                  </a:moveTo>
                  <a:cubicBezTo>
                    <a:pt x="1780011" y="1547015"/>
                    <a:pt x="1730055" y="1474163"/>
                    <a:pt x="1678712" y="1402699"/>
                  </a:cubicBezTo>
                  <a:cubicBezTo>
                    <a:pt x="1603084" y="1295849"/>
                    <a:pt x="1517050" y="1195244"/>
                    <a:pt x="1483052" y="1064805"/>
                  </a:cubicBezTo>
                  <a:cubicBezTo>
                    <a:pt x="1469176" y="1012073"/>
                    <a:pt x="1431015" y="990565"/>
                    <a:pt x="1382447" y="976688"/>
                  </a:cubicBezTo>
                  <a:cubicBezTo>
                    <a:pt x="1320002" y="959343"/>
                    <a:pt x="1257558" y="943385"/>
                    <a:pt x="1198583" y="916325"/>
                  </a:cubicBezTo>
                  <a:lnTo>
                    <a:pt x="1198583" y="916325"/>
                  </a:lnTo>
                  <a:cubicBezTo>
                    <a:pt x="1192338" y="910081"/>
                    <a:pt x="1185400" y="906612"/>
                    <a:pt x="1183318" y="895510"/>
                  </a:cubicBezTo>
                  <a:cubicBezTo>
                    <a:pt x="1168748" y="807394"/>
                    <a:pt x="1150015" y="720666"/>
                    <a:pt x="1129894" y="633243"/>
                  </a:cubicBezTo>
                  <a:cubicBezTo>
                    <a:pt x="1098671" y="495865"/>
                    <a:pt x="1064674" y="359875"/>
                    <a:pt x="1007780" y="230129"/>
                  </a:cubicBezTo>
                  <a:cubicBezTo>
                    <a:pt x="980720" y="167684"/>
                    <a:pt x="948804" y="108015"/>
                    <a:pt x="898155" y="60141"/>
                  </a:cubicBezTo>
                  <a:cubicBezTo>
                    <a:pt x="848893" y="13654"/>
                    <a:pt x="789918" y="-5079"/>
                    <a:pt x="724698" y="1165"/>
                  </a:cubicBezTo>
                  <a:cubicBezTo>
                    <a:pt x="591483" y="15042"/>
                    <a:pt x="477695" y="77487"/>
                    <a:pt x="369458" y="151032"/>
                  </a:cubicBezTo>
                  <a:cubicBezTo>
                    <a:pt x="345867" y="166990"/>
                    <a:pt x="343786" y="186418"/>
                    <a:pt x="357663" y="211395"/>
                  </a:cubicBezTo>
                  <a:cubicBezTo>
                    <a:pt x="371539" y="235679"/>
                    <a:pt x="388885" y="255107"/>
                    <a:pt x="420107" y="254413"/>
                  </a:cubicBezTo>
                  <a:cubicBezTo>
                    <a:pt x="420107" y="254413"/>
                    <a:pt x="420107" y="254413"/>
                    <a:pt x="420107" y="254413"/>
                  </a:cubicBezTo>
                  <a:cubicBezTo>
                    <a:pt x="386803" y="255107"/>
                    <a:pt x="380559" y="260657"/>
                    <a:pt x="375702" y="293267"/>
                  </a:cubicBezTo>
                  <a:cubicBezTo>
                    <a:pt x="375008" y="299512"/>
                    <a:pt x="372927" y="306450"/>
                    <a:pt x="372233" y="312694"/>
                  </a:cubicBezTo>
                  <a:cubicBezTo>
                    <a:pt x="370845" y="345304"/>
                    <a:pt x="361825" y="382771"/>
                    <a:pt x="382640" y="409137"/>
                  </a:cubicBezTo>
                  <a:cubicBezTo>
                    <a:pt x="402068" y="434808"/>
                    <a:pt x="397905" y="454929"/>
                    <a:pt x="388191" y="479213"/>
                  </a:cubicBezTo>
                  <a:cubicBezTo>
                    <a:pt x="383334" y="491702"/>
                    <a:pt x="379865" y="504191"/>
                    <a:pt x="375008" y="516680"/>
                  </a:cubicBezTo>
                  <a:cubicBezTo>
                    <a:pt x="366682" y="538883"/>
                    <a:pt x="376396" y="550678"/>
                    <a:pt x="397211" y="554147"/>
                  </a:cubicBezTo>
                  <a:cubicBezTo>
                    <a:pt x="415944" y="556922"/>
                    <a:pt x="422189" y="568023"/>
                    <a:pt x="425658" y="585369"/>
                  </a:cubicBezTo>
                  <a:cubicBezTo>
                    <a:pt x="434677" y="628386"/>
                    <a:pt x="446473" y="670710"/>
                    <a:pt x="462431" y="711646"/>
                  </a:cubicBezTo>
                  <a:cubicBezTo>
                    <a:pt x="479776" y="756745"/>
                    <a:pt x="492265" y="764377"/>
                    <a:pt x="539446" y="763683"/>
                  </a:cubicBezTo>
                  <a:cubicBezTo>
                    <a:pt x="515162" y="768540"/>
                    <a:pt x="514468" y="780335"/>
                    <a:pt x="526957" y="799762"/>
                  </a:cubicBezTo>
                  <a:cubicBezTo>
                    <a:pt x="538752" y="819189"/>
                    <a:pt x="544996" y="841392"/>
                    <a:pt x="549159" y="863594"/>
                  </a:cubicBezTo>
                  <a:cubicBezTo>
                    <a:pt x="549159" y="863594"/>
                    <a:pt x="549159" y="863594"/>
                    <a:pt x="549159" y="863594"/>
                  </a:cubicBezTo>
                  <a:cubicBezTo>
                    <a:pt x="514468" y="868451"/>
                    <a:pt x="493653" y="893429"/>
                    <a:pt x="472144" y="917019"/>
                  </a:cubicBezTo>
                  <a:cubicBezTo>
                    <a:pt x="472144" y="917019"/>
                    <a:pt x="472144" y="917019"/>
                    <a:pt x="472144" y="917019"/>
                  </a:cubicBezTo>
                  <a:cubicBezTo>
                    <a:pt x="440228" y="913550"/>
                    <a:pt x="411087" y="926733"/>
                    <a:pt x="380559" y="932977"/>
                  </a:cubicBezTo>
                  <a:cubicBezTo>
                    <a:pt x="314645" y="946854"/>
                    <a:pt x="273709" y="989177"/>
                    <a:pt x="249425" y="1050234"/>
                  </a:cubicBezTo>
                  <a:cubicBezTo>
                    <a:pt x="225835" y="1109209"/>
                    <a:pt x="214734" y="1171654"/>
                    <a:pt x="200857" y="1232711"/>
                  </a:cubicBezTo>
                  <a:cubicBezTo>
                    <a:pt x="182124" y="1315277"/>
                    <a:pt x="168247" y="1398536"/>
                    <a:pt x="131474" y="1475551"/>
                  </a:cubicBezTo>
                  <a:cubicBezTo>
                    <a:pt x="111353" y="1517875"/>
                    <a:pt x="91232" y="1560892"/>
                    <a:pt x="81519" y="1608072"/>
                  </a:cubicBezTo>
                  <a:cubicBezTo>
                    <a:pt x="65561" y="1687862"/>
                    <a:pt x="68336" y="1768346"/>
                    <a:pt x="73193" y="1848831"/>
                  </a:cubicBezTo>
                  <a:cubicBezTo>
                    <a:pt x="80825" y="1964700"/>
                    <a:pt x="96089" y="2079876"/>
                    <a:pt x="116210" y="2194357"/>
                  </a:cubicBezTo>
                  <a:cubicBezTo>
                    <a:pt x="125230" y="2245701"/>
                    <a:pt x="134944" y="2297044"/>
                    <a:pt x="160615" y="2343530"/>
                  </a:cubicBezTo>
                  <a:cubicBezTo>
                    <a:pt x="162697" y="2347000"/>
                    <a:pt x="162697" y="2358794"/>
                    <a:pt x="171717" y="2349081"/>
                  </a:cubicBezTo>
                  <a:cubicBezTo>
                    <a:pt x="180736" y="2393486"/>
                    <a:pt x="209877" y="2420545"/>
                    <a:pt x="250119" y="2436503"/>
                  </a:cubicBezTo>
                  <a:lnTo>
                    <a:pt x="250119" y="2436503"/>
                  </a:lnTo>
                  <a:cubicBezTo>
                    <a:pt x="243181" y="2440666"/>
                    <a:pt x="244568" y="2447605"/>
                    <a:pt x="243875" y="2454543"/>
                  </a:cubicBezTo>
                  <a:cubicBezTo>
                    <a:pt x="242487" y="2485765"/>
                    <a:pt x="242487" y="2517681"/>
                    <a:pt x="238324" y="2548904"/>
                  </a:cubicBezTo>
                  <a:cubicBezTo>
                    <a:pt x="235549" y="2571800"/>
                    <a:pt x="237630" y="2585676"/>
                    <a:pt x="265383" y="2584983"/>
                  </a:cubicBezTo>
                  <a:cubicBezTo>
                    <a:pt x="279954" y="2584289"/>
                    <a:pt x="288973" y="2591227"/>
                    <a:pt x="282035" y="2608573"/>
                  </a:cubicBezTo>
                  <a:cubicBezTo>
                    <a:pt x="277872" y="2618980"/>
                    <a:pt x="276485" y="2631469"/>
                    <a:pt x="273709" y="2642570"/>
                  </a:cubicBezTo>
                  <a:cubicBezTo>
                    <a:pt x="227223" y="2829904"/>
                    <a:pt x="176573" y="3016544"/>
                    <a:pt x="137719" y="3205265"/>
                  </a:cubicBezTo>
                  <a:cubicBezTo>
                    <a:pt x="114823" y="3318359"/>
                    <a:pt x="94702" y="3431453"/>
                    <a:pt x="87069" y="3546629"/>
                  </a:cubicBezTo>
                  <a:cubicBezTo>
                    <a:pt x="78050" y="3675681"/>
                    <a:pt x="91232" y="3803345"/>
                    <a:pt x="114129" y="3930316"/>
                  </a:cubicBezTo>
                  <a:cubicBezTo>
                    <a:pt x="131474" y="4026758"/>
                    <a:pt x="154371" y="4121813"/>
                    <a:pt x="158534" y="4220336"/>
                  </a:cubicBezTo>
                  <a:cubicBezTo>
                    <a:pt x="162697" y="4319554"/>
                    <a:pt x="169635" y="4418771"/>
                    <a:pt x="177267" y="4517989"/>
                  </a:cubicBezTo>
                  <a:cubicBezTo>
                    <a:pt x="184205" y="4608186"/>
                    <a:pt x="243181" y="4706710"/>
                    <a:pt x="288973" y="4745564"/>
                  </a:cubicBezTo>
                  <a:cubicBezTo>
                    <a:pt x="323665" y="4774705"/>
                    <a:pt x="332685" y="4805234"/>
                    <a:pt x="322971" y="4845476"/>
                  </a:cubicBezTo>
                  <a:cubicBezTo>
                    <a:pt x="307013" y="4912083"/>
                    <a:pt x="279954" y="4974528"/>
                    <a:pt x="252894" y="5036972"/>
                  </a:cubicBezTo>
                  <a:cubicBezTo>
                    <a:pt x="243875" y="5057093"/>
                    <a:pt x="231386" y="5071664"/>
                    <a:pt x="213346" y="5083459"/>
                  </a:cubicBezTo>
                  <a:cubicBezTo>
                    <a:pt x="155065" y="5120232"/>
                    <a:pt x="90539" y="5145210"/>
                    <a:pt x="26706" y="5171575"/>
                  </a:cubicBezTo>
                  <a:cubicBezTo>
                    <a:pt x="16993" y="5175738"/>
                    <a:pt x="5198" y="5177126"/>
                    <a:pt x="1035" y="5189615"/>
                  </a:cubicBezTo>
                  <a:cubicBezTo>
                    <a:pt x="-3128" y="5203491"/>
                    <a:pt x="5892" y="5211817"/>
                    <a:pt x="16993" y="5218755"/>
                  </a:cubicBezTo>
                  <a:cubicBezTo>
                    <a:pt x="137719" y="5220837"/>
                    <a:pt x="415944" y="5226387"/>
                    <a:pt x="425658" y="5213205"/>
                  </a:cubicBezTo>
                  <a:cubicBezTo>
                    <a:pt x="450636" y="5175738"/>
                    <a:pt x="472144" y="5138272"/>
                    <a:pt x="506142" y="5113988"/>
                  </a:cubicBezTo>
                  <a:cubicBezTo>
                    <a:pt x="539446" y="5089704"/>
                    <a:pt x="581075" y="5084847"/>
                    <a:pt x="620623" y="5077908"/>
                  </a:cubicBezTo>
                  <a:cubicBezTo>
                    <a:pt x="633112" y="5075827"/>
                    <a:pt x="633112" y="5089009"/>
                    <a:pt x="633112" y="5098029"/>
                  </a:cubicBezTo>
                  <a:cubicBezTo>
                    <a:pt x="635194" y="5125089"/>
                    <a:pt x="631725" y="5185452"/>
                    <a:pt x="634500" y="5212511"/>
                  </a:cubicBezTo>
                  <a:cubicBezTo>
                    <a:pt x="635194" y="5219449"/>
                    <a:pt x="655315" y="5222918"/>
                    <a:pt x="678905" y="5215980"/>
                  </a:cubicBezTo>
                  <a:cubicBezTo>
                    <a:pt x="680987" y="5154923"/>
                    <a:pt x="685149" y="5120232"/>
                    <a:pt x="684456" y="5092479"/>
                  </a:cubicBezTo>
                  <a:cubicBezTo>
                    <a:pt x="683762" y="5077214"/>
                    <a:pt x="698332" y="5070970"/>
                    <a:pt x="708740" y="5061256"/>
                  </a:cubicBezTo>
                  <a:cubicBezTo>
                    <a:pt x="728167" y="5042523"/>
                    <a:pt x="725392" y="5023790"/>
                    <a:pt x="744819" y="5021708"/>
                  </a:cubicBezTo>
                  <a:cubicBezTo>
                    <a:pt x="758695" y="5020321"/>
                    <a:pt x="764246" y="5034891"/>
                    <a:pt x="761471" y="5049461"/>
                  </a:cubicBezTo>
                  <a:cubicBezTo>
                    <a:pt x="754532" y="5086234"/>
                    <a:pt x="763552" y="5136190"/>
                    <a:pt x="762164" y="5172963"/>
                  </a:cubicBezTo>
                  <a:cubicBezTo>
                    <a:pt x="760777" y="5215980"/>
                    <a:pt x="774653" y="5221531"/>
                    <a:pt x="785061" y="5221531"/>
                  </a:cubicBezTo>
                  <a:cubicBezTo>
                    <a:pt x="878728" y="5227081"/>
                    <a:pt x="934234" y="5223612"/>
                    <a:pt x="1077856" y="5213205"/>
                  </a:cubicBezTo>
                  <a:cubicBezTo>
                    <a:pt x="1096590" y="5218062"/>
                    <a:pt x="1229111" y="5041829"/>
                    <a:pt x="1209684" y="4932898"/>
                  </a:cubicBezTo>
                  <a:cubicBezTo>
                    <a:pt x="1197195" y="4862127"/>
                    <a:pt x="1235355" y="4776787"/>
                    <a:pt x="1237437" y="4703935"/>
                  </a:cubicBezTo>
                  <a:cubicBezTo>
                    <a:pt x="1240212" y="4603330"/>
                    <a:pt x="1238825" y="4518682"/>
                    <a:pt x="1243681" y="4418077"/>
                  </a:cubicBezTo>
                  <a:cubicBezTo>
                    <a:pt x="1252701" y="4221724"/>
                    <a:pt x="1240906" y="4026758"/>
                    <a:pt x="1201358" y="3833874"/>
                  </a:cubicBezTo>
                  <a:cubicBezTo>
                    <a:pt x="1186787" y="3762409"/>
                    <a:pt x="1181237" y="3689557"/>
                    <a:pt x="1185400" y="3616012"/>
                  </a:cubicBezTo>
                  <a:cubicBezTo>
                    <a:pt x="1189563" y="3532752"/>
                    <a:pt x="1202746" y="3451574"/>
                    <a:pt x="1215928" y="3369703"/>
                  </a:cubicBezTo>
                  <a:cubicBezTo>
                    <a:pt x="1240212" y="3222611"/>
                    <a:pt x="1266578" y="3075519"/>
                    <a:pt x="1295718" y="2929122"/>
                  </a:cubicBezTo>
                  <a:cubicBezTo>
                    <a:pt x="1310983" y="2852800"/>
                    <a:pt x="1319309" y="2775092"/>
                    <a:pt x="1319309" y="2696689"/>
                  </a:cubicBezTo>
                  <a:cubicBezTo>
                    <a:pt x="1319309" y="2598165"/>
                    <a:pt x="1280454" y="2512824"/>
                    <a:pt x="1222867" y="2435116"/>
                  </a:cubicBezTo>
                  <a:cubicBezTo>
                    <a:pt x="1215928" y="2426096"/>
                    <a:pt x="1208990" y="2416382"/>
                    <a:pt x="1202052" y="2407362"/>
                  </a:cubicBezTo>
                  <a:cubicBezTo>
                    <a:pt x="1217316" y="2417770"/>
                    <a:pt x="1226336" y="2412219"/>
                    <a:pt x="1236049" y="2401812"/>
                  </a:cubicBezTo>
                  <a:cubicBezTo>
                    <a:pt x="1242988" y="2394874"/>
                    <a:pt x="1250620" y="2388629"/>
                    <a:pt x="1258946" y="2382385"/>
                  </a:cubicBezTo>
                  <a:cubicBezTo>
                    <a:pt x="1407425" y="2270678"/>
                    <a:pt x="1561455" y="2166604"/>
                    <a:pt x="1712015" y="2057673"/>
                  </a:cubicBezTo>
                  <a:cubicBezTo>
                    <a:pt x="1759196" y="2023675"/>
                    <a:pt x="1809845" y="1994534"/>
                    <a:pt x="1850087" y="1952211"/>
                  </a:cubicBezTo>
                  <a:cubicBezTo>
                    <a:pt x="1903512" y="1895317"/>
                    <a:pt x="1922246" y="1830791"/>
                    <a:pt x="1895880" y="1755164"/>
                  </a:cubicBezTo>
                  <a:cubicBezTo>
                    <a:pt x="1879228" y="1707290"/>
                    <a:pt x="1859107" y="1660803"/>
                    <a:pt x="1829966" y="1619173"/>
                  </a:cubicBezTo>
                  <a:close/>
                  <a:moveTo>
                    <a:pt x="230692" y="2354632"/>
                  </a:moveTo>
                  <a:cubicBezTo>
                    <a:pt x="230692" y="2354632"/>
                    <a:pt x="230692" y="2354632"/>
                    <a:pt x="230692" y="2354632"/>
                  </a:cubicBezTo>
                  <a:cubicBezTo>
                    <a:pt x="230692" y="2354632"/>
                    <a:pt x="230692" y="2354632"/>
                    <a:pt x="230692" y="2354632"/>
                  </a:cubicBezTo>
                  <a:cubicBezTo>
                    <a:pt x="230692" y="2354632"/>
                    <a:pt x="230692" y="2354632"/>
                    <a:pt x="230692" y="2354632"/>
                  </a:cubicBezTo>
                  <a:close/>
                  <a:moveTo>
                    <a:pt x="270240" y="2303288"/>
                  </a:moveTo>
                  <a:cubicBezTo>
                    <a:pt x="270934" y="2303288"/>
                    <a:pt x="270934" y="2303288"/>
                    <a:pt x="271628" y="2303288"/>
                  </a:cubicBezTo>
                  <a:cubicBezTo>
                    <a:pt x="271628" y="2303288"/>
                    <a:pt x="271628" y="2303982"/>
                    <a:pt x="270934" y="2303982"/>
                  </a:cubicBezTo>
                  <a:cubicBezTo>
                    <a:pt x="270934" y="2303982"/>
                    <a:pt x="270240" y="2303982"/>
                    <a:pt x="270240" y="2303288"/>
                  </a:cubicBezTo>
                  <a:close/>
                  <a:moveTo>
                    <a:pt x="803794" y="4826049"/>
                  </a:moveTo>
                  <a:cubicBezTo>
                    <a:pt x="778816" y="4848945"/>
                    <a:pt x="769797" y="4871841"/>
                    <a:pt x="776735" y="4904451"/>
                  </a:cubicBezTo>
                  <a:cubicBezTo>
                    <a:pt x="780204" y="4920409"/>
                    <a:pt x="747594" y="4968977"/>
                    <a:pt x="747594" y="4991873"/>
                  </a:cubicBezTo>
                  <a:cubicBezTo>
                    <a:pt x="732330" y="4946775"/>
                    <a:pt x="758001" y="4873923"/>
                    <a:pt x="750369" y="4834374"/>
                  </a:cubicBezTo>
                  <a:cubicBezTo>
                    <a:pt x="702495" y="4579046"/>
                    <a:pt x="649764" y="4325798"/>
                    <a:pt x="585238" y="4073938"/>
                  </a:cubicBezTo>
                  <a:cubicBezTo>
                    <a:pt x="569974" y="4013575"/>
                    <a:pt x="550547" y="3953906"/>
                    <a:pt x="544996" y="3892155"/>
                  </a:cubicBezTo>
                  <a:cubicBezTo>
                    <a:pt x="539446" y="3824854"/>
                    <a:pt x="535283" y="3706903"/>
                    <a:pt x="565117" y="3647234"/>
                  </a:cubicBezTo>
                  <a:cubicBezTo>
                    <a:pt x="617848" y="3543854"/>
                    <a:pt x="631031" y="3468226"/>
                    <a:pt x="653233" y="3355826"/>
                  </a:cubicBezTo>
                  <a:cubicBezTo>
                    <a:pt x="655315" y="3345419"/>
                    <a:pt x="683068" y="3115761"/>
                    <a:pt x="685843" y="3104660"/>
                  </a:cubicBezTo>
                  <a:cubicBezTo>
                    <a:pt x="704577" y="3183063"/>
                    <a:pt x="731636" y="3495286"/>
                    <a:pt x="738574" y="3575770"/>
                  </a:cubicBezTo>
                  <a:cubicBezTo>
                    <a:pt x="750369" y="3717310"/>
                    <a:pt x="763552" y="3858158"/>
                    <a:pt x="776735" y="3999005"/>
                  </a:cubicBezTo>
                  <a:cubicBezTo>
                    <a:pt x="786448" y="4103773"/>
                    <a:pt x="794081" y="4208541"/>
                    <a:pt x="807957" y="4313309"/>
                  </a:cubicBezTo>
                  <a:cubicBezTo>
                    <a:pt x="822528" y="4424322"/>
                    <a:pt x="839179" y="4534641"/>
                    <a:pt x="859994" y="4644266"/>
                  </a:cubicBezTo>
                  <a:cubicBezTo>
                    <a:pt x="873871" y="4717118"/>
                    <a:pt x="856525" y="4778174"/>
                    <a:pt x="803794" y="4826049"/>
                  </a:cubicBezTo>
                  <a:close/>
                  <a:moveTo>
                    <a:pt x="1515662" y="1842586"/>
                  </a:moveTo>
                  <a:cubicBezTo>
                    <a:pt x="1413669" y="1896705"/>
                    <a:pt x="1312370" y="1950130"/>
                    <a:pt x="1210378" y="2003554"/>
                  </a:cubicBezTo>
                  <a:cubicBezTo>
                    <a:pt x="1163197" y="2028532"/>
                    <a:pt x="1115323" y="2053510"/>
                    <a:pt x="1063286" y="2081263"/>
                  </a:cubicBezTo>
                  <a:cubicBezTo>
                    <a:pt x="1070224" y="2021594"/>
                    <a:pt x="1090345" y="1972332"/>
                    <a:pt x="1111854" y="1924458"/>
                  </a:cubicBezTo>
                  <a:cubicBezTo>
                    <a:pt x="1171523" y="1791937"/>
                    <a:pt x="1249232" y="1669823"/>
                    <a:pt x="1327635" y="1547709"/>
                  </a:cubicBezTo>
                  <a:cubicBezTo>
                    <a:pt x="1335961" y="1534526"/>
                    <a:pt x="1340124" y="1536608"/>
                    <a:pt x="1347756" y="1548403"/>
                  </a:cubicBezTo>
                  <a:cubicBezTo>
                    <a:pt x="1406731" y="1637213"/>
                    <a:pt x="1465706" y="1726023"/>
                    <a:pt x="1526763" y="1814139"/>
                  </a:cubicBezTo>
                  <a:cubicBezTo>
                    <a:pt x="1539252" y="1832873"/>
                    <a:pt x="1526763" y="1836342"/>
                    <a:pt x="1515662" y="1842586"/>
                  </a:cubicBezTo>
                  <a:close/>
                </a:path>
              </a:pathLst>
            </a:custGeom>
            <a:solidFill>
              <a:srgbClr val="000000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C9F55DD-EF3E-47C6-B9E3-2107677B4801}"/>
                </a:ext>
              </a:extLst>
            </p:cNvPr>
            <p:cNvSpPr/>
            <p:nvPr/>
          </p:nvSpPr>
          <p:spPr>
            <a:xfrm>
              <a:off x="7695937" y="1812094"/>
              <a:ext cx="846471" cy="1068496"/>
            </a:xfrm>
            <a:custGeom>
              <a:avLst/>
              <a:gdLst>
                <a:gd name="connsiteX0" fmla="*/ 849357 w 846470"/>
                <a:gd name="connsiteY0" fmla="*/ 915631 h 1068495"/>
                <a:gd name="connsiteX1" fmla="*/ 845888 w 846470"/>
                <a:gd name="connsiteY1" fmla="*/ 946854 h 1068495"/>
                <a:gd name="connsiteX2" fmla="*/ 827154 w 846470"/>
                <a:gd name="connsiteY2" fmla="*/ 963505 h 1068495"/>
                <a:gd name="connsiteX3" fmla="*/ 685613 w 846470"/>
                <a:gd name="connsiteY3" fmla="*/ 927426 h 1068495"/>
                <a:gd name="connsiteX4" fmla="*/ 659942 w 846470"/>
                <a:gd name="connsiteY4" fmla="*/ 939221 h 1068495"/>
                <a:gd name="connsiteX5" fmla="*/ 625944 w 846470"/>
                <a:gd name="connsiteY5" fmla="*/ 984320 h 1068495"/>
                <a:gd name="connsiteX6" fmla="*/ 514932 w 846470"/>
                <a:gd name="connsiteY6" fmla="*/ 1075212 h 1068495"/>
                <a:gd name="connsiteX7" fmla="*/ 517707 w 846470"/>
                <a:gd name="connsiteY7" fmla="*/ 1044683 h 1068495"/>
                <a:gd name="connsiteX8" fmla="*/ 541991 w 846470"/>
                <a:gd name="connsiteY8" fmla="*/ 878858 h 1068495"/>
                <a:gd name="connsiteX9" fmla="*/ 464282 w 846470"/>
                <a:gd name="connsiteY9" fmla="*/ 1029419 h 1068495"/>
                <a:gd name="connsiteX10" fmla="*/ 458732 w 846470"/>
                <a:gd name="connsiteY10" fmla="*/ 1040520 h 1068495"/>
                <a:gd name="connsiteX11" fmla="*/ 444161 w 846470"/>
                <a:gd name="connsiteY11" fmla="*/ 1055785 h 1068495"/>
                <a:gd name="connsiteX12" fmla="*/ 432366 w 846470"/>
                <a:gd name="connsiteY12" fmla="*/ 1036357 h 1068495"/>
                <a:gd name="connsiteX13" fmla="*/ 406001 w 846470"/>
                <a:gd name="connsiteY13" fmla="*/ 894817 h 1068495"/>
                <a:gd name="connsiteX14" fmla="*/ 361596 w 846470"/>
                <a:gd name="connsiteY14" fmla="*/ 714421 h 1068495"/>
                <a:gd name="connsiteX15" fmla="*/ 278336 w 846470"/>
                <a:gd name="connsiteY15" fmla="*/ 496559 h 1068495"/>
                <a:gd name="connsiteX16" fmla="*/ 90309 w 846470"/>
                <a:gd name="connsiteY16" fmla="*/ 271065 h 1068495"/>
                <a:gd name="connsiteX17" fmla="*/ 70882 w 846470"/>
                <a:gd name="connsiteY17" fmla="*/ 253025 h 1068495"/>
                <a:gd name="connsiteX18" fmla="*/ 8437 w 846470"/>
                <a:gd name="connsiteY18" fmla="*/ 210008 h 1068495"/>
                <a:gd name="connsiteX19" fmla="*/ 20232 w 846470"/>
                <a:gd name="connsiteY19" fmla="*/ 149645 h 1068495"/>
                <a:gd name="connsiteX20" fmla="*/ 376166 w 846470"/>
                <a:gd name="connsiteY20" fmla="*/ 1165 h 1068495"/>
                <a:gd name="connsiteX21" fmla="*/ 549623 w 846470"/>
                <a:gd name="connsiteY21" fmla="*/ 60141 h 1068495"/>
                <a:gd name="connsiteX22" fmla="*/ 659248 w 846470"/>
                <a:gd name="connsiteY22" fmla="*/ 230129 h 1068495"/>
                <a:gd name="connsiteX23" fmla="*/ 781362 w 846470"/>
                <a:gd name="connsiteY23" fmla="*/ 633243 h 1068495"/>
                <a:gd name="connsiteX24" fmla="*/ 834787 w 846470"/>
                <a:gd name="connsiteY24" fmla="*/ 895510 h 1068495"/>
                <a:gd name="connsiteX25" fmla="*/ 849357 w 846470"/>
                <a:gd name="connsiteY25" fmla="*/ 915631 h 1068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46470" h="1068495">
                  <a:moveTo>
                    <a:pt x="849357" y="915631"/>
                  </a:moveTo>
                  <a:cubicBezTo>
                    <a:pt x="829930" y="923264"/>
                    <a:pt x="843806" y="937834"/>
                    <a:pt x="845888" y="946854"/>
                  </a:cubicBezTo>
                  <a:cubicBezTo>
                    <a:pt x="850051" y="966975"/>
                    <a:pt x="844500" y="968362"/>
                    <a:pt x="827154" y="963505"/>
                  </a:cubicBezTo>
                  <a:cubicBezTo>
                    <a:pt x="779974" y="951017"/>
                    <a:pt x="732794" y="939221"/>
                    <a:pt x="685613" y="927426"/>
                  </a:cubicBezTo>
                  <a:cubicBezTo>
                    <a:pt x="673818" y="924651"/>
                    <a:pt x="664105" y="923264"/>
                    <a:pt x="659942" y="939221"/>
                  </a:cubicBezTo>
                  <a:cubicBezTo>
                    <a:pt x="655085" y="958649"/>
                    <a:pt x="639821" y="971832"/>
                    <a:pt x="625944" y="984320"/>
                  </a:cubicBezTo>
                  <a:cubicBezTo>
                    <a:pt x="590559" y="1016236"/>
                    <a:pt x="555868" y="1050234"/>
                    <a:pt x="514932" y="1075212"/>
                  </a:cubicBezTo>
                  <a:cubicBezTo>
                    <a:pt x="507300" y="1064111"/>
                    <a:pt x="514238" y="1054397"/>
                    <a:pt x="517707" y="1044683"/>
                  </a:cubicBezTo>
                  <a:cubicBezTo>
                    <a:pt x="537828" y="991259"/>
                    <a:pt x="549623" y="937140"/>
                    <a:pt x="541991" y="878858"/>
                  </a:cubicBezTo>
                  <a:cubicBezTo>
                    <a:pt x="516319" y="929508"/>
                    <a:pt x="491342" y="980157"/>
                    <a:pt x="464282" y="1029419"/>
                  </a:cubicBezTo>
                  <a:cubicBezTo>
                    <a:pt x="462201" y="1032888"/>
                    <a:pt x="460813" y="1037051"/>
                    <a:pt x="458732" y="1040520"/>
                  </a:cubicBezTo>
                  <a:cubicBezTo>
                    <a:pt x="454569" y="1046765"/>
                    <a:pt x="451793" y="1056479"/>
                    <a:pt x="444161" y="1055785"/>
                  </a:cubicBezTo>
                  <a:cubicBezTo>
                    <a:pt x="434448" y="1054397"/>
                    <a:pt x="433754" y="1043990"/>
                    <a:pt x="432366" y="1036357"/>
                  </a:cubicBezTo>
                  <a:cubicBezTo>
                    <a:pt x="424734" y="989177"/>
                    <a:pt x="418490" y="941303"/>
                    <a:pt x="406001" y="894817"/>
                  </a:cubicBezTo>
                  <a:cubicBezTo>
                    <a:pt x="400450" y="832372"/>
                    <a:pt x="381717" y="773397"/>
                    <a:pt x="361596" y="714421"/>
                  </a:cubicBezTo>
                  <a:cubicBezTo>
                    <a:pt x="335924" y="640875"/>
                    <a:pt x="308865" y="568023"/>
                    <a:pt x="278336" y="496559"/>
                  </a:cubicBezTo>
                  <a:cubicBezTo>
                    <a:pt x="237400" y="400811"/>
                    <a:pt x="172180" y="329346"/>
                    <a:pt x="90309" y="271065"/>
                  </a:cubicBezTo>
                  <a:cubicBezTo>
                    <a:pt x="83370" y="266208"/>
                    <a:pt x="73657" y="263433"/>
                    <a:pt x="70882" y="253025"/>
                  </a:cubicBezTo>
                  <a:cubicBezTo>
                    <a:pt x="39659" y="253719"/>
                    <a:pt x="23007" y="234292"/>
                    <a:pt x="8437" y="210008"/>
                  </a:cubicBezTo>
                  <a:cubicBezTo>
                    <a:pt x="-5440" y="185724"/>
                    <a:pt x="-2664" y="165603"/>
                    <a:pt x="20232" y="149645"/>
                  </a:cubicBezTo>
                  <a:cubicBezTo>
                    <a:pt x="129163" y="76099"/>
                    <a:pt x="242951" y="13654"/>
                    <a:pt x="376166" y="1165"/>
                  </a:cubicBezTo>
                  <a:cubicBezTo>
                    <a:pt x="441386" y="-5079"/>
                    <a:pt x="500361" y="13654"/>
                    <a:pt x="549623" y="60141"/>
                  </a:cubicBezTo>
                  <a:cubicBezTo>
                    <a:pt x="600273" y="108015"/>
                    <a:pt x="632189" y="167684"/>
                    <a:pt x="659248" y="230129"/>
                  </a:cubicBezTo>
                  <a:cubicBezTo>
                    <a:pt x="716142" y="359181"/>
                    <a:pt x="749446" y="495865"/>
                    <a:pt x="781362" y="633243"/>
                  </a:cubicBezTo>
                  <a:cubicBezTo>
                    <a:pt x="801483" y="719972"/>
                    <a:pt x="820216" y="807394"/>
                    <a:pt x="834787" y="895510"/>
                  </a:cubicBezTo>
                  <a:cubicBezTo>
                    <a:pt x="836174" y="905918"/>
                    <a:pt x="843806" y="909387"/>
                    <a:pt x="849357" y="915631"/>
                  </a:cubicBezTo>
                  <a:close/>
                </a:path>
              </a:pathLst>
            </a:custGeom>
            <a:solidFill>
              <a:srgbClr val="663515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2F82C48-F824-4446-A03C-1D8761D55DEC}"/>
                </a:ext>
              </a:extLst>
            </p:cNvPr>
            <p:cNvSpPr/>
            <p:nvPr/>
          </p:nvSpPr>
          <p:spPr>
            <a:xfrm>
              <a:off x="7682420" y="2663893"/>
              <a:ext cx="562001" cy="881162"/>
            </a:xfrm>
            <a:custGeom>
              <a:avLst/>
              <a:gdLst>
                <a:gd name="connsiteX0" fmla="*/ 424374 w 562000"/>
                <a:gd name="connsiteY0" fmla="*/ 38854 h 881162"/>
                <a:gd name="connsiteX1" fmla="*/ 454903 w 562000"/>
                <a:gd name="connsiteY1" fmla="*/ 205373 h 881162"/>
                <a:gd name="connsiteX2" fmla="*/ 561752 w 562000"/>
                <a:gd name="connsiteY2" fmla="*/ 0 h 881162"/>
                <a:gd name="connsiteX3" fmla="*/ 536775 w 562000"/>
                <a:gd name="connsiteY3" fmla="*/ 194966 h 881162"/>
                <a:gd name="connsiteX4" fmla="*/ 527755 w 562000"/>
                <a:gd name="connsiteY4" fmla="*/ 222719 h 881162"/>
                <a:gd name="connsiteX5" fmla="*/ 469473 w 562000"/>
                <a:gd name="connsiteY5" fmla="*/ 308754 h 881162"/>
                <a:gd name="connsiteX6" fmla="*/ 334870 w 562000"/>
                <a:gd name="connsiteY6" fmla="*/ 543268 h 881162"/>
                <a:gd name="connsiteX7" fmla="*/ 205125 w 562000"/>
                <a:gd name="connsiteY7" fmla="*/ 786801 h 881162"/>
                <a:gd name="connsiteX8" fmla="*/ 142680 w 562000"/>
                <a:gd name="connsiteY8" fmla="*/ 881856 h 881162"/>
                <a:gd name="connsiteX9" fmla="*/ 126722 w 562000"/>
                <a:gd name="connsiteY9" fmla="*/ 879774 h 881162"/>
                <a:gd name="connsiteX10" fmla="*/ 7383 w 562000"/>
                <a:gd name="connsiteY10" fmla="*/ 615426 h 881162"/>
                <a:gd name="connsiteX11" fmla="*/ 42075 w 562000"/>
                <a:gd name="connsiteY11" fmla="*/ 430867 h 881162"/>
                <a:gd name="connsiteX12" fmla="*/ 114927 w 562000"/>
                <a:gd name="connsiteY12" fmla="*/ 299040 h 881162"/>
                <a:gd name="connsiteX13" fmla="*/ 123947 w 562000"/>
                <a:gd name="connsiteY13" fmla="*/ 104074 h 881162"/>
                <a:gd name="connsiteX14" fmla="*/ 135742 w 562000"/>
                <a:gd name="connsiteY14" fmla="*/ 63138 h 881162"/>
                <a:gd name="connsiteX15" fmla="*/ 212757 w 562000"/>
                <a:gd name="connsiteY15" fmla="*/ 9714 h 881162"/>
                <a:gd name="connsiteX16" fmla="*/ 212063 w 562000"/>
                <a:gd name="connsiteY16" fmla="*/ 115175 h 881162"/>
                <a:gd name="connsiteX17" fmla="*/ 173208 w 562000"/>
                <a:gd name="connsiteY17" fmla="*/ 202598 h 881162"/>
                <a:gd name="connsiteX18" fmla="*/ 260631 w 562000"/>
                <a:gd name="connsiteY18" fmla="*/ 158193 h 881162"/>
                <a:gd name="connsiteX19" fmla="*/ 286302 w 562000"/>
                <a:gd name="connsiteY19" fmla="*/ 149867 h 881162"/>
                <a:gd name="connsiteX20" fmla="*/ 295322 w 562000"/>
                <a:gd name="connsiteY20" fmla="*/ 178314 h 881162"/>
                <a:gd name="connsiteX21" fmla="*/ 282139 w 562000"/>
                <a:gd name="connsiteY21" fmla="*/ 297652 h 881162"/>
                <a:gd name="connsiteX22" fmla="*/ 338340 w 562000"/>
                <a:gd name="connsiteY22" fmla="*/ 104074 h 881162"/>
                <a:gd name="connsiteX23" fmla="*/ 424374 w 562000"/>
                <a:gd name="connsiteY23" fmla="*/ 38854 h 881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62000" h="881162">
                  <a:moveTo>
                    <a:pt x="424374" y="38854"/>
                  </a:moveTo>
                  <a:cubicBezTo>
                    <a:pt x="440332" y="91585"/>
                    <a:pt x="445189" y="146398"/>
                    <a:pt x="454903" y="205373"/>
                  </a:cubicBezTo>
                  <a:cubicBezTo>
                    <a:pt x="490982" y="136684"/>
                    <a:pt x="524979" y="71464"/>
                    <a:pt x="561752" y="0"/>
                  </a:cubicBezTo>
                  <a:cubicBezTo>
                    <a:pt x="569384" y="71464"/>
                    <a:pt x="561752" y="133909"/>
                    <a:pt x="536775" y="194966"/>
                  </a:cubicBezTo>
                  <a:cubicBezTo>
                    <a:pt x="533305" y="203986"/>
                    <a:pt x="527061" y="212311"/>
                    <a:pt x="527755" y="222719"/>
                  </a:cubicBezTo>
                  <a:cubicBezTo>
                    <a:pt x="503471" y="247697"/>
                    <a:pt x="484044" y="277531"/>
                    <a:pt x="469473" y="308754"/>
                  </a:cubicBezTo>
                  <a:cubicBezTo>
                    <a:pt x="431313" y="390625"/>
                    <a:pt x="388295" y="470416"/>
                    <a:pt x="334870" y="543268"/>
                  </a:cubicBezTo>
                  <a:cubicBezTo>
                    <a:pt x="280058" y="618201"/>
                    <a:pt x="243285" y="702154"/>
                    <a:pt x="205125" y="786801"/>
                  </a:cubicBezTo>
                  <a:cubicBezTo>
                    <a:pt x="189166" y="822187"/>
                    <a:pt x="162801" y="849940"/>
                    <a:pt x="142680" y="881856"/>
                  </a:cubicBezTo>
                  <a:cubicBezTo>
                    <a:pt x="135742" y="892263"/>
                    <a:pt x="131579" y="888100"/>
                    <a:pt x="126722" y="879774"/>
                  </a:cubicBezTo>
                  <a:cubicBezTo>
                    <a:pt x="77460" y="795821"/>
                    <a:pt x="31667" y="710480"/>
                    <a:pt x="7383" y="615426"/>
                  </a:cubicBezTo>
                  <a:cubicBezTo>
                    <a:pt x="-9962" y="548818"/>
                    <a:pt x="3914" y="487761"/>
                    <a:pt x="42075" y="430867"/>
                  </a:cubicBezTo>
                  <a:cubicBezTo>
                    <a:pt x="69828" y="389238"/>
                    <a:pt x="101050" y="348996"/>
                    <a:pt x="114927" y="299040"/>
                  </a:cubicBezTo>
                  <a:cubicBezTo>
                    <a:pt x="132966" y="234514"/>
                    <a:pt x="128803" y="169294"/>
                    <a:pt x="123947" y="104074"/>
                  </a:cubicBezTo>
                  <a:cubicBezTo>
                    <a:pt x="122559" y="88116"/>
                    <a:pt x="123947" y="74240"/>
                    <a:pt x="135742" y="63138"/>
                  </a:cubicBezTo>
                  <a:cubicBezTo>
                    <a:pt x="157250" y="39548"/>
                    <a:pt x="178065" y="13877"/>
                    <a:pt x="212757" y="9714"/>
                  </a:cubicBezTo>
                  <a:cubicBezTo>
                    <a:pt x="228021" y="45099"/>
                    <a:pt x="222470" y="80484"/>
                    <a:pt x="212063" y="115175"/>
                  </a:cubicBezTo>
                  <a:cubicBezTo>
                    <a:pt x="203043" y="144316"/>
                    <a:pt x="191248" y="172763"/>
                    <a:pt x="173208" y="202598"/>
                  </a:cubicBezTo>
                  <a:cubicBezTo>
                    <a:pt x="204431" y="185946"/>
                    <a:pt x="232878" y="172763"/>
                    <a:pt x="260631" y="158193"/>
                  </a:cubicBezTo>
                  <a:cubicBezTo>
                    <a:pt x="268263" y="154030"/>
                    <a:pt x="275895" y="148479"/>
                    <a:pt x="286302" y="149867"/>
                  </a:cubicBezTo>
                  <a:cubicBezTo>
                    <a:pt x="302954" y="154724"/>
                    <a:pt x="298098" y="167213"/>
                    <a:pt x="295322" y="178314"/>
                  </a:cubicBezTo>
                  <a:cubicBezTo>
                    <a:pt x="286302" y="217862"/>
                    <a:pt x="275895" y="256717"/>
                    <a:pt x="282139" y="297652"/>
                  </a:cubicBezTo>
                  <a:cubicBezTo>
                    <a:pt x="307811" y="235208"/>
                    <a:pt x="330707" y="172069"/>
                    <a:pt x="338340" y="104074"/>
                  </a:cubicBezTo>
                  <a:cubicBezTo>
                    <a:pt x="344584" y="49262"/>
                    <a:pt x="370256" y="31222"/>
                    <a:pt x="424374" y="38854"/>
                  </a:cubicBezTo>
                  <a:close/>
                </a:path>
              </a:pathLst>
            </a:custGeom>
            <a:solidFill>
              <a:srgbClr val="FEFEFE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50E8076-B5AA-4C51-91F3-1B2258C4BA66}"/>
                </a:ext>
              </a:extLst>
            </p:cNvPr>
            <p:cNvSpPr/>
            <p:nvPr/>
          </p:nvSpPr>
          <p:spPr>
            <a:xfrm>
              <a:off x="7715120" y="2065119"/>
              <a:ext cx="388544" cy="915854"/>
            </a:xfrm>
            <a:custGeom>
              <a:avLst/>
              <a:gdLst>
                <a:gd name="connsiteX0" fmla="*/ 391674 w 388543"/>
                <a:gd name="connsiteY0" fmla="*/ 637628 h 915853"/>
                <a:gd name="connsiteX1" fmla="*/ 336862 w 388543"/>
                <a:gd name="connsiteY1" fmla="*/ 650811 h 915853"/>
                <a:gd name="connsiteX2" fmla="*/ 319516 w 388543"/>
                <a:gd name="connsiteY2" fmla="*/ 670932 h 915853"/>
                <a:gd name="connsiteX3" fmla="*/ 303558 w 388543"/>
                <a:gd name="connsiteY3" fmla="*/ 755579 h 915853"/>
                <a:gd name="connsiteX4" fmla="*/ 257072 w 388543"/>
                <a:gd name="connsiteY4" fmla="*/ 895733 h 915853"/>
                <a:gd name="connsiteX5" fmla="*/ 244583 w 388543"/>
                <a:gd name="connsiteY5" fmla="*/ 915854 h 915853"/>
                <a:gd name="connsiteX6" fmla="*/ 245277 w 388543"/>
                <a:gd name="connsiteY6" fmla="*/ 824268 h 915853"/>
                <a:gd name="connsiteX7" fmla="*/ 259153 w 388543"/>
                <a:gd name="connsiteY7" fmla="*/ 766680 h 915853"/>
                <a:gd name="connsiteX8" fmla="*/ 251521 w 388543"/>
                <a:gd name="connsiteY8" fmla="*/ 752110 h 915853"/>
                <a:gd name="connsiteX9" fmla="*/ 276499 w 388543"/>
                <a:gd name="connsiteY9" fmla="*/ 665381 h 915853"/>
                <a:gd name="connsiteX10" fmla="*/ 258459 w 388543"/>
                <a:gd name="connsiteY10" fmla="*/ 539799 h 915853"/>
                <a:gd name="connsiteX11" fmla="*/ 193933 w 388543"/>
                <a:gd name="connsiteY11" fmla="*/ 510658 h 915853"/>
                <a:gd name="connsiteX12" fmla="*/ 170343 w 388543"/>
                <a:gd name="connsiteY12" fmla="*/ 509270 h 915853"/>
                <a:gd name="connsiteX13" fmla="*/ 93328 w 388543"/>
                <a:gd name="connsiteY13" fmla="*/ 457233 h 915853"/>
                <a:gd name="connsiteX14" fmla="*/ 56555 w 388543"/>
                <a:gd name="connsiteY14" fmla="*/ 330956 h 915853"/>
                <a:gd name="connsiteX15" fmla="*/ 28108 w 388543"/>
                <a:gd name="connsiteY15" fmla="*/ 299734 h 915853"/>
                <a:gd name="connsiteX16" fmla="*/ 5906 w 388543"/>
                <a:gd name="connsiteY16" fmla="*/ 262267 h 915853"/>
                <a:gd name="connsiteX17" fmla="*/ 19089 w 388543"/>
                <a:gd name="connsiteY17" fmla="*/ 224800 h 915853"/>
                <a:gd name="connsiteX18" fmla="*/ 13538 w 388543"/>
                <a:gd name="connsiteY18" fmla="*/ 154724 h 915853"/>
                <a:gd name="connsiteX19" fmla="*/ 3131 w 388543"/>
                <a:gd name="connsiteY19" fmla="*/ 58282 h 915853"/>
                <a:gd name="connsiteX20" fmla="*/ 6600 w 388543"/>
                <a:gd name="connsiteY20" fmla="*/ 38854 h 915853"/>
                <a:gd name="connsiteX21" fmla="*/ 51005 w 388543"/>
                <a:gd name="connsiteY21" fmla="*/ 0 h 915853"/>
                <a:gd name="connsiteX22" fmla="*/ 244583 w 388543"/>
                <a:gd name="connsiteY22" fmla="*/ 204679 h 915853"/>
                <a:gd name="connsiteX23" fmla="*/ 388205 w 388543"/>
                <a:gd name="connsiteY23" fmla="*/ 614038 h 915853"/>
                <a:gd name="connsiteX24" fmla="*/ 391674 w 388543"/>
                <a:gd name="connsiteY24" fmla="*/ 637628 h 915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8543" h="915853">
                  <a:moveTo>
                    <a:pt x="391674" y="637628"/>
                  </a:moveTo>
                  <a:cubicBezTo>
                    <a:pt x="374329" y="646648"/>
                    <a:pt x="354901" y="643179"/>
                    <a:pt x="336862" y="650811"/>
                  </a:cubicBezTo>
                  <a:cubicBezTo>
                    <a:pt x="325761" y="655668"/>
                    <a:pt x="321598" y="659831"/>
                    <a:pt x="319516" y="670932"/>
                  </a:cubicBezTo>
                  <a:cubicBezTo>
                    <a:pt x="314659" y="699379"/>
                    <a:pt x="307721" y="727132"/>
                    <a:pt x="303558" y="755579"/>
                  </a:cubicBezTo>
                  <a:cubicBezTo>
                    <a:pt x="296620" y="804841"/>
                    <a:pt x="274417" y="849246"/>
                    <a:pt x="257072" y="895733"/>
                  </a:cubicBezTo>
                  <a:cubicBezTo>
                    <a:pt x="254990" y="900589"/>
                    <a:pt x="251521" y="904752"/>
                    <a:pt x="244583" y="915854"/>
                  </a:cubicBezTo>
                  <a:cubicBezTo>
                    <a:pt x="241114" y="880468"/>
                    <a:pt x="238338" y="852021"/>
                    <a:pt x="245277" y="824268"/>
                  </a:cubicBezTo>
                  <a:cubicBezTo>
                    <a:pt x="250133" y="804841"/>
                    <a:pt x="250133" y="784720"/>
                    <a:pt x="259153" y="766680"/>
                  </a:cubicBezTo>
                  <a:cubicBezTo>
                    <a:pt x="262622" y="759742"/>
                    <a:pt x="260541" y="753498"/>
                    <a:pt x="251521" y="752110"/>
                  </a:cubicBezTo>
                  <a:cubicBezTo>
                    <a:pt x="265398" y="725051"/>
                    <a:pt x="272336" y="695216"/>
                    <a:pt x="276499" y="665381"/>
                  </a:cubicBezTo>
                  <a:cubicBezTo>
                    <a:pt x="282743" y="621670"/>
                    <a:pt x="277887" y="579347"/>
                    <a:pt x="258459" y="539799"/>
                  </a:cubicBezTo>
                  <a:cubicBezTo>
                    <a:pt x="242501" y="508576"/>
                    <a:pt x="228625" y="503026"/>
                    <a:pt x="193933" y="510658"/>
                  </a:cubicBezTo>
                  <a:cubicBezTo>
                    <a:pt x="185607" y="512739"/>
                    <a:pt x="177975" y="515515"/>
                    <a:pt x="170343" y="509270"/>
                  </a:cubicBezTo>
                  <a:cubicBezTo>
                    <a:pt x="123163" y="509964"/>
                    <a:pt x="110674" y="501638"/>
                    <a:pt x="93328" y="457233"/>
                  </a:cubicBezTo>
                  <a:cubicBezTo>
                    <a:pt x="78064" y="416297"/>
                    <a:pt x="66269" y="373974"/>
                    <a:pt x="56555" y="330956"/>
                  </a:cubicBezTo>
                  <a:cubicBezTo>
                    <a:pt x="53086" y="313610"/>
                    <a:pt x="46842" y="303203"/>
                    <a:pt x="28108" y="299734"/>
                  </a:cubicBezTo>
                  <a:cubicBezTo>
                    <a:pt x="7293" y="296265"/>
                    <a:pt x="-2420" y="284470"/>
                    <a:pt x="5906" y="262267"/>
                  </a:cubicBezTo>
                  <a:cubicBezTo>
                    <a:pt x="10763" y="249778"/>
                    <a:pt x="14232" y="237289"/>
                    <a:pt x="19089" y="224800"/>
                  </a:cubicBezTo>
                  <a:cubicBezTo>
                    <a:pt x="29496" y="200516"/>
                    <a:pt x="33659" y="180395"/>
                    <a:pt x="13538" y="154724"/>
                  </a:cubicBezTo>
                  <a:cubicBezTo>
                    <a:pt x="-7277" y="127664"/>
                    <a:pt x="1743" y="90892"/>
                    <a:pt x="3131" y="58282"/>
                  </a:cubicBezTo>
                  <a:cubicBezTo>
                    <a:pt x="3131" y="52037"/>
                    <a:pt x="5212" y="45099"/>
                    <a:pt x="6600" y="38854"/>
                  </a:cubicBezTo>
                  <a:cubicBezTo>
                    <a:pt x="11456" y="5551"/>
                    <a:pt x="17701" y="0"/>
                    <a:pt x="51005" y="0"/>
                  </a:cubicBezTo>
                  <a:cubicBezTo>
                    <a:pt x="134958" y="49262"/>
                    <a:pt x="203647" y="115869"/>
                    <a:pt x="244583" y="204679"/>
                  </a:cubicBezTo>
                  <a:cubicBezTo>
                    <a:pt x="306333" y="335813"/>
                    <a:pt x="358371" y="471110"/>
                    <a:pt x="388205" y="614038"/>
                  </a:cubicBezTo>
                  <a:cubicBezTo>
                    <a:pt x="390981" y="621670"/>
                    <a:pt x="390981" y="629996"/>
                    <a:pt x="391674" y="637628"/>
                  </a:cubicBezTo>
                  <a:close/>
                </a:path>
              </a:pathLst>
            </a:custGeom>
            <a:solidFill>
              <a:srgbClr val="FCC791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4076AC1-E6FB-4508-8AB7-991B3C51E9D3}"/>
                </a:ext>
              </a:extLst>
            </p:cNvPr>
            <p:cNvSpPr/>
            <p:nvPr/>
          </p:nvSpPr>
          <p:spPr>
            <a:xfrm>
              <a:off x="7841751" y="2565970"/>
              <a:ext cx="159581" cy="312223"/>
            </a:xfrm>
            <a:custGeom>
              <a:avLst/>
              <a:gdLst>
                <a:gd name="connsiteX0" fmla="*/ 45099 w 159580"/>
                <a:gd name="connsiteY0" fmla="*/ 8419 h 312222"/>
                <a:gd name="connsiteX1" fmla="*/ 61751 w 159580"/>
                <a:gd name="connsiteY1" fmla="*/ 4950 h 312222"/>
                <a:gd name="connsiteX2" fmla="*/ 144316 w 159580"/>
                <a:gd name="connsiteY2" fmla="*/ 45886 h 312222"/>
                <a:gd name="connsiteX3" fmla="*/ 142929 w 159580"/>
                <a:gd name="connsiteY3" fmla="*/ 234607 h 312222"/>
                <a:gd name="connsiteX4" fmla="*/ 126277 w 159580"/>
                <a:gd name="connsiteY4" fmla="*/ 251259 h 312222"/>
                <a:gd name="connsiteX5" fmla="*/ 0 w 159580"/>
                <a:gd name="connsiteY5" fmla="*/ 314398 h 312222"/>
                <a:gd name="connsiteX6" fmla="*/ 54812 w 159580"/>
                <a:gd name="connsiteY6" fmla="*/ 107637 h 312222"/>
                <a:gd name="connsiteX7" fmla="*/ 32610 w 159580"/>
                <a:gd name="connsiteY7" fmla="*/ 43805 h 312222"/>
                <a:gd name="connsiteX8" fmla="*/ 45099 w 159580"/>
                <a:gd name="connsiteY8" fmla="*/ 8419 h 312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580" h="312222">
                  <a:moveTo>
                    <a:pt x="45099" y="8419"/>
                  </a:moveTo>
                  <a:cubicBezTo>
                    <a:pt x="50649" y="7032"/>
                    <a:pt x="56200" y="6338"/>
                    <a:pt x="61751" y="4950"/>
                  </a:cubicBezTo>
                  <a:cubicBezTo>
                    <a:pt x="109625" y="-6845"/>
                    <a:pt x="126277" y="787"/>
                    <a:pt x="144316" y="45886"/>
                  </a:cubicBezTo>
                  <a:cubicBezTo>
                    <a:pt x="169294" y="109024"/>
                    <a:pt x="161662" y="172163"/>
                    <a:pt x="142929" y="234607"/>
                  </a:cubicBezTo>
                  <a:cubicBezTo>
                    <a:pt x="140153" y="244321"/>
                    <a:pt x="131134" y="245015"/>
                    <a:pt x="126277" y="251259"/>
                  </a:cubicBezTo>
                  <a:cubicBezTo>
                    <a:pt x="86035" y="271380"/>
                    <a:pt x="45793" y="291501"/>
                    <a:pt x="0" y="314398"/>
                  </a:cubicBezTo>
                  <a:cubicBezTo>
                    <a:pt x="37467" y="246402"/>
                    <a:pt x="69383" y="182570"/>
                    <a:pt x="54812" y="107637"/>
                  </a:cubicBezTo>
                  <a:cubicBezTo>
                    <a:pt x="50649" y="85434"/>
                    <a:pt x="45099" y="62538"/>
                    <a:pt x="32610" y="43805"/>
                  </a:cubicBezTo>
                  <a:cubicBezTo>
                    <a:pt x="20121" y="25071"/>
                    <a:pt x="20815" y="13276"/>
                    <a:pt x="45099" y="8419"/>
                  </a:cubicBezTo>
                  <a:close/>
                </a:path>
              </a:pathLst>
            </a:custGeom>
            <a:solidFill>
              <a:srgbClr val="653515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E391461-817D-4B4F-A290-5461448A8735}"/>
                </a:ext>
              </a:extLst>
            </p:cNvPr>
            <p:cNvSpPr/>
            <p:nvPr/>
          </p:nvSpPr>
          <p:spPr>
            <a:xfrm>
              <a:off x="7517089" y="3909052"/>
              <a:ext cx="131827" cy="333038"/>
            </a:xfrm>
            <a:custGeom>
              <a:avLst/>
              <a:gdLst>
                <a:gd name="connsiteX0" fmla="*/ 2033 w 131827"/>
                <a:gd name="connsiteY0" fmla="*/ 250041 h 333037"/>
                <a:gd name="connsiteX1" fmla="*/ 9665 w 131827"/>
                <a:gd name="connsiteY1" fmla="*/ 189679 h 333037"/>
                <a:gd name="connsiteX2" fmla="*/ 43662 w 131827"/>
                <a:gd name="connsiteY2" fmla="*/ 110582 h 333037"/>
                <a:gd name="connsiteX3" fmla="*/ 64477 w 131827"/>
                <a:gd name="connsiteY3" fmla="*/ 96012 h 333037"/>
                <a:gd name="connsiteX4" fmla="*/ 83904 w 131827"/>
                <a:gd name="connsiteY4" fmla="*/ 64789 h 333037"/>
                <a:gd name="connsiteX5" fmla="*/ 77660 w 131827"/>
                <a:gd name="connsiteY5" fmla="*/ 30792 h 333037"/>
                <a:gd name="connsiteX6" fmla="*/ 89455 w 131827"/>
                <a:gd name="connsiteY6" fmla="*/ 3732 h 333037"/>
                <a:gd name="connsiteX7" fmla="*/ 132472 w 131827"/>
                <a:gd name="connsiteY7" fmla="*/ 7202 h 333037"/>
                <a:gd name="connsiteX8" fmla="*/ 124840 w 131827"/>
                <a:gd name="connsiteY8" fmla="*/ 63402 h 333037"/>
                <a:gd name="connsiteX9" fmla="*/ 104719 w 131827"/>
                <a:gd name="connsiteY9" fmla="*/ 73115 h 333037"/>
                <a:gd name="connsiteX10" fmla="*/ 110270 w 131827"/>
                <a:gd name="connsiteY10" fmla="*/ 121683 h 333037"/>
                <a:gd name="connsiteX11" fmla="*/ 115127 w 131827"/>
                <a:gd name="connsiteY11" fmla="*/ 137641 h 333037"/>
                <a:gd name="connsiteX12" fmla="*/ 131779 w 131827"/>
                <a:gd name="connsiteY12" fmla="*/ 177883 h 333037"/>
                <a:gd name="connsiteX13" fmla="*/ 101250 w 131827"/>
                <a:gd name="connsiteY13" fmla="*/ 204249 h 333037"/>
                <a:gd name="connsiteX14" fmla="*/ 117902 w 131827"/>
                <a:gd name="connsiteY14" fmla="*/ 269469 h 333037"/>
                <a:gd name="connsiteX15" fmla="*/ 61702 w 131827"/>
                <a:gd name="connsiteY15" fmla="*/ 254898 h 333037"/>
                <a:gd name="connsiteX16" fmla="*/ 95006 w 131827"/>
                <a:gd name="connsiteY16" fmla="*/ 318037 h 333037"/>
                <a:gd name="connsiteX17" fmla="*/ 81129 w 131827"/>
                <a:gd name="connsiteY17" fmla="*/ 336770 h 333037"/>
                <a:gd name="connsiteX18" fmla="*/ 2033 w 131827"/>
                <a:gd name="connsiteY18" fmla="*/ 250041 h 33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1827" h="333037">
                  <a:moveTo>
                    <a:pt x="2033" y="250041"/>
                  </a:moveTo>
                  <a:cubicBezTo>
                    <a:pt x="-2130" y="229227"/>
                    <a:pt x="-49" y="208412"/>
                    <a:pt x="9665" y="189679"/>
                  </a:cubicBezTo>
                  <a:cubicBezTo>
                    <a:pt x="22848" y="164007"/>
                    <a:pt x="38806" y="139723"/>
                    <a:pt x="43662" y="110582"/>
                  </a:cubicBezTo>
                  <a:cubicBezTo>
                    <a:pt x="45050" y="100175"/>
                    <a:pt x="54070" y="96706"/>
                    <a:pt x="64477" y="96012"/>
                  </a:cubicBezTo>
                  <a:cubicBezTo>
                    <a:pt x="85292" y="94624"/>
                    <a:pt x="88067" y="82135"/>
                    <a:pt x="83904" y="64789"/>
                  </a:cubicBezTo>
                  <a:cubicBezTo>
                    <a:pt x="81129" y="53688"/>
                    <a:pt x="79048" y="41893"/>
                    <a:pt x="77660" y="30792"/>
                  </a:cubicBezTo>
                  <a:cubicBezTo>
                    <a:pt x="76272" y="19691"/>
                    <a:pt x="75579" y="7895"/>
                    <a:pt x="89455" y="3732"/>
                  </a:cubicBezTo>
                  <a:cubicBezTo>
                    <a:pt x="104026" y="-430"/>
                    <a:pt x="119290" y="-3206"/>
                    <a:pt x="132472" y="7202"/>
                  </a:cubicBezTo>
                  <a:cubicBezTo>
                    <a:pt x="142880" y="15528"/>
                    <a:pt x="136635" y="55770"/>
                    <a:pt x="124840" y="63402"/>
                  </a:cubicBezTo>
                  <a:cubicBezTo>
                    <a:pt x="119290" y="66871"/>
                    <a:pt x="113045" y="69646"/>
                    <a:pt x="104719" y="73115"/>
                  </a:cubicBezTo>
                  <a:cubicBezTo>
                    <a:pt x="124840" y="87686"/>
                    <a:pt x="129003" y="103644"/>
                    <a:pt x="110270" y="121683"/>
                  </a:cubicBezTo>
                  <a:cubicBezTo>
                    <a:pt x="102638" y="128621"/>
                    <a:pt x="111658" y="133478"/>
                    <a:pt x="115127" y="137641"/>
                  </a:cubicBezTo>
                  <a:cubicBezTo>
                    <a:pt x="124147" y="149436"/>
                    <a:pt x="132472" y="161925"/>
                    <a:pt x="131779" y="177883"/>
                  </a:cubicBezTo>
                  <a:cubicBezTo>
                    <a:pt x="131085" y="196617"/>
                    <a:pt x="126922" y="211187"/>
                    <a:pt x="101250" y="204249"/>
                  </a:cubicBezTo>
                  <a:cubicBezTo>
                    <a:pt x="114433" y="225757"/>
                    <a:pt x="142880" y="243797"/>
                    <a:pt x="117902" y="269469"/>
                  </a:cubicBezTo>
                  <a:cubicBezTo>
                    <a:pt x="97781" y="290284"/>
                    <a:pt x="82517" y="268775"/>
                    <a:pt x="61702" y="254898"/>
                  </a:cubicBezTo>
                  <a:cubicBezTo>
                    <a:pt x="74885" y="279182"/>
                    <a:pt x="85986" y="297916"/>
                    <a:pt x="95006" y="318037"/>
                  </a:cubicBezTo>
                  <a:cubicBezTo>
                    <a:pt x="99863" y="329138"/>
                    <a:pt x="102638" y="343015"/>
                    <a:pt x="81129" y="336770"/>
                  </a:cubicBezTo>
                  <a:cubicBezTo>
                    <a:pt x="40193" y="321506"/>
                    <a:pt x="11053" y="294447"/>
                    <a:pt x="2033" y="250041"/>
                  </a:cubicBezTo>
                  <a:close/>
                </a:path>
              </a:pathLst>
            </a:custGeom>
            <a:solidFill>
              <a:srgbClr val="FBC792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AA3AA9B-8EEC-4A05-B5DA-54762FAB9BB6}"/>
                </a:ext>
              </a:extLst>
            </p:cNvPr>
            <p:cNvSpPr/>
            <p:nvPr/>
          </p:nvSpPr>
          <p:spPr>
            <a:xfrm>
              <a:off x="8031111" y="3840625"/>
              <a:ext cx="444050" cy="367729"/>
            </a:xfrm>
            <a:custGeom>
              <a:avLst/>
              <a:gdLst>
                <a:gd name="connsiteX0" fmla="*/ 161023 w 444050"/>
                <a:gd name="connsiteY0" fmla="*/ 74935 h 367729"/>
                <a:gd name="connsiteX1" fmla="*/ 82621 w 444050"/>
                <a:gd name="connsiteY1" fmla="*/ 92281 h 367729"/>
                <a:gd name="connsiteX2" fmla="*/ 49317 w 444050"/>
                <a:gd name="connsiteY2" fmla="*/ 108932 h 367729"/>
                <a:gd name="connsiteX3" fmla="*/ 18095 w 444050"/>
                <a:gd name="connsiteY3" fmla="*/ 100606 h 367729"/>
                <a:gd name="connsiteX4" fmla="*/ 20176 w 444050"/>
                <a:gd name="connsiteY4" fmla="*/ 72853 h 367729"/>
                <a:gd name="connsiteX5" fmla="*/ 156167 w 444050"/>
                <a:gd name="connsiteY5" fmla="*/ 695 h 367729"/>
                <a:gd name="connsiteX6" fmla="*/ 315053 w 444050"/>
                <a:gd name="connsiteY6" fmla="*/ 30530 h 367729"/>
                <a:gd name="connsiteX7" fmla="*/ 371253 w 444050"/>
                <a:gd name="connsiteY7" fmla="*/ 94362 h 367729"/>
                <a:gd name="connsiteX8" fmla="*/ 437861 w 444050"/>
                <a:gd name="connsiteY8" fmla="*/ 256024 h 367729"/>
                <a:gd name="connsiteX9" fmla="*/ 448962 w 444050"/>
                <a:gd name="connsiteY9" fmla="*/ 274064 h 367729"/>
                <a:gd name="connsiteX10" fmla="*/ 426760 w 444050"/>
                <a:gd name="connsiteY10" fmla="*/ 278920 h 367729"/>
                <a:gd name="connsiteX11" fmla="*/ 307421 w 444050"/>
                <a:gd name="connsiteY11" fmla="*/ 281696 h 367729"/>
                <a:gd name="connsiteX12" fmla="*/ 156860 w 444050"/>
                <a:gd name="connsiteY12" fmla="*/ 330264 h 367729"/>
                <a:gd name="connsiteX13" fmla="*/ 95804 w 444050"/>
                <a:gd name="connsiteY13" fmla="*/ 362874 h 367729"/>
                <a:gd name="connsiteX14" fmla="*/ 64581 w 444050"/>
                <a:gd name="connsiteY14" fmla="*/ 361486 h 367729"/>
                <a:gd name="connsiteX15" fmla="*/ 76376 w 444050"/>
                <a:gd name="connsiteY15" fmla="*/ 334427 h 367729"/>
                <a:gd name="connsiteX16" fmla="*/ 140902 w 444050"/>
                <a:gd name="connsiteY16" fmla="*/ 271982 h 367729"/>
                <a:gd name="connsiteX17" fmla="*/ 197796 w 444050"/>
                <a:gd name="connsiteY17" fmla="*/ 215088 h 367729"/>
                <a:gd name="connsiteX18" fmla="*/ 167962 w 444050"/>
                <a:gd name="connsiteY18" fmla="*/ 216476 h 367729"/>
                <a:gd name="connsiteX19" fmla="*/ 62500 w 444050"/>
                <a:gd name="connsiteY19" fmla="*/ 253943 h 367729"/>
                <a:gd name="connsiteX20" fmla="*/ 11850 w 444050"/>
                <a:gd name="connsiteY20" fmla="*/ 255330 h 367729"/>
                <a:gd name="connsiteX21" fmla="*/ 7687 w 444050"/>
                <a:gd name="connsiteY21" fmla="*/ 183866 h 367729"/>
                <a:gd name="connsiteX22" fmla="*/ 46542 w 444050"/>
                <a:gd name="connsiteY22" fmla="*/ 139461 h 367729"/>
                <a:gd name="connsiteX23" fmla="*/ 147147 w 444050"/>
                <a:gd name="connsiteY23" fmla="*/ 86730 h 367729"/>
                <a:gd name="connsiteX24" fmla="*/ 161023 w 444050"/>
                <a:gd name="connsiteY24" fmla="*/ 74935 h 36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050" h="367729">
                  <a:moveTo>
                    <a:pt x="161023" y="74935"/>
                  </a:moveTo>
                  <a:cubicBezTo>
                    <a:pt x="132576" y="74241"/>
                    <a:pt x="106905" y="78404"/>
                    <a:pt x="82621" y="92281"/>
                  </a:cubicBezTo>
                  <a:cubicBezTo>
                    <a:pt x="71520" y="98525"/>
                    <a:pt x="61112" y="104769"/>
                    <a:pt x="49317" y="108932"/>
                  </a:cubicBezTo>
                  <a:cubicBezTo>
                    <a:pt x="37522" y="113095"/>
                    <a:pt x="25727" y="111014"/>
                    <a:pt x="18095" y="100606"/>
                  </a:cubicBezTo>
                  <a:cubicBezTo>
                    <a:pt x="10463" y="90893"/>
                    <a:pt x="15319" y="81873"/>
                    <a:pt x="20176" y="72853"/>
                  </a:cubicBezTo>
                  <a:cubicBezTo>
                    <a:pt x="42379" y="31224"/>
                    <a:pt x="110374" y="-5549"/>
                    <a:pt x="156167" y="695"/>
                  </a:cubicBezTo>
                  <a:cubicBezTo>
                    <a:pt x="209591" y="7633"/>
                    <a:pt x="262322" y="16653"/>
                    <a:pt x="315053" y="30530"/>
                  </a:cubicBezTo>
                  <a:cubicBezTo>
                    <a:pt x="355989" y="40937"/>
                    <a:pt x="361540" y="54120"/>
                    <a:pt x="371253" y="94362"/>
                  </a:cubicBezTo>
                  <a:cubicBezTo>
                    <a:pt x="385130" y="151256"/>
                    <a:pt x="399007" y="208844"/>
                    <a:pt x="437861" y="256024"/>
                  </a:cubicBezTo>
                  <a:cubicBezTo>
                    <a:pt x="442718" y="261575"/>
                    <a:pt x="451738" y="267125"/>
                    <a:pt x="448962" y="274064"/>
                  </a:cubicBezTo>
                  <a:cubicBezTo>
                    <a:pt x="445493" y="283083"/>
                    <a:pt x="434392" y="278920"/>
                    <a:pt x="426760" y="278920"/>
                  </a:cubicBezTo>
                  <a:cubicBezTo>
                    <a:pt x="387211" y="280308"/>
                    <a:pt x="346969" y="282390"/>
                    <a:pt x="307421" y="281696"/>
                  </a:cubicBezTo>
                  <a:cubicBezTo>
                    <a:pt x="251221" y="279614"/>
                    <a:pt x="201265" y="296266"/>
                    <a:pt x="156860" y="330264"/>
                  </a:cubicBezTo>
                  <a:cubicBezTo>
                    <a:pt x="138127" y="344140"/>
                    <a:pt x="118700" y="356629"/>
                    <a:pt x="95804" y="362874"/>
                  </a:cubicBezTo>
                  <a:cubicBezTo>
                    <a:pt x="85396" y="365649"/>
                    <a:pt x="72213" y="374669"/>
                    <a:pt x="64581" y="361486"/>
                  </a:cubicBezTo>
                  <a:cubicBezTo>
                    <a:pt x="58337" y="350385"/>
                    <a:pt x="68744" y="341365"/>
                    <a:pt x="76376" y="334427"/>
                  </a:cubicBezTo>
                  <a:cubicBezTo>
                    <a:pt x="97885" y="313612"/>
                    <a:pt x="118700" y="292797"/>
                    <a:pt x="140902" y="271982"/>
                  </a:cubicBezTo>
                  <a:cubicBezTo>
                    <a:pt x="159636" y="253943"/>
                    <a:pt x="180451" y="237291"/>
                    <a:pt x="197796" y="215088"/>
                  </a:cubicBezTo>
                  <a:cubicBezTo>
                    <a:pt x="185307" y="207456"/>
                    <a:pt x="176288" y="213701"/>
                    <a:pt x="167962" y="216476"/>
                  </a:cubicBezTo>
                  <a:cubicBezTo>
                    <a:pt x="132576" y="228271"/>
                    <a:pt x="97885" y="242147"/>
                    <a:pt x="62500" y="253943"/>
                  </a:cubicBezTo>
                  <a:cubicBezTo>
                    <a:pt x="45848" y="259493"/>
                    <a:pt x="23645" y="272676"/>
                    <a:pt x="11850" y="255330"/>
                  </a:cubicBezTo>
                  <a:cubicBezTo>
                    <a:pt x="-2026" y="235209"/>
                    <a:pt x="-4108" y="208150"/>
                    <a:pt x="7687" y="183866"/>
                  </a:cubicBezTo>
                  <a:cubicBezTo>
                    <a:pt x="16013" y="165826"/>
                    <a:pt x="31277" y="151950"/>
                    <a:pt x="46542" y="139461"/>
                  </a:cubicBezTo>
                  <a:cubicBezTo>
                    <a:pt x="76376" y="114483"/>
                    <a:pt x="109680" y="97137"/>
                    <a:pt x="147147" y="86730"/>
                  </a:cubicBezTo>
                  <a:cubicBezTo>
                    <a:pt x="151310" y="83955"/>
                    <a:pt x="158248" y="84648"/>
                    <a:pt x="161023" y="74935"/>
                  </a:cubicBezTo>
                  <a:close/>
                </a:path>
              </a:pathLst>
            </a:custGeom>
            <a:solidFill>
              <a:srgbClr val="FCC792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" name="Graphic 24">
            <a:extLst>
              <a:ext uri="{FF2B5EF4-FFF2-40B4-BE49-F238E27FC236}">
                <a16:creationId xmlns:a16="http://schemas.microsoft.com/office/drawing/2014/main" id="{F9D9D43D-193B-47F5-90F5-3439C539264E}"/>
              </a:ext>
            </a:extLst>
          </p:cNvPr>
          <p:cNvGrpSpPr/>
          <p:nvPr/>
        </p:nvGrpSpPr>
        <p:grpSpPr>
          <a:xfrm>
            <a:off x="352914" y="1406768"/>
            <a:ext cx="4470723" cy="5451231"/>
            <a:chOff x="3282132" y="608"/>
            <a:chExt cx="5624458" cy="6858000"/>
          </a:xfrm>
        </p:grpSpPr>
        <p:grpSp>
          <p:nvGrpSpPr>
            <p:cNvPr id="36" name="Graphic 24">
              <a:extLst>
                <a:ext uri="{FF2B5EF4-FFF2-40B4-BE49-F238E27FC236}">
                  <a16:creationId xmlns:a16="http://schemas.microsoft.com/office/drawing/2014/main" id="{88649FBC-9008-4B91-B2F8-9D38BE614D39}"/>
                </a:ext>
              </a:extLst>
            </p:cNvPr>
            <p:cNvGrpSpPr/>
            <p:nvPr/>
          </p:nvGrpSpPr>
          <p:grpSpPr>
            <a:xfrm>
              <a:off x="3286299" y="608"/>
              <a:ext cx="5620291" cy="6858000"/>
              <a:chOff x="3286299" y="608"/>
              <a:chExt cx="5620291" cy="6858000"/>
            </a:xfrm>
            <a:solidFill>
              <a:schemeClr val="accent1"/>
            </a:solidFill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24A3318E-870F-4736-A7FD-532F77A61ECC}"/>
                  </a:ext>
                </a:extLst>
              </p:cNvPr>
              <p:cNvSpPr/>
              <p:nvPr/>
            </p:nvSpPr>
            <p:spPr>
              <a:xfrm>
                <a:off x="6980300" y="5304247"/>
                <a:ext cx="7784" cy="7784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778"/>
                      <a:pt x="0" y="778"/>
                      <a:pt x="0" y="0"/>
                    </a:cubicBezTo>
                    <a:cubicBezTo>
                      <a:pt x="0" y="778"/>
                      <a:pt x="0" y="778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C1E2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64FBD5F-3B2B-4B1B-8717-BE19623BCE2E}"/>
                  </a:ext>
                </a:extLst>
              </p:cNvPr>
              <p:cNvSpPr/>
              <p:nvPr/>
            </p:nvSpPr>
            <p:spPr>
              <a:xfrm>
                <a:off x="6925031" y="5090177"/>
                <a:ext cx="7784" cy="7784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778"/>
                      <a:pt x="0" y="0"/>
                    </a:cubicBezTo>
                    <a:cubicBezTo>
                      <a:pt x="0" y="778"/>
                      <a:pt x="0" y="778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C1E2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96CB6AA1-C536-466D-8139-9F3B3CDD822E}"/>
                  </a:ext>
                </a:extLst>
              </p:cNvPr>
              <p:cNvSpPr/>
              <p:nvPr/>
            </p:nvSpPr>
            <p:spPr>
              <a:xfrm>
                <a:off x="8639920" y="790110"/>
                <a:ext cx="7784" cy="7784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C1E2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B80817C-48BF-483F-BF53-C7B3E158E7C5}"/>
                  </a:ext>
                </a:extLst>
              </p:cNvPr>
              <p:cNvSpPr/>
              <p:nvPr/>
            </p:nvSpPr>
            <p:spPr>
              <a:xfrm>
                <a:off x="3286299" y="608"/>
                <a:ext cx="5620291" cy="6858000"/>
              </a:xfrm>
              <a:custGeom>
                <a:avLst/>
                <a:gdLst>
                  <a:gd name="connsiteX0" fmla="*/ 5622960 w 5620290"/>
                  <a:gd name="connsiteY0" fmla="*/ 1118001 h 6858000"/>
                  <a:gd name="connsiteX1" fmla="*/ 5610504 w 5620290"/>
                  <a:gd name="connsiteY1" fmla="*/ 1073630 h 6858000"/>
                  <a:gd name="connsiteX2" fmla="*/ 5466494 w 5620290"/>
                  <a:gd name="connsiteY2" fmla="*/ 916387 h 6858000"/>
                  <a:gd name="connsiteX3" fmla="*/ 5423680 w 5620290"/>
                  <a:gd name="connsiteY3" fmla="*/ 783275 h 6858000"/>
                  <a:gd name="connsiteX4" fmla="*/ 5324819 w 5620290"/>
                  <a:gd name="connsiteY4" fmla="*/ 840879 h 6858000"/>
                  <a:gd name="connsiteX5" fmla="*/ 5250868 w 5620290"/>
                  <a:gd name="connsiteY5" fmla="*/ 868902 h 6858000"/>
                  <a:gd name="connsiteX6" fmla="*/ 5121648 w 5620290"/>
                  <a:gd name="connsiteY6" fmla="*/ 943632 h 6858000"/>
                  <a:gd name="connsiteX7" fmla="*/ 4992428 w 5620290"/>
                  <a:gd name="connsiteY7" fmla="*/ 1118779 h 6858000"/>
                  <a:gd name="connsiteX8" fmla="*/ 5121648 w 5620290"/>
                  <a:gd name="connsiteY8" fmla="*/ 1484643 h 6858000"/>
                  <a:gd name="connsiteX9" fmla="*/ 5112307 w 5620290"/>
                  <a:gd name="connsiteY9" fmla="*/ 1689371 h 6858000"/>
                  <a:gd name="connsiteX10" fmla="*/ 5030571 w 5620290"/>
                  <a:gd name="connsiteY10" fmla="*/ 1882423 h 6858000"/>
                  <a:gd name="connsiteX11" fmla="*/ 4964404 w 5620290"/>
                  <a:gd name="connsiteY11" fmla="*/ 1907333 h 6858000"/>
                  <a:gd name="connsiteX12" fmla="*/ 4885004 w 5620290"/>
                  <a:gd name="connsiteY12" fmla="*/ 2028768 h 6858000"/>
                  <a:gd name="connsiteX13" fmla="*/ 4588421 w 5620290"/>
                  <a:gd name="connsiteY13" fmla="*/ 2488823 h 6858000"/>
                  <a:gd name="connsiteX14" fmla="*/ 4435070 w 5620290"/>
                  <a:gd name="connsiteY14" fmla="*/ 2723131 h 6858000"/>
                  <a:gd name="connsiteX15" fmla="*/ 4297287 w 5620290"/>
                  <a:gd name="connsiteY15" fmla="*/ 2909955 h 6858000"/>
                  <a:gd name="connsiteX16" fmla="*/ 4108906 w 5620290"/>
                  <a:gd name="connsiteY16" fmla="*/ 2942649 h 6858000"/>
                  <a:gd name="connsiteX17" fmla="*/ 3887831 w 5620290"/>
                  <a:gd name="connsiteY17" fmla="*/ 2969895 h 6858000"/>
                  <a:gd name="connsiteX18" fmla="*/ 2873532 w 5620290"/>
                  <a:gd name="connsiteY18" fmla="*/ 2864028 h 6858000"/>
                  <a:gd name="connsiteX19" fmla="*/ 2650121 w 5620290"/>
                  <a:gd name="connsiteY19" fmla="*/ 2882710 h 6858000"/>
                  <a:gd name="connsiteX20" fmla="*/ 2527129 w 5620290"/>
                  <a:gd name="connsiteY20" fmla="*/ 2937200 h 6858000"/>
                  <a:gd name="connsiteX21" fmla="*/ 2455513 w 5620290"/>
                  <a:gd name="connsiteY21" fmla="*/ 2920075 h 6858000"/>
                  <a:gd name="connsiteX22" fmla="*/ 2536470 w 5620290"/>
                  <a:gd name="connsiteY22" fmla="*/ 2705227 h 6858000"/>
                  <a:gd name="connsiteX23" fmla="*/ 2684372 w 5620290"/>
                  <a:gd name="connsiteY23" fmla="*/ 2368165 h 6858000"/>
                  <a:gd name="connsiteX24" fmla="*/ 2683594 w 5620290"/>
                  <a:gd name="connsiteY24" fmla="*/ 2255292 h 6858000"/>
                  <a:gd name="connsiteX25" fmla="*/ 2657906 w 5620290"/>
                  <a:gd name="connsiteY25" fmla="*/ 2052121 h 6858000"/>
                  <a:gd name="connsiteX26" fmla="*/ 2672696 w 5620290"/>
                  <a:gd name="connsiteY26" fmla="*/ 1753203 h 6858000"/>
                  <a:gd name="connsiteX27" fmla="*/ 2618984 w 5620290"/>
                  <a:gd name="connsiteY27" fmla="*/ 1554702 h 6858000"/>
                  <a:gd name="connsiteX28" fmla="*/ 2566829 w 5620290"/>
                  <a:gd name="connsiteY28" fmla="*/ 1455063 h 6858000"/>
                  <a:gd name="connsiteX29" fmla="*/ 2562937 w 5620290"/>
                  <a:gd name="connsiteY29" fmla="*/ 1375663 h 6858000"/>
                  <a:gd name="connsiteX30" fmla="*/ 2326293 w 5620290"/>
                  <a:gd name="connsiteY30" fmla="*/ 1143689 h 6858000"/>
                  <a:gd name="connsiteX31" fmla="*/ 1781389 w 5620290"/>
                  <a:gd name="connsiteY31" fmla="*/ 1128121 h 6858000"/>
                  <a:gd name="connsiteX32" fmla="*/ 1572769 w 5620290"/>
                  <a:gd name="connsiteY32" fmla="*/ 1281472 h 6858000"/>
                  <a:gd name="connsiteX33" fmla="*/ 1441214 w 5620290"/>
                  <a:gd name="connsiteY33" fmla="*/ 1490871 h 6858000"/>
                  <a:gd name="connsiteX34" fmla="*/ 1438100 w 5620290"/>
                  <a:gd name="connsiteY34" fmla="*/ 1497098 h 6858000"/>
                  <a:gd name="connsiteX35" fmla="*/ 1337682 w 5620290"/>
                  <a:gd name="connsiteY35" fmla="*/ 1996074 h 6858000"/>
                  <a:gd name="connsiteX36" fmla="*/ 1547859 w 5620290"/>
                  <a:gd name="connsiteY36" fmla="*/ 2529301 h 6858000"/>
                  <a:gd name="connsiteX37" fmla="*/ 1569655 w 5620290"/>
                  <a:gd name="connsiteY37" fmla="*/ 2550319 h 6858000"/>
                  <a:gd name="connsiteX38" fmla="*/ 1569655 w 5620290"/>
                  <a:gd name="connsiteY38" fmla="*/ 2550319 h 6858000"/>
                  <a:gd name="connsiteX39" fmla="*/ 1540075 w 5620290"/>
                  <a:gd name="connsiteY39" fmla="*/ 2727023 h 6858000"/>
                  <a:gd name="connsiteX40" fmla="*/ 1522949 w 5620290"/>
                  <a:gd name="connsiteY40" fmla="*/ 2895943 h 6858000"/>
                  <a:gd name="connsiteX41" fmla="*/ 1073015 w 5620290"/>
                  <a:gd name="connsiteY41" fmla="*/ 3086660 h 6858000"/>
                  <a:gd name="connsiteX42" fmla="*/ 728169 w 5620290"/>
                  <a:gd name="connsiteY42" fmla="*/ 2980014 h 6858000"/>
                  <a:gd name="connsiteX43" fmla="*/ 723498 w 5620290"/>
                  <a:gd name="connsiteY43" fmla="*/ 2944985 h 6858000"/>
                  <a:gd name="connsiteX44" fmla="*/ 733618 w 5620290"/>
                  <a:gd name="connsiteY44" fmla="*/ 1404465 h 6858000"/>
                  <a:gd name="connsiteX45" fmla="*/ 718049 w 5620290"/>
                  <a:gd name="connsiteY45" fmla="*/ 1376441 h 6858000"/>
                  <a:gd name="connsiteX46" fmla="*/ 700923 w 5620290"/>
                  <a:gd name="connsiteY46" fmla="*/ 1374884 h 6858000"/>
                  <a:gd name="connsiteX47" fmla="*/ 718827 w 5620290"/>
                  <a:gd name="connsiteY47" fmla="*/ 1348417 h 6858000"/>
                  <a:gd name="connsiteX48" fmla="*/ 883077 w 5620290"/>
                  <a:gd name="connsiteY48" fmla="*/ 918722 h 6858000"/>
                  <a:gd name="connsiteX49" fmla="*/ 898646 w 5620290"/>
                  <a:gd name="connsiteY49" fmla="*/ 903932 h 6858000"/>
                  <a:gd name="connsiteX50" fmla="*/ 1093254 w 5620290"/>
                  <a:gd name="connsiteY50" fmla="*/ 710880 h 6858000"/>
                  <a:gd name="connsiteX51" fmla="*/ 1272294 w 5620290"/>
                  <a:gd name="connsiteY51" fmla="*/ 215796 h 6858000"/>
                  <a:gd name="connsiteX52" fmla="*/ 1299539 w 5620290"/>
                  <a:gd name="connsiteY52" fmla="*/ 54661 h 6858000"/>
                  <a:gd name="connsiteX53" fmla="*/ 1232594 w 5620290"/>
                  <a:gd name="connsiteY53" fmla="*/ 1727 h 6858000"/>
                  <a:gd name="connsiteX54" fmla="*/ 1118942 w 5620290"/>
                  <a:gd name="connsiteY54" fmla="*/ 79571 h 6858000"/>
                  <a:gd name="connsiteX55" fmla="*/ 1079242 w 5620290"/>
                  <a:gd name="connsiteY55" fmla="*/ 98253 h 6858000"/>
                  <a:gd name="connsiteX56" fmla="*/ 607511 w 5620290"/>
                  <a:gd name="connsiteY56" fmla="*/ 109151 h 6858000"/>
                  <a:gd name="connsiteX57" fmla="*/ 590386 w 5620290"/>
                  <a:gd name="connsiteY57" fmla="*/ 120049 h 6858000"/>
                  <a:gd name="connsiteX58" fmla="*/ 430807 w 5620290"/>
                  <a:gd name="connsiteY58" fmla="*/ 728006 h 6858000"/>
                  <a:gd name="connsiteX59" fmla="*/ 359191 w 5620290"/>
                  <a:gd name="connsiteY59" fmla="*/ 1103989 h 6858000"/>
                  <a:gd name="connsiteX60" fmla="*/ 288354 w 5620290"/>
                  <a:gd name="connsiteY60" fmla="*/ 1289256 h 6858000"/>
                  <a:gd name="connsiteX61" fmla="*/ 207397 w 5620290"/>
                  <a:gd name="connsiteY61" fmla="*/ 1321951 h 6858000"/>
                  <a:gd name="connsiteX62" fmla="*/ 156798 w 5620290"/>
                  <a:gd name="connsiteY62" fmla="*/ 1335962 h 6858000"/>
                  <a:gd name="connsiteX63" fmla="*/ 151349 w 5620290"/>
                  <a:gd name="connsiteY63" fmla="*/ 1344525 h 6858000"/>
                  <a:gd name="connsiteX64" fmla="*/ 108535 w 5620290"/>
                  <a:gd name="connsiteY64" fmla="*/ 1578834 h 6858000"/>
                  <a:gd name="connsiteX65" fmla="*/ 4225 w 5620290"/>
                  <a:gd name="connsiteY65" fmla="*/ 2533193 h 6858000"/>
                  <a:gd name="connsiteX66" fmla="*/ 120990 w 5620290"/>
                  <a:gd name="connsiteY66" fmla="*/ 3475876 h 6858000"/>
                  <a:gd name="connsiteX67" fmla="*/ 416017 w 5620290"/>
                  <a:gd name="connsiteY67" fmla="*/ 3993535 h 6858000"/>
                  <a:gd name="connsiteX68" fmla="*/ 695474 w 5620290"/>
                  <a:gd name="connsiteY68" fmla="*/ 4238741 h 6858000"/>
                  <a:gd name="connsiteX69" fmla="*/ 862059 w 5620290"/>
                  <a:gd name="connsiteY69" fmla="*/ 4336824 h 6858000"/>
                  <a:gd name="connsiteX70" fmla="*/ 991279 w 5620290"/>
                  <a:gd name="connsiteY70" fmla="*/ 4479277 h 6858000"/>
                  <a:gd name="connsiteX71" fmla="*/ 1363370 w 5620290"/>
                  <a:gd name="connsiteY71" fmla="*/ 4968134 h 6858000"/>
                  <a:gd name="connsiteX72" fmla="*/ 1671630 w 5620290"/>
                  <a:gd name="connsiteY72" fmla="*/ 5476451 h 6858000"/>
                  <a:gd name="connsiteX73" fmla="*/ 1808634 w 5620290"/>
                  <a:gd name="connsiteY73" fmla="*/ 6085965 h 6858000"/>
                  <a:gd name="connsiteX74" fmla="*/ 1821868 w 5620290"/>
                  <a:gd name="connsiteY74" fmla="*/ 6108539 h 6858000"/>
                  <a:gd name="connsiteX75" fmla="*/ 1794623 w 5620290"/>
                  <a:gd name="connsiteY75" fmla="*/ 6142790 h 6858000"/>
                  <a:gd name="connsiteX76" fmla="*/ 1737019 w 5620290"/>
                  <a:gd name="connsiteY76" fmla="*/ 6553025 h 6858000"/>
                  <a:gd name="connsiteX77" fmla="*/ 1741689 w 5620290"/>
                  <a:gd name="connsiteY77" fmla="*/ 6823920 h 6858000"/>
                  <a:gd name="connsiteX78" fmla="*/ 1755701 w 5620290"/>
                  <a:gd name="connsiteY78" fmla="*/ 6852722 h 6858000"/>
                  <a:gd name="connsiteX79" fmla="*/ 1898154 w 5620290"/>
                  <a:gd name="connsiteY79" fmla="*/ 6852722 h 6858000"/>
                  <a:gd name="connsiteX80" fmla="*/ 2066296 w 5620290"/>
                  <a:gd name="connsiteY80" fmla="*/ 6852722 h 6858000"/>
                  <a:gd name="connsiteX81" fmla="*/ 2390125 w 5620290"/>
                  <a:gd name="connsiteY81" fmla="*/ 6852722 h 6858000"/>
                  <a:gd name="connsiteX82" fmla="*/ 3037003 w 5620290"/>
                  <a:gd name="connsiteY82" fmla="*/ 6852722 h 6858000"/>
                  <a:gd name="connsiteX83" fmla="*/ 3683881 w 5620290"/>
                  <a:gd name="connsiteY83" fmla="*/ 6852722 h 6858000"/>
                  <a:gd name="connsiteX84" fmla="*/ 4097230 w 5620290"/>
                  <a:gd name="connsiteY84" fmla="*/ 6859727 h 6858000"/>
                  <a:gd name="connsiteX85" fmla="*/ 3904956 w 5620290"/>
                  <a:gd name="connsiteY85" fmla="*/ 6193388 h 6858000"/>
                  <a:gd name="connsiteX86" fmla="*/ 3760168 w 5620290"/>
                  <a:gd name="connsiteY86" fmla="*/ 5566749 h 6858000"/>
                  <a:gd name="connsiteX87" fmla="*/ 3616157 w 5620290"/>
                  <a:gd name="connsiteY87" fmla="*/ 5004720 h 6858000"/>
                  <a:gd name="connsiteX88" fmla="*/ 3304784 w 5620290"/>
                  <a:gd name="connsiteY88" fmla="*/ 3805154 h 6858000"/>
                  <a:gd name="connsiteX89" fmla="*/ 3319574 w 5620290"/>
                  <a:gd name="connsiteY89" fmla="*/ 3777909 h 6858000"/>
                  <a:gd name="connsiteX90" fmla="*/ 3616157 w 5620290"/>
                  <a:gd name="connsiteY90" fmla="*/ 3771681 h 6858000"/>
                  <a:gd name="connsiteX91" fmla="*/ 3949327 w 5620290"/>
                  <a:gd name="connsiteY91" fmla="*/ 3693059 h 6858000"/>
                  <a:gd name="connsiteX92" fmla="*/ 4364232 w 5620290"/>
                  <a:gd name="connsiteY92" fmla="*/ 3593420 h 6858000"/>
                  <a:gd name="connsiteX93" fmla="*/ 4565846 w 5620290"/>
                  <a:gd name="connsiteY93" fmla="*/ 3545157 h 6858000"/>
                  <a:gd name="connsiteX94" fmla="*/ 4718420 w 5620290"/>
                  <a:gd name="connsiteY94" fmla="*/ 3489110 h 6858000"/>
                  <a:gd name="connsiteX95" fmla="*/ 4823508 w 5620290"/>
                  <a:gd name="connsiteY95" fmla="*/ 3407374 h 6858000"/>
                  <a:gd name="connsiteX96" fmla="*/ 5000213 w 5620290"/>
                  <a:gd name="connsiteY96" fmla="*/ 3107677 h 6858000"/>
                  <a:gd name="connsiteX97" fmla="*/ 5173025 w 5620290"/>
                  <a:gd name="connsiteY97" fmla="*/ 2784627 h 6858000"/>
                  <a:gd name="connsiteX98" fmla="*/ 5401884 w 5620290"/>
                  <a:gd name="connsiteY98" fmla="*/ 2112839 h 6858000"/>
                  <a:gd name="connsiteX99" fmla="*/ 5390208 w 5620290"/>
                  <a:gd name="connsiteY99" fmla="*/ 2064576 h 6858000"/>
                  <a:gd name="connsiteX100" fmla="*/ 5362963 w 5620290"/>
                  <a:gd name="connsiteY100" fmla="*/ 2043559 h 6858000"/>
                  <a:gd name="connsiteX101" fmla="*/ 5357513 w 5620290"/>
                  <a:gd name="connsiteY101" fmla="*/ 2039666 h 6858000"/>
                  <a:gd name="connsiteX102" fmla="*/ 5367633 w 5620290"/>
                  <a:gd name="connsiteY102" fmla="*/ 2030325 h 6858000"/>
                  <a:gd name="connsiteX103" fmla="*/ 5513200 w 5620290"/>
                  <a:gd name="connsiteY103" fmla="*/ 1653563 h 6858000"/>
                  <a:gd name="connsiteX104" fmla="*/ 5605055 w 5620290"/>
                  <a:gd name="connsiteY104" fmla="*/ 1431710 h 6858000"/>
                  <a:gd name="connsiteX105" fmla="*/ 5626852 w 5620290"/>
                  <a:gd name="connsiteY105" fmla="*/ 1182611 h 6858000"/>
                  <a:gd name="connsiteX106" fmla="*/ 5622960 w 5620290"/>
                  <a:gd name="connsiteY106" fmla="*/ 1118001 h 6858000"/>
                  <a:gd name="connsiteX107" fmla="*/ 2438387 w 5620290"/>
                  <a:gd name="connsiteY107" fmla="*/ 2923189 h 6858000"/>
                  <a:gd name="connsiteX108" fmla="*/ 2436052 w 5620290"/>
                  <a:gd name="connsiteY108" fmla="*/ 2930194 h 6858000"/>
                  <a:gd name="connsiteX109" fmla="*/ 2446950 w 5620290"/>
                  <a:gd name="connsiteY109" fmla="*/ 2962889 h 6858000"/>
                  <a:gd name="connsiteX110" fmla="*/ 2457070 w 5620290"/>
                  <a:gd name="connsiteY110" fmla="*/ 2981571 h 6858000"/>
                  <a:gd name="connsiteX111" fmla="*/ 2446172 w 5620290"/>
                  <a:gd name="connsiteY111" fmla="*/ 2981571 h 6858000"/>
                  <a:gd name="connsiteX112" fmla="*/ 2433717 w 5620290"/>
                  <a:gd name="connsiteY112" fmla="*/ 2928638 h 6858000"/>
                  <a:gd name="connsiteX113" fmla="*/ 2428268 w 5620290"/>
                  <a:gd name="connsiteY113" fmla="*/ 2927081 h 6858000"/>
                  <a:gd name="connsiteX114" fmla="*/ 2438387 w 5620290"/>
                  <a:gd name="connsiteY114" fmla="*/ 2923189 h 6858000"/>
                  <a:gd name="connsiteX115" fmla="*/ 2405693 w 5620290"/>
                  <a:gd name="connsiteY115" fmla="*/ 2936422 h 6858000"/>
                  <a:gd name="connsiteX116" fmla="*/ 2415813 w 5620290"/>
                  <a:gd name="connsiteY116" fmla="*/ 2930973 h 6858000"/>
                  <a:gd name="connsiteX117" fmla="*/ 2398687 w 5620290"/>
                  <a:gd name="connsiteY117" fmla="*/ 2937200 h 6858000"/>
                  <a:gd name="connsiteX118" fmla="*/ 2405693 w 5620290"/>
                  <a:gd name="connsiteY118" fmla="*/ 2936422 h 6858000"/>
                  <a:gd name="connsiteX119" fmla="*/ 5099073 w 5620290"/>
                  <a:gd name="connsiteY119" fmla="*/ 1926015 h 6858000"/>
                  <a:gd name="connsiteX120" fmla="*/ 5113086 w 5620290"/>
                  <a:gd name="connsiteY120" fmla="*/ 1934578 h 6858000"/>
                  <a:gd name="connsiteX121" fmla="*/ 5099073 w 5620290"/>
                  <a:gd name="connsiteY121" fmla="*/ 1926015 h 6858000"/>
                  <a:gd name="connsiteX122" fmla="*/ 5222845 w 5620290"/>
                  <a:gd name="connsiteY122" fmla="*/ 1983619 h 6858000"/>
                  <a:gd name="connsiteX123" fmla="*/ 5219731 w 5620290"/>
                  <a:gd name="connsiteY123" fmla="*/ 1980505 h 6858000"/>
                  <a:gd name="connsiteX124" fmla="*/ 5229851 w 5620290"/>
                  <a:gd name="connsiteY124" fmla="*/ 1987511 h 6858000"/>
                  <a:gd name="connsiteX125" fmla="*/ 5236078 w 5620290"/>
                  <a:gd name="connsiteY125" fmla="*/ 1991403 h 6858000"/>
                  <a:gd name="connsiteX126" fmla="*/ 5222845 w 5620290"/>
                  <a:gd name="connsiteY126" fmla="*/ 1983619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5620290" h="6858000">
                    <a:moveTo>
                      <a:pt x="5622960" y="1118001"/>
                    </a:moveTo>
                    <a:cubicBezTo>
                      <a:pt x="5620624" y="1102432"/>
                      <a:pt x="5617510" y="1087642"/>
                      <a:pt x="5610504" y="1073630"/>
                    </a:cubicBezTo>
                    <a:cubicBezTo>
                      <a:pt x="5566912" y="975548"/>
                      <a:pt x="5450147" y="1051834"/>
                      <a:pt x="5466494" y="916387"/>
                    </a:cubicBezTo>
                    <a:cubicBezTo>
                      <a:pt x="5475057" y="846328"/>
                      <a:pt x="5483620" y="823753"/>
                      <a:pt x="5423680" y="783275"/>
                    </a:cubicBezTo>
                    <a:cubicBezTo>
                      <a:pt x="5368412" y="745910"/>
                      <a:pt x="5347394" y="808184"/>
                      <a:pt x="5324819" y="840879"/>
                    </a:cubicBezTo>
                    <a:cubicBezTo>
                      <a:pt x="5293682" y="884471"/>
                      <a:pt x="5299131" y="871238"/>
                      <a:pt x="5250868" y="868902"/>
                    </a:cubicBezTo>
                    <a:cubicBezTo>
                      <a:pt x="5180031" y="865010"/>
                      <a:pt x="5172246" y="921836"/>
                      <a:pt x="5121648" y="943632"/>
                    </a:cubicBezTo>
                    <a:cubicBezTo>
                      <a:pt x="5065601" y="986446"/>
                      <a:pt x="5025901" y="1058062"/>
                      <a:pt x="4992428" y="1118779"/>
                    </a:cubicBezTo>
                    <a:cubicBezTo>
                      <a:pt x="4934046" y="1223090"/>
                      <a:pt x="5102187" y="1379555"/>
                      <a:pt x="5121648" y="1484643"/>
                    </a:cubicBezTo>
                    <a:cubicBezTo>
                      <a:pt x="5134103" y="1552367"/>
                      <a:pt x="5128654" y="1622426"/>
                      <a:pt x="5112307" y="1689371"/>
                    </a:cubicBezTo>
                    <a:cubicBezTo>
                      <a:pt x="5108415" y="1706497"/>
                      <a:pt x="5040691" y="1887872"/>
                      <a:pt x="5030571" y="1882423"/>
                    </a:cubicBezTo>
                    <a:cubicBezTo>
                      <a:pt x="4997877" y="1862962"/>
                      <a:pt x="4981530" y="1879309"/>
                      <a:pt x="4964404" y="1907333"/>
                    </a:cubicBezTo>
                    <a:cubicBezTo>
                      <a:pt x="4939494" y="1948590"/>
                      <a:pt x="4910693" y="1988290"/>
                      <a:pt x="4885004" y="2028768"/>
                    </a:cubicBezTo>
                    <a:cubicBezTo>
                      <a:pt x="4787700" y="2182898"/>
                      <a:pt x="4688061" y="2336250"/>
                      <a:pt x="4588421" y="2488823"/>
                    </a:cubicBezTo>
                    <a:cubicBezTo>
                      <a:pt x="4537045" y="2566666"/>
                      <a:pt x="4485668" y="2645288"/>
                      <a:pt x="4435070" y="2723131"/>
                    </a:cubicBezTo>
                    <a:cubicBezTo>
                      <a:pt x="4398483" y="2779178"/>
                      <a:pt x="4357226" y="2875704"/>
                      <a:pt x="4297287" y="2909955"/>
                    </a:cubicBezTo>
                    <a:cubicBezTo>
                      <a:pt x="4249024" y="2937979"/>
                      <a:pt x="4163396" y="2935644"/>
                      <a:pt x="4108906" y="2942649"/>
                    </a:cubicBezTo>
                    <a:cubicBezTo>
                      <a:pt x="4035733" y="2951991"/>
                      <a:pt x="3961782" y="2966002"/>
                      <a:pt x="3887831" y="2969895"/>
                    </a:cubicBezTo>
                    <a:cubicBezTo>
                      <a:pt x="3541428" y="2987799"/>
                      <a:pt x="3212929" y="2924745"/>
                      <a:pt x="2873532" y="2864028"/>
                    </a:cubicBezTo>
                    <a:cubicBezTo>
                      <a:pt x="2796467" y="2850016"/>
                      <a:pt x="2722516" y="2854686"/>
                      <a:pt x="2650121" y="2882710"/>
                    </a:cubicBezTo>
                    <a:cubicBezTo>
                      <a:pt x="2608086" y="2899057"/>
                      <a:pt x="2567607" y="2917740"/>
                      <a:pt x="2527129" y="2937200"/>
                    </a:cubicBezTo>
                    <a:cubicBezTo>
                      <a:pt x="2478866" y="2961332"/>
                      <a:pt x="2483537" y="2964446"/>
                      <a:pt x="2455513" y="2920075"/>
                    </a:cubicBezTo>
                    <a:cubicBezTo>
                      <a:pt x="2450064" y="2913069"/>
                      <a:pt x="2531021" y="2732472"/>
                      <a:pt x="2536470" y="2705227"/>
                    </a:cubicBezTo>
                    <a:cubicBezTo>
                      <a:pt x="2560601" y="2583013"/>
                      <a:pt x="2651678" y="2487266"/>
                      <a:pt x="2684372" y="2368165"/>
                    </a:cubicBezTo>
                    <a:cubicBezTo>
                      <a:pt x="2693714" y="2333914"/>
                      <a:pt x="2685929" y="2291100"/>
                      <a:pt x="2683594" y="2255292"/>
                    </a:cubicBezTo>
                    <a:cubicBezTo>
                      <a:pt x="2679702" y="2187569"/>
                      <a:pt x="2661798" y="2119067"/>
                      <a:pt x="2657906" y="2052121"/>
                    </a:cubicBezTo>
                    <a:cubicBezTo>
                      <a:pt x="2652457" y="1951703"/>
                      <a:pt x="2685151" y="1855956"/>
                      <a:pt x="2672696" y="1753203"/>
                    </a:cubicBezTo>
                    <a:cubicBezTo>
                      <a:pt x="2664133" y="1684701"/>
                      <a:pt x="2646229" y="1617755"/>
                      <a:pt x="2618984" y="1554702"/>
                    </a:cubicBezTo>
                    <a:cubicBezTo>
                      <a:pt x="2604972" y="1522008"/>
                      <a:pt x="2576170" y="1487757"/>
                      <a:pt x="2566829" y="1455063"/>
                    </a:cubicBezTo>
                    <a:cubicBezTo>
                      <a:pt x="2559823" y="1429374"/>
                      <a:pt x="2567607" y="1402129"/>
                      <a:pt x="2562937" y="1375663"/>
                    </a:cubicBezTo>
                    <a:cubicBezTo>
                      <a:pt x="2541919" y="1258898"/>
                      <a:pt x="2421262" y="1193509"/>
                      <a:pt x="2326293" y="1143689"/>
                    </a:cubicBezTo>
                    <a:cubicBezTo>
                      <a:pt x="2154259" y="1053391"/>
                      <a:pt x="1960429" y="1045607"/>
                      <a:pt x="1781389" y="1128121"/>
                    </a:cubicBezTo>
                    <a:cubicBezTo>
                      <a:pt x="1701989" y="1164707"/>
                      <a:pt x="1631152" y="1216862"/>
                      <a:pt x="1572769" y="1281472"/>
                    </a:cubicBezTo>
                    <a:cubicBezTo>
                      <a:pt x="1515944" y="1343747"/>
                      <a:pt x="1493369" y="1430931"/>
                      <a:pt x="1441214" y="1490871"/>
                    </a:cubicBezTo>
                    <a:cubicBezTo>
                      <a:pt x="1439657" y="1493206"/>
                      <a:pt x="1438879" y="1494763"/>
                      <a:pt x="1438100" y="1497098"/>
                    </a:cubicBezTo>
                    <a:cubicBezTo>
                      <a:pt x="1402292" y="1669132"/>
                      <a:pt x="1329119" y="1812364"/>
                      <a:pt x="1337682" y="1996074"/>
                    </a:cubicBezTo>
                    <a:cubicBezTo>
                      <a:pt x="1347023" y="2196132"/>
                      <a:pt x="1417861" y="2379064"/>
                      <a:pt x="1547859" y="2529301"/>
                    </a:cubicBezTo>
                    <a:cubicBezTo>
                      <a:pt x="1558757" y="2532415"/>
                      <a:pt x="1566542" y="2539421"/>
                      <a:pt x="1569655" y="2550319"/>
                    </a:cubicBezTo>
                    <a:cubicBezTo>
                      <a:pt x="1569655" y="2550319"/>
                      <a:pt x="1569655" y="2550319"/>
                      <a:pt x="1569655" y="2550319"/>
                    </a:cubicBezTo>
                    <a:cubicBezTo>
                      <a:pt x="1564985" y="2612594"/>
                      <a:pt x="1547081" y="2674868"/>
                      <a:pt x="1540075" y="2727023"/>
                    </a:cubicBezTo>
                    <a:cubicBezTo>
                      <a:pt x="1532291" y="2783071"/>
                      <a:pt x="1522949" y="2839118"/>
                      <a:pt x="1522949" y="2895943"/>
                    </a:cubicBezTo>
                    <a:cubicBezTo>
                      <a:pt x="1522171" y="3001810"/>
                      <a:pt x="1143852" y="3075762"/>
                      <a:pt x="1073015" y="3086660"/>
                    </a:cubicBezTo>
                    <a:cubicBezTo>
                      <a:pt x="936010" y="3107677"/>
                      <a:pt x="840263" y="3049295"/>
                      <a:pt x="728169" y="2980014"/>
                    </a:cubicBezTo>
                    <a:cubicBezTo>
                      <a:pt x="721163" y="2969116"/>
                      <a:pt x="723498" y="2956661"/>
                      <a:pt x="723498" y="2944985"/>
                    </a:cubicBezTo>
                    <a:cubicBezTo>
                      <a:pt x="722720" y="2431219"/>
                      <a:pt x="725833" y="1917452"/>
                      <a:pt x="733618" y="1404465"/>
                    </a:cubicBezTo>
                    <a:cubicBezTo>
                      <a:pt x="733618" y="1392788"/>
                      <a:pt x="739067" y="1376441"/>
                      <a:pt x="718049" y="1376441"/>
                    </a:cubicBezTo>
                    <a:cubicBezTo>
                      <a:pt x="712600" y="1375663"/>
                      <a:pt x="706373" y="1375663"/>
                      <a:pt x="700923" y="1374884"/>
                    </a:cubicBezTo>
                    <a:cubicBezTo>
                      <a:pt x="707151" y="1372549"/>
                      <a:pt x="711043" y="1364764"/>
                      <a:pt x="718827" y="1348417"/>
                    </a:cubicBezTo>
                    <a:cubicBezTo>
                      <a:pt x="778767" y="1217641"/>
                      <a:pt x="774875" y="1019918"/>
                      <a:pt x="883077" y="918722"/>
                    </a:cubicBezTo>
                    <a:cubicBezTo>
                      <a:pt x="888526" y="914051"/>
                      <a:pt x="893197" y="908602"/>
                      <a:pt x="898646" y="903932"/>
                    </a:cubicBezTo>
                    <a:cubicBezTo>
                      <a:pt x="971040" y="847106"/>
                      <a:pt x="1041877" y="788724"/>
                      <a:pt x="1093254" y="710880"/>
                    </a:cubicBezTo>
                    <a:cubicBezTo>
                      <a:pt x="1187445" y="568427"/>
                      <a:pt x="1225588" y="380046"/>
                      <a:pt x="1272294" y="215796"/>
                    </a:cubicBezTo>
                    <a:cubicBezTo>
                      <a:pt x="1287084" y="162863"/>
                      <a:pt x="1301096" y="109929"/>
                      <a:pt x="1299539" y="54661"/>
                    </a:cubicBezTo>
                    <a:cubicBezTo>
                      <a:pt x="1297982" y="12625"/>
                      <a:pt x="1273851" y="-6057"/>
                      <a:pt x="1232594" y="1727"/>
                    </a:cubicBezTo>
                    <a:cubicBezTo>
                      <a:pt x="1182774" y="11068"/>
                      <a:pt x="1145409" y="38314"/>
                      <a:pt x="1118942" y="79571"/>
                    </a:cubicBezTo>
                    <a:cubicBezTo>
                      <a:pt x="1108044" y="96696"/>
                      <a:pt x="1097146" y="100588"/>
                      <a:pt x="1079242" y="98253"/>
                    </a:cubicBezTo>
                    <a:cubicBezTo>
                      <a:pt x="936789" y="78014"/>
                      <a:pt x="745294" y="40649"/>
                      <a:pt x="607511" y="109151"/>
                    </a:cubicBezTo>
                    <a:cubicBezTo>
                      <a:pt x="602841" y="114600"/>
                      <a:pt x="595835" y="116157"/>
                      <a:pt x="590386" y="120049"/>
                    </a:cubicBezTo>
                    <a:cubicBezTo>
                      <a:pt x="395777" y="217353"/>
                      <a:pt x="451825" y="554415"/>
                      <a:pt x="430807" y="728006"/>
                    </a:cubicBezTo>
                    <a:cubicBezTo>
                      <a:pt x="415238" y="854890"/>
                      <a:pt x="395777" y="981775"/>
                      <a:pt x="359191" y="1103989"/>
                    </a:cubicBezTo>
                    <a:cubicBezTo>
                      <a:pt x="342066" y="1162372"/>
                      <a:pt x="324162" y="1239437"/>
                      <a:pt x="288354" y="1289256"/>
                    </a:cubicBezTo>
                    <a:cubicBezTo>
                      <a:pt x="259552" y="1330513"/>
                      <a:pt x="257216" y="1318058"/>
                      <a:pt x="207397" y="1321951"/>
                    </a:cubicBezTo>
                    <a:cubicBezTo>
                      <a:pt x="176259" y="1324286"/>
                      <a:pt x="180930" y="1319615"/>
                      <a:pt x="156798" y="1335962"/>
                    </a:cubicBezTo>
                    <a:cubicBezTo>
                      <a:pt x="153685" y="1338298"/>
                      <a:pt x="152128" y="1341411"/>
                      <a:pt x="151349" y="1344525"/>
                    </a:cubicBezTo>
                    <a:cubicBezTo>
                      <a:pt x="136559" y="1422369"/>
                      <a:pt x="122547" y="1500990"/>
                      <a:pt x="108535" y="1578834"/>
                    </a:cubicBezTo>
                    <a:cubicBezTo>
                      <a:pt x="56380" y="1890207"/>
                      <a:pt x="16680" y="2213257"/>
                      <a:pt x="4225" y="2533193"/>
                    </a:cubicBezTo>
                    <a:cubicBezTo>
                      <a:pt x="-8230" y="2857800"/>
                      <a:pt x="333" y="3170730"/>
                      <a:pt x="120990" y="3475876"/>
                    </a:cubicBezTo>
                    <a:cubicBezTo>
                      <a:pt x="194163" y="3661144"/>
                      <a:pt x="290689" y="3837848"/>
                      <a:pt x="416017" y="3993535"/>
                    </a:cubicBezTo>
                    <a:cubicBezTo>
                      <a:pt x="494639" y="4090839"/>
                      <a:pt x="591164" y="4170239"/>
                      <a:pt x="695474" y="4238741"/>
                    </a:cubicBezTo>
                    <a:cubicBezTo>
                      <a:pt x="748408" y="4272993"/>
                      <a:pt x="811461" y="4298681"/>
                      <a:pt x="862059" y="4336824"/>
                    </a:cubicBezTo>
                    <a:cubicBezTo>
                      <a:pt x="911101" y="4373411"/>
                      <a:pt x="951579" y="4432571"/>
                      <a:pt x="991279" y="4479277"/>
                    </a:cubicBezTo>
                    <a:cubicBezTo>
                      <a:pt x="1123613" y="4635742"/>
                      <a:pt x="1247384" y="4799213"/>
                      <a:pt x="1363370" y="4968134"/>
                    </a:cubicBezTo>
                    <a:cubicBezTo>
                      <a:pt x="1475465" y="5131605"/>
                      <a:pt x="1587559" y="5296633"/>
                      <a:pt x="1671630" y="5476451"/>
                    </a:cubicBezTo>
                    <a:cubicBezTo>
                      <a:pt x="1764264" y="5674951"/>
                      <a:pt x="1789952" y="5869560"/>
                      <a:pt x="1808634" y="6085965"/>
                    </a:cubicBezTo>
                    <a:cubicBezTo>
                      <a:pt x="1810191" y="6100755"/>
                      <a:pt x="1814084" y="6106982"/>
                      <a:pt x="1821868" y="6108539"/>
                    </a:cubicBezTo>
                    <a:cubicBezTo>
                      <a:pt x="1804742" y="6113210"/>
                      <a:pt x="1797736" y="6123329"/>
                      <a:pt x="1794623" y="6142790"/>
                    </a:cubicBezTo>
                    <a:cubicBezTo>
                      <a:pt x="1772048" y="6279016"/>
                      <a:pt x="1749474" y="6415242"/>
                      <a:pt x="1737019" y="6553025"/>
                    </a:cubicBezTo>
                    <a:cubicBezTo>
                      <a:pt x="1728456" y="6643323"/>
                      <a:pt x="1724564" y="6733621"/>
                      <a:pt x="1741689" y="6823920"/>
                    </a:cubicBezTo>
                    <a:cubicBezTo>
                      <a:pt x="1744025" y="6834817"/>
                      <a:pt x="1746360" y="6845716"/>
                      <a:pt x="1755701" y="6852722"/>
                    </a:cubicBezTo>
                    <a:cubicBezTo>
                      <a:pt x="1774383" y="6868290"/>
                      <a:pt x="1871688" y="6852722"/>
                      <a:pt x="1898154" y="6852722"/>
                    </a:cubicBezTo>
                    <a:cubicBezTo>
                      <a:pt x="1954202" y="6852722"/>
                      <a:pt x="2010249" y="6852722"/>
                      <a:pt x="2066296" y="6852722"/>
                    </a:cubicBezTo>
                    <a:cubicBezTo>
                      <a:pt x="2174498" y="6852722"/>
                      <a:pt x="2281922" y="6852722"/>
                      <a:pt x="2390125" y="6852722"/>
                    </a:cubicBezTo>
                    <a:cubicBezTo>
                      <a:pt x="2605750" y="6852722"/>
                      <a:pt x="2821377" y="6852722"/>
                      <a:pt x="3037003" y="6852722"/>
                    </a:cubicBezTo>
                    <a:cubicBezTo>
                      <a:pt x="3252629" y="6852722"/>
                      <a:pt x="3468255" y="6852722"/>
                      <a:pt x="3683881" y="6852722"/>
                    </a:cubicBezTo>
                    <a:cubicBezTo>
                      <a:pt x="3792084" y="6852722"/>
                      <a:pt x="3989027" y="6859727"/>
                      <a:pt x="4097230" y="6859727"/>
                    </a:cubicBezTo>
                    <a:cubicBezTo>
                      <a:pt x="4078547" y="6593503"/>
                      <a:pt x="3925195" y="6247879"/>
                      <a:pt x="3904956" y="6193388"/>
                    </a:cubicBezTo>
                    <a:cubicBezTo>
                      <a:pt x="3884717" y="6138898"/>
                      <a:pt x="3783521" y="5658604"/>
                      <a:pt x="3760168" y="5566749"/>
                    </a:cubicBezTo>
                    <a:cubicBezTo>
                      <a:pt x="3711905" y="5379147"/>
                      <a:pt x="3664420" y="5191544"/>
                      <a:pt x="3616157" y="5004720"/>
                    </a:cubicBezTo>
                    <a:cubicBezTo>
                      <a:pt x="3513404" y="4604605"/>
                      <a:pt x="3408316" y="4204491"/>
                      <a:pt x="3304784" y="3805154"/>
                    </a:cubicBezTo>
                    <a:cubicBezTo>
                      <a:pt x="3301670" y="3791921"/>
                      <a:pt x="3295443" y="3777909"/>
                      <a:pt x="3319574" y="3777909"/>
                    </a:cubicBezTo>
                    <a:cubicBezTo>
                      <a:pt x="3416878" y="3778687"/>
                      <a:pt x="3519632" y="3778687"/>
                      <a:pt x="3616157" y="3771681"/>
                    </a:cubicBezTo>
                    <a:cubicBezTo>
                      <a:pt x="3725138" y="3763897"/>
                      <a:pt x="3842682" y="3718748"/>
                      <a:pt x="3949327" y="3693059"/>
                    </a:cubicBezTo>
                    <a:cubicBezTo>
                      <a:pt x="4087888" y="3659587"/>
                      <a:pt x="4226449" y="3626893"/>
                      <a:pt x="4364232" y="3593420"/>
                    </a:cubicBezTo>
                    <a:cubicBezTo>
                      <a:pt x="4431177" y="3577073"/>
                      <a:pt x="4498901" y="3563839"/>
                      <a:pt x="4565846" y="3545157"/>
                    </a:cubicBezTo>
                    <a:cubicBezTo>
                      <a:pt x="4618780" y="3530367"/>
                      <a:pt x="4664708" y="3500008"/>
                      <a:pt x="4718420" y="3489110"/>
                    </a:cubicBezTo>
                    <a:cubicBezTo>
                      <a:pt x="4766683" y="3478990"/>
                      <a:pt x="4804826" y="3455637"/>
                      <a:pt x="4823508" y="3407374"/>
                    </a:cubicBezTo>
                    <a:cubicBezTo>
                      <a:pt x="4861651" y="3307735"/>
                      <a:pt x="4944944" y="3203425"/>
                      <a:pt x="5000213" y="3107677"/>
                    </a:cubicBezTo>
                    <a:cubicBezTo>
                      <a:pt x="5060930" y="3001810"/>
                      <a:pt x="5119313" y="2894386"/>
                      <a:pt x="5173025" y="2784627"/>
                    </a:cubicBezTo>
                    <a:cubicBezTo>
                      <a:pt x="5268772" y="2590019"/>
                      <a:pt x="5404998" y="2335471"/>
                      <a:pt x="5401884" y="2112839"/>
                    </a:cubicBezTo>
                    <a:cubicBezTo>
                      <a:pt x="5401106" y="2095714"/>
                      <a:pt x="5408890" y="2077031"/>
                      <a:pt x="5390208" y="2064576"/>
                    </a:cubicBezTo>
                    <a:cubicBezTo>
                      <a:pt x="5383202" y="2055235"/>
                      <a:pt x="5369190" y="2053678"/>
                      <a:pt x="5362963" y="2043559"/>
                    </a:cubicBezTo>
                    <a:cubicBezTo>
                      <a:pt x="5361406" y="2042002"/>
                      <a:pt x="5359070" y="2040445"/>
                      <a:pt x="5357513" y="2039666"/>
                    </a:cubicBezTo>
                    <a:cubicBezTo>
                      <a:pt x="5361406" y="2037331"/>
                      <a:pt x="5365298" y="2034996"/>
                      <a:pt x="5367633" y="2030325"/>
                    </a:cubicBezTo>
                    <a:cubicBezTo>
                      <a:pt x="5428351" y="1909668"/>
                      <a:pt x="5468829" y="1781226"/>
                      <a:pt x="5513200" y="1653563"/>
                    </a:cubicBezTo>
                    <a:cubicBezTo>
                      <a:pt x="5539667" y="1578055"/>
                      <a:pt x="5580146" y="1507996"/>
                      <a:pt x="5605055" y="1431710"/>
                    </a:cubicBezTo>
                    <a:cubicBezTo>
                      <a:pt x="5631522" y="1349196"/>
                      <a:pt x="5626852" y="1269017"/>
                      <a:pt x="5626852" y="1182611"/>
                    </a:cubicBezTo>
                    <a:cubicBezTo>
                      <a:pt x="5626073" y="1160815"/>
                      <a:pt x="5626073" y="1139019"/>
                      <a:pt x="5622960" y="1118001"/>
                    </a:cubicBezTo>
                    <a:close/>
                    <a:moveTo>
                      <a:pt x="2438387" y="2923189"/>
                    </a:moveTo>
                    <a:cubicBezTo>
                      <a:pt x="2437609" y="2925524"/>
                      <a:pt x="2436831" y="2927859"/>
                      <a:pt x="2436052" y="2930194"/>
                    </a:cubicBezTo>
                    <a:cubicBezTo>
                      <a:pt x="2434495" y="2942649"/>
                      <a:pt x="2441501" y="2952769"/>
                      <a:pt x="2446950" y="2962889"/>
                    </a:cubicBezTo>
                    <a:cubicBezTo>
                      <a:pt x="2450064" y="2969116"/>
                      <a:pt x="2453178" y="2975344"/>
                      <a:pt x="2457070" y="2981571"/>
                    </a:cubicBezTo>
                    <a:lnTo>
                      <a:pt x="2446172" y="2981571"/>
                    </a:lnTo>
                    <a:cubicBezTo>
                      <a:pt x="2441501" y="2963667"/>
                      <a:pt x="2436831" y="2946542"/>
                      <a:pt x="2433717" y="2928638"/>
                    </a:cubicBezTo>
                    <a:cubicBezTo>
                      <a:pt x="2432160" y="2927859"/>
                      <a:pt x="2430603" y="2927859"/>
                      <a:pt x="2428268" y="2927081"/>
                    </a:cubicBezTo>
                    <a:cubicBezTo>
                      <a:pt x="2432160" y="2925524"/>
                      <a:pt x="2435274" y="2924745"/>
                      <a:pt x="2438387" y="2923189"/>
                    </a:cubicBezTo>
                    <a:close/>
                    <a:moveTo>
                      <a:pt x="2405693" y="2936422"/>
                    </a:moveTo>
                    <a:cubicBezTo>
                      <a:pt x="2408807" y="2934087"/>
                      <a:pt x="2412699" y="2932530"/>
                      <a:pt x="2415813" y="2930973"/>
                    </a:cubicBezTo>
                    <a:cubicBezTo>
                      <a:pt x="2411142" y="2935644"/>
                      <a:pt x="2404915" y="2937200"/>
                      <a:pt x="2398687" y="2937200"/>
                    </a:cubicBezTo>
                    <a:cubicBezTo>
                      <a:pt x="2401023" y="2936422"/>
                      <a:pt x="2403358" y="2936422"/>
                      <a:pt x="2405693" y="2936422"/>
                    </a:cubicBezTo>
                    <a:close/>
                    <a:moveTo>
                      <a:pt x="5099073" y="1926015"/>
                    </a:moveTo>
                    <a:cubicBezTo>
                      <a:pt x="5103744" y="1929129"/>
                      <a:pt x="5108415" y="1932243"/>
                      <a:pt x="5113086" y="1934578"/>
                    </a:cubicBezTo>
                    <a:cubicBezTo>
                      <a:pt x="5107636" y="1933021"/>
                      <a:pt x="5102966" y="1929907"/>
                      <a:pt x="5099073" y="1926015"/>
                    </a:cubicBezTo>
                    <a:close/>
                    <a:moveTo>
                      <a:pt x="5222845" y="1983619"/>
                    </a:moveTo>
                    <a:cubicBezTo>
                      <a:pt x="5222066" y="1982841"/>
                      <a:pt x="5220509" y="1981284"/>
                      <a:pt x="5219731" y="1980505"/>
                    </a:cubicBezTo>
                    <a:cubicBezTo>
                      <a:pt x="5223623" y="1982062"/>
                      <a:pt x="5227515" y="1983619"/>
                      <a:pt x="5229851" y="1987511"/>
                    </a:cubicBezTo>
                    <a:cubicBezTo>
                      <a:pt x="5231407" y="1989068"/>
                      <a:pt x="5233743" y="1990625"/>
                      <a:pt x="5236078" y="1991403"/>
                    </a:cubicBezTo>
                    <a:cubicBezTo>
                      <a:pt x="5230629" y="1989847"/>
                      <a:pt x="5225958" y="1987511"/>
                      <a:pt x="5222845" y="1983619"/>
                    </a:cubicBezTo>
                    <a:close/>
                  </a:path>
                </a:pathLst>
              </a:custGeom>
              <a:solidFill>
                <a:srgbClr val="FDCC94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aphic 24">
              <a:extLst>
                <a:ext uri="{FF2B5EF4-FFF2-40B4-BE49-F238E27FC236}">
                  <a16:creationId xmlns:a16="http://schemas.microsoft.com/office/drawing/2014/main" id="{C681B81A-1463-4A27-A664-350AA46D029E}"/>
                </a:ext>
              </a:extLst>
            </p:cNvPr>
            <p:cNvGrpSpPr/>
            <p:nvPr/>
          </p:nvGrpSpPr>
          <p:grpSpPr>
            <a:xfrm>
              <a:off x="3282132" y="1314938"/>
              <a:ext cx="5410114" cy="4795151"/>
              <a:chOff x="3282132" y="1314938"/>
              <a:chExt cx="5410114" cy="4795151"/>
            </a:xfrm>
            <a:solidFill>
              <a:schemeClr val="accent1"/>
            </a:solidFill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AD166E5D-0658-4DAA-A020-B4A9A4B82A2D}"/>
                  </a:ext>
                </a:extLst>
              </p:cNvPr>
              <p:cNvSpPr/>
              <p:nvPr/>
            </p:nvSpPr>
            <p:spPr>
              <a:xfrm>
                <a:off x="6926588" y="5089399"/>
                <a:ext cx="7784" cy="7784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5422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9B718E9-52D9-422A-BB52-BCC250E6E618}"/>
                  </a:ext>
                </a:extLst>
              </p:cNvPr>
              <p:cNvSpPr/>
              <p:nvPr/>
            </p:nvSpPr>
            <p:spPr>
              <a:xfrm>
                <a:off x="3282132" y="1314938"/>
                <a:ext cx="5410114" cy="4795151"/>
              </a:xfrm>
              <a:custGeom>
                <a:avLst/>
                <a:gdLst>
                  <a:gd name="connsiteX0" fmla="*/ 5395932 w 5410113"/>
                  <a:gd name="connsiteY0" fmla="*/ 747912 h 4795150"/>
                  <a:gd name="connsiteX1" fmla="*/ 5368687 w 5410113"/>
                  <a:gd name="connsiteY1" fmla="*/ 726894 h 4795150"/>
                  <a:gd name="connsiteX2" fmla="*/ 5359346 w 5410113"/>
                  <a:gd name="connsiteY2" fmla="*/ 720666 h 4795150"/>
                  <a:gd name="connsiteX3" fmla="*/ 5348448 w 5410113"/>
                  <a:gd name="connsiteY3" fmla="*/ 719109 h 4795150"/>
                  <a:gd name="connsiteX4" fmla="*/ 5176414 w 5410113"/>
                  <a:gd name="connsiteY4" fmla="*/ 649829 h 4795150"/>
                  <a:gd name="connsiteX5" fmla="*/ 5046416 w 5410113"/>
                  <a:gd name="connsiteY5" fmla="*/ 578213 h 4795150"/>
                  <a:gd name="connsiteX6" fmla="*/ 5040188 w 5410113"/>
                  <a:gd name="connsiteY6" fmla="*/ 568872 h 4795150"/>
                  <a:gd name="connsiteX7" fmla="*/ 4970907 w 5410113"/>
                  <a:gd name="connsiteY7" fmla="*/ 589890 h 4795150"/>
                  <a:gd name="connsiteX8" fmla="*/ 4891508 w 5410113"/>
                  <a:gd name="connsiteY8" fmla="*/ 711325 h 4795150"/>
                  <a:gd name="connsiteX9" fmla="*/ 4721809 w 5410113"/>
                  <a:gd name="connsiteY9" fmla="*/ 973657 h 4795150"/>
                  <a:gd name="connsiteX10" fmla="*/ 4501512 w 5410113"/>
                  <a:gd name="connsiteY10" fmla="*/ 1311497 h 4795150"/>
                  <a:gd name="connsiteX11" fmla="*/ 4321694 w 5410113"/>
                  <a:gd name="connsiteY11" fmla="*/ 1563710 h 4795150"/>
                  <a:gd name="connsiteX12" fmla="*/ 4264090 w 5410113"/>
                  <a:gd name="connsiteY12" fmla="*/ 1605746 h 4795150"/>
                  <a:gd name="connsiteX13" fmla="*/ 4025110 w 5410113"/>
                  <a:gd name="connsiteY13" fmla="*/ 1622871 h 4795150"/>
                  <a:gd name="connsiteX14" fmla="*/ 3702061 w 5410113"/>
                  <a:gd name="connsiteY14" fmla="*/ 1655565 h 4795150"/>
                  <a:gd name="connsiteX15" fmla="*/ 3266916 w 5410113"/>
                  <a:gd name="connsiteY15" fmla="*/ 1619757 h 4795150"/>
                  <a:gd name="connsiteX16" fmla="*/ 3148594 w 5410113"/>
                  <a:gd name="connsiteY16" fmla="*/ 1597183 h 4795150"/>
                  <a:gd name="connsiteX17" fmla="*/ 2879256 w 5410113"/>
                  <a:gd name="connsiteY17" fmla="*/ 1548920 h 4795150"/>
                  <a:gd name="connsiteX18" fmla="*/ 2655846 w 5410113"/>
                  <a:gd name="connsiteY18" fmla="*/ 1567602 h 4795150"/>
                  <a:gd name="connsiteX19" fmla="*/ 2532853 w 5410113"/>
                  <a:gd name="connsiteY19" fmla="*/ 1622092 h 4795150"/>
                  <a:gd name="connsiteX20" fmla="*/ 2461238 w 5410113"/>
                  <a:gd name="connsiteY20" fmla="*/ 1604189 h 4795150"/>
                  <a:gd name="connsiteX21" fmla="*/ 2448004 w 5410113"/>
                  <a:gd name="connsiteY21" fmla="*/ 1602632 h 4795150"/>
                  <a:gd name="connsiteX22" fmla="*/ 2441777 w 5410113"/>
                  <a:gd name="connsiteY22" fmla="*/ 1626763 h 4795150"/>
                  <a:gd name="connsiteX23" fmla="*/ 2314892 w 5410113"/>
                  <a:gd name="connsiteY23" fmla="*/ 1611973 h 4795150"/>
                  <a:gd name="connsiteX24" fmla="*/ 2081362 w 5410113"/>
                  <a:gd name="connsiteY24" fmla="*/ 1560596 h 4795150"/>
                  <a:gd name="connsiteX25" fmla="*/ 1569153 w 5410113"/>
                  <a:gd name="connsiteY25" fmla="*/ 1417364 h 4795150"/>
                  <a:gd name="connsiteX26" fmla="*/ 1568374 w 5410113"/>
                  <a:gd name="connsiteY26" fmla="*/ 1390119 h 4795150"/>
                  <a:gd name="connsiteX27" fmla="*/ 1545800 w 5410113"/>
                  <a:gd name="connsiteY27" fmla="*/ 1411915 h 4795150"/>
                  <a:gd name="connsiteX28" fmla="*/ 1528674 w 5410113"/>
                  <a:gd name="connsiteY28" fmla="*/ 1580836 h 4795150"/>
                  <a:gd name="connsiteX29" fmla="*/ 1484303 w 5410113"/>
                  <a:gd name="connsiteY29" fmla="*/ 1637661 h 4795150"/>
                  <a:gd name="connsiteX30" fmla="*/ 1352748 w 5410113"/>
                  <a:gd name="connsiteY30" fmla="*/ 1683589 h 4795150"/>
                  <a:gd name="connsiteX31" fmla="*/ 1333287 w 5410113"/>
                  <a:gd name="connsiteY31" fmla="*/ 1697601 h 4795150"/>
                  <a:gd name="connsiteX32" fmla="*/ 1034369 w 5410113"/>
                  <a:gd name="connsiteY32" fmla="*/ 1759875 h 4795150"/>
                  <a:gd name="connsiteX33" fmla="*/ 945627 w 5410113"/>
                  <a:gd name="connsiteY33" fmla="*/ 1762989 h 4795150"/>
                  <a:gd name="connsiteX34" fmla="*/ 733893 w 5410113"/>
                  <a:gd name="connsiteY34" fmla="*/ 1664906 h 4795150"/>
                  <a:gd name="connsiteX35" fmla="*/ 729223 w 5410113"/>
                  <a:gd name="connsiteY35" fmla="*/ 1629877 h 4795150"/>
                  <a:gd name="connsiteX36" fmla="*/ 731558 w 5410113"/>
                  <a:gd name="connsiteY36" fmla="*/ 1255450 h 4795150"/>
                  <a:gd name="connsiteX37" fmla="*/ 731558 w 5410113"/>
                  <a:gd name="connsiteY37" fmla="*/ 968208 h 4795150"/>
                  <a:gd name="connsiteX38" fmla="*/ 731558 w 5410113"/>
                  <a:gd name="connsiteY38" fmla="*/ 825755 h 4795150"/>
                  <a:gd name="connsiteX39" fmla="*/ 732336 w 5410113"/>
                  <a:gd name="connsiteY39" fmla="*/ 645158 h 4795150"/>
                  <a:gd name="connsiteX40" fmla="*/ 733893 w 5410113"/>
                  <a:gd name="connsiteY40" fmla="*/ 403844 h 4795150"/>
                  <a:gd name="connsiteX41" fmla="*/ 738564 w 5410113"/>
                  <a:gd name="connsiteY41" fmla="*/ 88578 h 4795150"/>
                  <a:gd name="connsiteX42" fmla="*/ 722995 w 5410113"/>
                  <a:gd name="connsiteY42" fmla="*/ 60555 h 4795150"/>
                  <a:gd name="connsiteX43" fmla="*/ 677068 w 5410113"/>
                  <a:gd name="connsiteY43" fmla="*/ 50435 h 4795150"/>
                  <a:gd name="connsiteX44" fmla="*/ 647487 w 5410113"/>
                  <a:gd name="connsiteY44" fmla="*/ 47321 h 4795150"/>
                  <a:gd name="connsiteX45" fmla="*/ 402280 w 5410113"/>
                  <a:gd name="connsiteY45" fmla="*/ 20855 h 4795150"/>
                  <a:gd name="connsiteX46" fmla="*/ 193660 w 5410113"/>
                  <a:gd name="connsiteY46" fmla="*/ 1394 h 4795150"/>
                  <a:gd name="connsiteX47" fmla="*/ 163301 w 5410113"/>
                  <a:gd name="connsiteY47" fmla="*/ 17741 h 4795150"/>
                  <a:gd name="connsiteX48" fmla="*/ 157852 w 5410113"/>
                  <a:gd name="connsiteY48" fmla="*/ 26304 h 4795150"/>
                  <a:gd name="connsiteX49" fmla="*/ 115038 w 5410113"/>
                  <a:gd name="connsiteY49" fmla="*/ 260612 h 4795150"/>
                  <a:gd name="connsiteX50" fmla="*/ 66776 w 5410113"/>
                  <a:gd name="connsiteY50" fmla="*/ 580548 h 4795150"/>
                  <a:gd name="connsiteX51" fmla="*/ 26297 w 5410113"/>
                  <a:gd name="connsiteY51" fmla="*/ 934736 h 4795150"/>
                  <a:gd name="connsiteX52" fmla="*/ 6836 w 5410113"/>
                  <a:gd name="connsiteY52" fmla="*/ 1232876 h 4795150"/>
                  <a:gd name="connsiteX53" fmla="*/ 6058 w 5410113"/>
                  <a:gd name="connsiteY53" fmla="*/ 1299042 h 4795150"/>
                  <a:gd name="connsiteX54" fmla="*/ 15399 w 5410113"/>
                  <a:gd name="connsiteY54" fmla="*/ 1709277 h 4795150"/>
                  <a:gd name="connsiteX55" fmla="*/ 127493 w 5410113"/>
                  <a:gd name="connsiteY55" fmla="*/ 2159990 h 4795150"/>
                  <a:gd name="connsiteX56" fmla="*/ 553297 w 5410113"/>
                  <a:gd name="connsiteY56" fmla="*/ 2821659 h 4795150"/>
                  <a:gd name="connsiteX57" fmla="*/ 710540 w 5410113"/>
                  <a:gd name="connsiteY57" fmla="*/ 2929861 h 4795150"/>
                  <a:gd name="connsiteX58" fmla="*/ 862335 w 5410113"/>
                  <a:gd name="connsiteY58" fmla="*/ 3017046 h 4795150"/>
                  <a:gd name="connsiteX59" fmla="*/ 998561 w 5410113"/>
                  <a:gd name="connsiteY59" fmla="*/ 3163391 h 4795150"/>
                  <a:gd name="connsiteX60" fmla="*/ 1355083 w 5410113"/>
                  <a:gd name="connsiteY60" fmla="*/ 3652247 h 4795150"/>
                  <a:gd name="connsiteX61" fmla="*/ 1411130 w 5410113"/>
                  <a:gd name="connsiteY61" fmla="*/ 3723863 h 4795150"/>
                  <a:gd name="connsiteX62" fmla="*/ 1542686 w 5410113"/>
                  <a:gd name="connsiteY62" fmla="*/ 3924699 h 4795150"/>
                  <a:gd name="connsiteX63" fmla="*/ 1749749 w 5410113"/>
                  <a:gd name="connsiteY63" fmla="*/ 4388646 h 4795150"/>
                  <a:gd name="connsiteX64" fmla="*/ 1799569 w 5410113"/>
                  <a:gd name="connsiteY64" fmla="*/ 4777863 h 4795150"/>
                  <a:gd name="connsiteX65" fmla="*/ 1828371 w 5410113"/>
                  <a:gd name="connsiteY65" fmla="*/ 4800437 h 4795150"/>
                  <a:gd name="connsiteX66" fmla="*/ 3843735 w 5410113"/>
                  <a:gd name="connsiteY66" fmla="*/ 4653313 h 4795150"/>
                  <a:gd name="connsiteX67" fmla="*/ 3858526 w 5410113"/>
                  <a:gd name="connsiteY67" fmla="*/ 4641637 h 4795150"/>
                  <a:gd name="connsiteX68" fmla="*/ 3837508 w 5410113"/>
                  <a:gd name="connsiteY68" fmla="*/ 4548225 h 4795150"/>
                  <a:gd name="connsiteX69" fmla="*/ 3607092 w 5410113"/>
                  <a:gd name="connsiteY69" fmla="*/ 3628894 h 4795150"/>
                  <a:gd name="connsiteX70" fmla="*/ 3375897 w 5410113"/>
                  <a:gd name="connsiteY70" fmla="*/ 2736031 h 4795150"/>
                  <a:gd name="connsiteX71" fmla="*/ 3361107 w 5410113"/>
                  <a:gd name="connsiteY71" fmla="*/ 2676870 h 4795150"/>
                  <a:gd name="connsiteX72" fmla="*/ 3310508 w 5410113"/>
                  <a:gd name="connsiteY72" fmla="*/ 2488489 h 4795150"/>
                  <a:gd name="connsiteX73" fmla="*/ 3325299 w 5410113"/>
                  <a:gd name="connsiteY73" fmla="*/ 2461244 h 4795150"/>
                  <a:gd name="connsiteX74" fmla="*/ 3642900 w 5410113"/>
                  <a:gd name="connsiteY74" fmla="*/ 2453460 h 4795150"/>
                  <a:gd name="connsiteX75" fmla="*/ 4049242 w 5410113"/>
                  <a:gd name="connsiteY75" fmla="*/ 2366275 h 4795150"/>
                  <a:gd name="connsiteX76" fmla="*/ 4527979 w 5410113"/>
                  <a:gd name="connsiteY76" fmla="*/ 2235498 h 4795150"/>
                  <a:gd name="connsiteX77" fmla="*/ 4682887 w 5410113"/>
                  <a:gd name="connsiteY77" fmla="*/ 2185679 h 4795150"/>
                  <a:gd name="connsiteX78" fmla="*/ 4724144 w 5410113"/>
                  <a:gd name="connsiteY78" fmla="*/ 2171667 h 4795150"/>
                  <a:gd name="connsiteX79" fmla="*/ 4837017 w 5410113"/>
                  <a:gd name="connsiteY79" fmla="*/ 2097715 h 4795150"/>
                  <a:gd name="connsiteX80" fmla="*/ 5115696 w 5410113"/>
                  <a:gd name="connsiteY80" fmla="*/ 1597961 h 4795150"/>
                  <a:gd name="connsiteX81" fmla="*/ 5276053 w 5410113"/>
                  <a:gd name="connsiteY81" fmla="*/ 1271797 h 4795150"/>
                  <a:gd name="connsiteX82" fmla="*/ 5355454 w 5410113"/>
                  <a:gd name="connsiteY82" fmla="*/ 1095871 h 4795150"/>
                  <a:gd name="connsiteX83" fmla="*/ 5408387 w 5410113"/>
                  <a:gd name="connsiteY83" fmla="*/ 926951 h 4795150"/>
                  <a:gd name="connsiteX84" fmla="*/ 5406830 w 5410113"/>
                  <a:gd name="connsiteY84" fmla="*/ 796175 h 4795150"/>
                  <a:gd name="connsiteX85" fmla="*/ 5395932 w 5410113"/>
                  <a:gd name="connsiteY85" fmla="*/ 747912 h 4795150"/>
                  <a:gd name="connsiteX86" fmla="*/ 2184894 w 5410113"/>
                  <a:gd name="connsiteY86" fmla="*/ 1682810 h 4795150"/>
                  <a:gd name="connsiteX87" fmla="*/ 2181780 w 5410113"/>
                  <a:gd name="connsiteY87" fmla="*/ 1682810 h 4795150"/>
                  <a:gd name="connsiteX88" fmla="*/ 2183337 w 5410113"/>
                  <a:gd name="connsiteY88" fmla="*/ 1678918 h 4795150"/>
                  <a:gd name="connsiteX89" fmla="*/ 2184894 w 5410113"/>
                  <a:gd name="connsiteY89" fmla="*/ 1682810 h 4795150"/>
                  <a:gd name="connsiteX90" fmla="*/ 3492662 w 5410113"/>
                  <a:gd name="connsiteY90" fmla="*/ 4619062 h 4795150"/>
                  <a:gd name="connsiteX91" fmla="*/ 3495776 w 5410113"/>
                  <a:gd name="connsiteY91" fmla="*/ 4615170 h 4795150"/>
                  <a:gd name="connsiteX92" fmla="*/ 3488770 w 5410113"/>
                  <a:gd name="connsiteY92" fmla="*/ 4633852 h 4795150"/>
                  <a:gd name="connsiteX93" fmla="*/ 3485656 w 5410113"/>
                  <a:gd name="connsiteY93" fmla="*/ 4636966 h 4795150"/>
                  <a:gd name="connsiteX94" fmla="*/ 3492662 w 5410113"/>
                  <a:gd name="connsiteY94" fmla="*/ 4619062 h 479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5410113" h="4795150">
                    <a:moveTo>
                      <a:pt x="5395932" y="747912"/>
                    </a:moveTo>
                    <a:cubicBezTo>
                      <a:pt x="5388926" y="738570"/>
                      <a:pt x="5374915" y="737014"/>
                      <a:pt x="5368687" y="726894"/>
                    </a:cubicBezTo>
                    <a:cubicBezTo>
                      <a:pt x="5366352" y="724559"/>
                      <a:pt x="5363238" y="722223"/>
                      <a:pt x="5359346" y="720666"/>
                    </a:cubicBezTo>
                    <a:cubicBezTo>
                      <a:pt x="5356232" y="719888"/>
                      <a:pt x="5352340" y="719109"/>
                      <a:pt x="5348448" y="719109"/>
                    </a:cubicBezTo>
                    <a:cubicBezTo>
                      <a:pt x="5286952" y="716774"/>
                      <a:pt x="5228569" y="679409"/>
                      <a:pt x="5176414" y="649829"/>
                    </a:cubicBezTo>
                    <a:cubicBezTo>
                      <a:pt x="5153061" y="636596"/>
                      <a:pt x="5055757" y="600009"/>
                      <a:pt x="5046416" y="578213"/>
                    </a:cubicBezTo>
                    <a:cubicBezTo>
                      <a:pt x="5044859" y="575099"/>
                      <a:pt x="5043302" y="571207"/>
                      <a:pt x="5040188" y="568872"/>
                    </a:cubicBezTo>
                    <a:cubicBezTo>
                      <a:pt x="4996596" y="550189"/>
                      <a:pt x="4995039" y="549411"/>
                      <a:pt x="4970907" y="589890"/>
                    </a:cubicBezTo>
                    <a:cubicBezTo>
                      <a:pt x="4945998" y="631147"/>
                      <a:pt x="4917196" y="670847"/>
                      <a:pt x="4891508" y="711325"/>
                    </a:cubicBezTo>
                    <a:cubicBezTo>
                      <a:pt x="4836238" y="799288"/>
                      <a:pt x="4778635" y="886473"/>
                      <a:pt x="4721809" y="973657"/>
                    </a:cubicBezTo>
                    <a:cubicBezTo>
                      <a:pt x="4648636" y="1086530"/>
                      <a:pt x="4575463" y="1198625"/>
                      <a:pt x="4501512" y="1311497"/>
                    </a:cubicBezTo>
                    <a:cubicBezTo>
                      <a:pt x="4441573" y="1403353"/>
                      <a:pt x="4381633" y="1471855"/>
                      <a:pt x="4321694" y="1563710"/>
                    </a:cubicBezTo>
                    <a:cubicBezTo>
                      <a:pt x="4307682" y="1585506"/>
                      <a:pt x="4290557" y="1606524"/>
                      <a:pt x="4264090" y="1605746"/>
                    </a:cubicBezTo>
                    <a:cubicBezTo>
                      <a:pt x="4253970" y="1609638"/>
                      <a:pt x="4063254" y="1623649"/>
                      <a:pt x="4025110" y="1622871"/>
                    </a:cubicBezTo>
                    <a:cubicBezTo>
                      <a:pt x="3920801" y="1619757"/>
                      <a:pt x="3809484" y="1656344"/>
                      <a:pt x="3702061" y="1655565"/>
                    </a:cubicBezTo>
                    <a:cubicBezTo>
                      <a:pt x="3558050" y="1654008"/>
                      <a:pt x="3408591" y="1647781"/>
                      <a:pt x="3266916" y="1619757"/>
                    </a:cubicBezTo>
                    <a:cubicBezTo>
                      <a:pt x="3227216" y="1611973"/>
                      <a:pt x="3188295" y="1604967"/>
                      <a:pt x="3148594" y="1597183"/>
                    </a:cubicBezTo>
                    <a:cubicBezTo>
                      <a:pt x="3059074" y="1579279"/>
                      <a:pt x="2968776" y="1564488"/>
                      <a:pt x="2879256" y="1548920"/>
                    </a:cubicBezTo>
                    <a:cubicBezTo>
                      <a:pt x="2802191" y="1534908"/>
                      <a:pt x="2728240" y="1539579"/>
                      <a:pt x="2655846" y="1567602"/>
                    </a:cubicBezTo>
                    <a:cubicBezTo>
                      <a:pt x="2613810" y="1583949"/>
                      <a:pt x="2573332" y="1602632"/>
                      <a:pt x="2532853" y="1622092"/>
                    </a:cubicBezTo>
                    <a:cubicBezTo>
                      <a:pt x="2484591" y="1646224"/>
                      <a:pt x="2489261" y="1650116"/>
                      <a:pt x="2461238" y="1604189"/>
                    </a:cubicBezTo>
                    <a:cubicBezTo>
                      <a:pt x="2457345" y="1601075"/>
                      <a:pt x="2452675" y="1601075"/>
                      <a:pt x="2448004" y="1602632"/>
                    </a:cubicBezTo>
                    <a:cubicBezTo>
                      <a:pt x="2441777" y="1608081"/>
                      <a:pt x="2440220" y="1618979"/>
                      <a:pt x="2441777" y="1626763"/>
                    </a:cubicBezTo>
                    <a:cubicBezTo>
                      <a:pt x="2437106" y="1608081"/>
                      <a:pt x="2346029" y="1618979"/>
                      <a:pt x="2314892" y="1611973"/>
                    </a:cubicBezTo>
                    <a:cubicBezTo>
                      <a:pt x="2237049" y="1595626"/>
                      <a:pt x="2159205" y="1578500"/>
                      <a:pt x="2081362" y="1560596"/>
                    </a:cubicBezTo>
                    <a:cubicBezTo>
                      <a:pt x="2025315" y="1547363"/>
                      <a:pt x="1570709" y="1457843"/>
                      <a:pt x="1569153" y="1417364"/>
                    </a:cubicBezTo>
                    <a:cubicBezTo>
                      <a:pt x="1569153" y="1408023"/>
                      <a:pt x="1568374" y="1398682"/>
                      <a:pt x="1568374" y="1390119"/>
                    </a:cubicBezTo>
                    <a:cubicBezTo>
                      <a:pt x="1545021" y="1380778"/>
                      <a:pt x="1547356" y="1399461"/>
                      <a:pt x="1545800" y="1411915"/>
                    </a:cubicBezTo>
                    <a:cubicBezTo>
                      <a:pt x="1538015" y="1467963"/>
                      <a:pt x="1528674" y="1524010"/>
                      <a:pt x="1528674" y="1580836"/>
                    </a:cubicBezTo>
                    <a:cubicBezTo>
                      <a:pt x="1528674" y="1611194"/>
                      <a:pt x="1514662" y="1628320"/>
                      <a:pt x="1484303" y="1637661"/>
                    </a:cubicBezTo>
                    <a:cubicBezTo>
                      <a:pt x="1439933" y="1651673"/>
                      <a:pt x="1397119" y="1671134"/>
                      <a:pt x="1352748" y="1683589"/>
                    </a:cubicBezTo>
                    <a:cubicBezTo>
                      <a:pt x="1344964" y="1685924"/>
                      <a:pt x="1337179" y="1689038"/>
                      <a:pt x="1333287" y="1697601"/>
                    </a:cubicBezTo>
                    <a:cubicBezTo>
                      <a:pt x="1235983" y="1732630"/>
                      <a:pt x="1136343" y="1743528"/>
                      <a:pt x="1034369" y="1759875"/>
                    </a:cubicBezTo>
                    <a:cubicBezTo>
                      <a:pt x="1004788" y="1764546"/>
                      <a:pt x="972094" y="1776222"/>
                      <a:pt x="945627" y="1762989"/>
                    </a:cubicBezTo>
                    <a:cubicBezTo>
                      <a:pt x="873233" y="1727959"/>
                      <a:pt x="802395" y="1706942"/>
                      <a:pt x="733893" y="1664906"/>
                    </a:cubicBezTo>
                    <a:cubicBezTo>
                      <a:pt x="726887" y="1654008"/>
                      <a:pt x="729223" y="1641553"/>
                      <a:pt x="729223" y="1629877"/>
                    </a:cubicBezTo>
                    <a:cubicBezTo>
                      <a:pt x="729223" y="1505327"/>
                      <a:pt x="730779" y="1380000"/>
                      <a:pt x="731558" y="1255450"/>
                    </a:cubicBezTo>
                    <a:cubicBezTo>
                      <a:pt x="732336" y="1159703"/>
                      <a:pt x="731558" y="1063956"/>
                      <a:pt x="731558" y="968208"/>
                    </a:cubicBezTo>
                    <a:cubicBezTo>
                      <a:pt x="726887" y="920724"/>
                      <a:pt x="735450" y="872461"/>
                      <a:pt x="731558" y="825755"/>
                    </a:cubicBezTo>
                    <a:cubicBezTo>
                      <a:pt x="726887" y="765037"/>
                      <a:pt x="733893" y="705098"/>
                      <a:pt x="732336" y="645158"/>
                    </a:cubicBezTo>
                    <a:cubicBezTo>
                      <a:pt x="730779" y="564980"/>
                      <a:pt x="732336" y="484023"/>
                      <a:pt x="733893" y="403844"/>
                    </a:cubicBezTo>
                    <a:cubicBezTo>
                      <a:pt x="735450" y="298755"/>
                      <a:pt x="737007" y="193667"/>
                      <a:pt x="738564" y="88578"/>
                    </a:cubicBezTo>
                    <a:cubicBezTo>
                      <a:pt x="738564" y="76902"/>
                      <a:pt x="744013" y="60555"/>
                      <a:pt x="722995" y="60555"/>
                    </a:cubicBezTo>
                    <a:cubicBezTo>
                      <a:pt x="707426" y="58219"/>
                      <a:pt x="691079" y="59776"/>
                      <a:pt x="677068" y="50435"/>
                    </a:cubicBezTo>
                    <a:cubicBezTo>
                      <a:pt x="667726" y="47321"/>
                      <a:pt x="657607" y="47321"/>
                      <a:pt x="647487" y="47321"/>
                    </a:cubicBezTo>
                    <a:cubicBezTo>
                      <a:pt x="564973" y="42651"/>
                      <a:pt x="484016" y="31753"/>
                      <a:pt x="402280" y="20855"/>
                    </a:cubicBezTo>
                    <a:cubicBezTo>
                      <a:pt x="336114" y="11513"/>
                      <a:pt x="255935" y="17741"/>
                      <a:pt x="193660" y="1394"/>
                    </a:cubicBezTo>
                    <a:cubicBezTo>
                      <a:pt x="178870" y="-2498"/>
                      <a:pt x="167194" y="1394"/>
                      <a:pt x="163301" y="17741"/>
                    </a:cubicBezTo>
                    <a:cubicBezTo>
                      <a:pt x="160188" y="20076"/>
                      <a:pt x="158631" y="23190"/>
                      <a:pt x="157852" y="26304"/>
                    </a:cubicBezTo>
                    <a:cubicBezTo>
                      <a:pt x="143062" y="104147"/>
                      <a:pt x="129050" y="182769"/>
                      <a:pt x="115038" y="260612"/>
                    </a:cubicBezTo>
                    <a:cubicBezTo>
                      <a:pt x="97134" y="367258"/>
                      <a:pt x="80787" y="473903"/>
                      <a:pt x="66776" y="580548"/>
                    </a:cubicBezTo>
                    <a:cubicBezTo>
                      <a:pt x="51207" y="698092"/>
                      <a:pt x="37974" y="816414"/>
                      <a:pt x="26297" y="934736"/>
                    </a:cubicBezTo>
                    <a:cubicBezTo>
                      <a:pt x="16177" y="1033597"/>
                      <a:pt x="6836" y="1133236"/>
                      <a:pt x="6836" y="1232876"/>
                    </a:cubicBezTo>
                    <a:cubicBezTo>
                      <a:pt x="6836" y="1254672"/>
                      <a:pt x="8393" y="1276468"/>
                      <a:pt x="6058" y="1299042"/>
                    </a:cubicBezTo>
                    <a:cubicBezTo>
                      <a:pt x="-6397" y="1436047"/>
                      <a:pt x="2166" y="1573051"/>
                      <a:pt x="15399" y="1709277"/>
                    </a:cubicBezTo>
                    <a:cubicBezTo>
                      <a:pt x="30189" y="1864964"/>
                      <a:pt x="69889" y="2014423"/>
                      <a:pt x="127493" y="2159990"/>
                    </a:cubicBezTo>
                    <a:cubicBezTo>
                      <a:pt x="226354" y="2409089"/>
                      <a:pt x="361023" y="2633278"/>
                      <a:pt x="553297" y="2821659"/>
                    </a:cubicBezTo>
                    <a:cubicBezTo>
                      <a:pt x="600003" y="2867586"/>
                      <a:pt x="651379" y="2902616"/>
                      <a:pt x="710540" y="2929861"/>
                    </a:cubicBezTo>
                    <a:cubicBezTo>
                      <a:pt x="763474" y="2954771"/>
                      <a:pt x="817186" y="2976567"/>
                      <a:pt x="862335" y="3017046"/>
                    </a:cubicBezTo>
                    <a:cubicBezTo>
                      <a:pt x="912933" y="3061416"/>
                      <a:pt x="955747" y="3112793"/>
                      <a:pt x="998561" y="3163391"/>
                    </a:cubicBezTo>
                    <a:cubicBezTo>
                      <a:pt x="1130894" y="3319856"/>
                      <a:pt x="1239097" y="3483327"/>
                      <a:pt x="1355083" y="3652247"/>
                    </a:cubicBezTo>
                    <a:cubicBezTo>
                      <a:pt x="1376879" y="3674044"/>
                      <a:pt x="1385442" y="3705181"/>
                      <a:pt x="1411130" y="3723863"/>
                    </a:cubicBezTo>
                    <a:cubicBezTo>
                      <a:pt x="1459393" y="3788473"/>
                      <a:pt x="1500650" y="3856976"/>
                      <a:pt x="1542686" y="3924699"/>
                    </a:cubicBezTo>
                    <a:cubicBezTo>
                      <a:pt x="1631427" y="4070266"/>
                      <a:pt x="1705378" y="4222061"/>
                      <a:pt x="1749749" y="4388646"/>
                    </a:cubicBezTo>
                    <a:cubicBezTo>
                      <a:pt x="1782443" y="4513973"/>
                      <a:pt x="1789449" y="4650199"/>
                      <a:pt x="1799569" y="4777863"/>
                    </a:cubicBezTo>
                    <a:cubicBezTo>
                      <a:pt x="1801126" y="4800437"/>
                      <a:pt x="1809688" y="4803551"/>
                      <a:pt x="1828371" y="4800437"/>
                    </a:cubicBezTo>
                    <a:cubicBezTo>
                      <a:pt x="1850167" y="4796545"/>
                      <a:pt x="3723078" y="4661876"/>
                      <a:pt x="3843735" y="4653313"/>
                    </a:cubicBezTo>
                    <a:cubicBezTo>
                      <a:pt x="3852298" y="4654870"/>
                      <a:pt x="3864753" y="4661098"/>
                      <a:pt x="3858526" y="4641637"/>
                    </a:cubicBezTo>
                    <a:cubicBezTo>
                      <a:pt x="3847628" y="4611278"/>
                      <a:pt x="3845292" y="4579362"/>
                      <a:pt x="3837508" y="4548225"/>
                    </a:cubicBezTo>
                    <a:cubicBezTo>
                      <a:pt x="3762000" y="4241522"/>
                      <a:pt x="3684935" y="3935597"/>
                      <a:pt x="3607092" y="3628894"/>
                    </a:cubicBezTo>
                    <a:cubicBezTo>
                      <a:pt x="3531584" y="3332311"/>
                      <a:pt x="3467752" y="3027944"/>
                      <a:pt x="3375897" y="2736031"/>
                    </a:cubicBezTo>
                    <a:cubicBezTo>
                      <a:pt x="3369669" y="2716570"/>
                      <a:pt x="3364999" y="2697110"/>
                      <a:pt x="3361107" y="2676870"/>
                    </a:cubicBezTo>
                    <a:cubicBezTo>
                      <a:pt x="3344760" y="2613817"/>
                      <a:pt x="3326856" y="2551542"/>
                      <a:pt x="3310508" y="2488489"/>
                    </a:cubicBezTo>
                    <a:cubicBezTo>
                      <a:pt x="3307395" y="2475256"/>
                      <a:pt x="3301167" y="2461244"/>
                      <a:pt x="3325299" y="2461244"/>
                    </a:cubicBezTo>
                    <a:cubicBezTo>
                      <a:pt x="3419489" y="2462023"/>
                      <a:pt x="3549488" y="2464358"/>
                      <a:pt x="3642900" y="2453460"/>
                    </a:cubicBezTo>
                    <a:cubicBezTo>
                      <a:pt x="3792359" y="2436334"/>
                      <a:pt x="3902896" y="2402083"/>
                      <a:pt x="4049242" y="2366275"/>
                    </a:cubicBezTo>
                    <a:cubicBezTo>
                      <a:pt x="4210378" y="2327353"/>
                      <a:pt x="4369957" y="2282983"/>
                      <a:pt x="4527979" y="2235498"/>
                    </a:cubicBezTo>
                    <a:cubicBezTo>
                      <a:pt x="4579355" y="2219151"/>
                      <a:pt x="4629954" y="2198912"/>
                      <a:pt x="4682887" y="2185679"/>
                    </a:cubicBezTo>
                    <a:cubicBezTo>
                      <a:pt x="4696899" y="2180229"/>
                      <a:pt x="4710132" y="2174780"/>
                      <a:pt x="4724144" y="2171667"/>
                    </a:cubicBezTo>
                    <a:cubicBezTo>
                      <a:pt x="4772407" y="2161547"/>
                      <a:pt x="4800431" y="2134302"/>
                      <a:pt x="4837017" y="2097715"/>
                    </a:cubicBezTo>
                    <a:cubicBezTo>
                      <a:pt x="4991147" y="1943586"/>
                      <a:pt x="5025398" y="1759875"/>
                      <a:pt x="5115696" y="1597961"/>
                    </a:cubicBezTo>
                    <a:cubicBezTo>
                      <a:pt x="5173300" y="1495208"/>
                      <a:pt x="5230126" y="1383113"/>
                      <a:pt x="5276053" y="1271797"/>
                    </a:cubicBezTo>
                    <a:cubicBezTo>
                      <a:pt x="5300185" y="1214193"/>
                      <a:pt x="5336771" y="1155032"/>
                      <a:pt x="5355454" y="1095871"/>
                    </a:cubicBezTo>
                    <a:cubicBezTo>
                      <a:pt x="5371801" y="1043716"/>
                      <a:pt x="5384256" y="975992"/>
                      <a:pt x="5408387" y="926951"/>
                    </a:cubicBezTo>
                    <a:cubicBezTo>
                      <a:pt x="5423956" y="884916"/>
                      <a:pt x="5407609" y="841324"/>
                      <a:pt x="5406830" y="796175"/>
                    </a:cubicBezTo>
                    <a:cubicBezTo>
                      <a:pt x="5406052" y="779827"/>
                      <a:pt x="5413836" y="761145"/>
                      <a:pt x="5395932" y="747912"/>
                    </a:cubicBezTo>
                    <a:close/>
                    <a:moveTo>
                      <a:pt x="2184894" y="1682810"/>
                    </a:moveTo>
                    <a:lnTo>
                      <a:pt x="2181780" y="1682810"/>
                    </a:lnTo>
                    <a:cubicBezTo>
                      <a:pt x="2182558" y="1681253"/>
                      <a:pt x="2182558" y="1680475"/>
                      <a:pt x="2183337" y="1678918"/>
                    </a:cubicBezTo>
                    <a:cubicBezTo>
                      <a:pt x="2184115" y="1680475"/>
                      <a:pt x="2184115" y="1681253"/>
                      <a:pt x="2184894" y="1682810"/>
                    </a:cubicBezTo>
                    <a:close/>
                    <a:moveTo>
                      <a:pt x="3492662" y="4619062"/>
                    </a:moveTo>
                    <a:cubicBezTo>
                      <a:pt x="3493440" y="4617505"/>
                      <a:pt x="3494219" y="4616727"/>
                      <a:pt x="3495776" y="4615170"/>
                    </a:cubicBezTo>
                    <a:cubicBezTo>
                      <a:pt x="3495776" y="4622176"/>
                      <a:pt x="3494997" y="4628403"/>
                      <a:pt x="3488770" y="4633852"/>
                    </a:cubicBezTo>
                    <a:cubicBezTo>
                      <a:pt x="3487991" y="4634631"/>
                      <a:pt x="3486434" y="4636188"/>
                      <a:pt x="3485656" y="4636966"/>
                    </a:cubicBezTo>
                    <a:cubicBezTo>
                      <a:pt x="3486434" y="4629960"/>
                      <a:pt x="3488770" y="4623733"/>
                      <a:pt x="3492662" y="461906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F2CDBBE-1F1B-4600-944B-5A0D9F47EFCA}"/>
                  </a:ext>
                </a:extLst>
              </p:cNvPr>
              <p:cNvSpPr/>
              <p:nvPr/>
            </p:nvSpPr>
            <p:spPr>
              <a:xfrm>
                <a:off x="6981857" y="5303468"/>
                <a:ext cx="7784" cy="7784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5422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31D5876-D482-4143-A6EB-4C1B1E8A9AF8}"/>
                </a:ext>
              </a:extLst>
            </p:cNvPr>
            <p:cNvSpPr/>
            <p:nvPr/>
          </p:nvSpPr>
          <p:spPr>
            <a:xfrm>
              <a:off x="5015534" y="5968961"/>
              <a:ext cx="2444282" cy="887414"/>
            </a:xfrm>
            <a:custGeom>
              <a:avLst/>
              <a:gdLst>
                <a:gd name="connsiteX0" fmla="*/ 2216201 w 2444281"/>
                <a:gd name="connsiteY0" fmla="*/ 281860 h 887414"/>
                <a:gd name="connsiteX1" fmla="*/ 2216979 w 2444281"/>
                <a:gd name="connsiteY1" fmla="*/ 285752 h 887414"/>
                <a:gd name="connsiteX2" fmla="*/ 2327517 w 2444281"/>
                <a:gd name="connsiteY2" fmla="*/ 457786 h 887414"/>
                <a:gd name="connsiteX3" fmla="*/ 2382007 w 2444281"/>
                <a:gd name="connsiteY3" fmla="*/ 560539 h 887414"/>
                <a:gd name="connsiteX4" fmla="*/ 2382007 w 2444281"/>
                <a:gd name="connsiteY4" fmla="*/ 560539 h 887414"/>
                <a:gd name="connsiteX5" fmla="*/ 2417037 w 2444281"/>
                <a:gd name="connsiteY5" fmla="*/ 633712 h 887414"/>
                <a:gd name="connsiteX6" fmla="*/ 2440390 w 2444281"/>
                <a:gd name="connsiteY6" fmla="*/ 783950 h 887414"/>
                <a:gd name="connsiteX7" fmla="*/ 2437276 w 2444281"/>
                <a:gd name="connsiteY7" fmla="*/ 790956 h 887414"/>
                <a:gd name="connsiteX8" fmla="*/ 2436497 w 2444281"/>
                <a:gd name="connsiteY8" fmla="*/ 804968 h 887414"/>
                <a:gd name="connsiteX9" fmla="*/ 2426378 w 2444281"/>
                <a:gd name="connsiteY9" fmla="*/ 889817 h 887414"/>
                <a:gd name="connsiteX10" fmla="*/ 25688 w 2444281"/>
                <a:gd name="connsiteY10" fmla="*/ 889817 h 887414"/>
                <a:gd name="connsiteX11" fmla="*/ 11676 w 2444281"/>
                <a:gd name="connsiteY11" fmla="*/ 861015 h 887414"/>
                <a:gd name="connsiteX12" fmla="*/ 7006 w 2444281"/>
                <a:gd name="connsiteY12" fmla="*/ 590120 h 887414"/>
                <a:gd name="connsiteX13" fmla="*/ 64610 w 2444281"/>
                <a:gd name="connsiteY13" fmla="*/ 179886 h 887414"/>
                <a:gd name="connsiteX14" fmla="*/ 100418 w 2444281"/>
                <a:gd name="connsiteY14" fmla="*/ 144077 h 887414"/>
                <a:gd name="connsiteX15" fmla="*/ 173591 w 2444281"/>
                <a:gd name="connsiteY15" fmla="*/ 136293 h 887414"/>
                <a:gd name="connsiteX16" fmla="*/ 433587 w 2444281"/>
                <a:gd name="connsiteY16" fmla="*/ 116832 h 887414"/>
                <a:gd name="connsiteX17" fmla="*/ 693584 w 2444281"/>
                <a:gd name="connsiteY17" fmla="*/ 98150 h 887414"/>
                <a:gd name="connsiteX18" fmla="*/ 890528 w 2444281"/>
                <a:gd name="connsiteY18" fmla="*/ 84138 h 887414"/>
                <a:gd name="connsiteX19" fmla="*/ 1139627 w 2444281"/>
                <a:gd name="connsiteY19" fmla="*/ 67013 h 887414"/>
                <a:gd name="connsiteX20" fmla="*/ 1435432 w 2444281"/>
                <a:gd name="connsiteY20" fmla="*/ 45995 h 887414"/>
                <a:gd name="connsiteX21" fmla="*/ 1561538 w 2444281"/>
                <a:gd name="connsiteY21" fmla="*/ 38211 h 887414"/>
                <a:gd name="connsiteX22" fmla="*/ 1602795 w 2444281"/>
                <a:gd name="connsiteY22" fmla="*/ 48330 h 887414"/>
                <a:gd name="connsiteX23" fmla="*/ 1679081 w 2444281"/>
                <a:gd name="connsiteY23" fmla="*/ 96593 h 887414"/>
                <a:gd name="connsiteX24" fmla="*/ 1718003 w 2444281"/>
                <a:gd name="connsiteY24" fmla="*/ 81803 h 887414"/>
                <a:gd name="connsiteX25" fmla="*/ 1731236 w 2444281"/>
                <a:gd name="connsiteY25" fmla="*/ 40546 h 887414"/>
                <a:gd name="connsiteX26" fmla="*/ 1748362 w 2444281"/>
                <a:gd name="connsiteY26" fmla="*/ 26534 h 887414"/>
                <a:gd name="connsiteX27" fmla="*/ 2004467 w 2444281"/>
                <a:gd name="connsiteY27" fmla="*/ 7073 h 887414"/>
                <a:gd name="connsiteX28" fmla="*/ 2102549 w 2444281"/>
                <a:gd name="connsiteY28" fmla="*/ 67 h 887414"/>
                <a:gd name="connsiteX29" fmla="*/ 2161710 w 2444281"/>
                <a:gd name="connsiteY29" fmla="*/ 55336 h 887414"/>
                <a:gd name="connsiteX30" fmla="*/ 2161710 w 2444281"/>
                <a:gd name="connsiteY30" fmla="*/ 55336 h 887414"/>
                <a:gd name="connsiteX31" fmla="*/ 2177279 w 2444281"/>
                <a:gd name="connsiteY31" fmla="*/ 126174 h 887414"/>
                <a:gd name="connsiteX32" fmla="*/ 2206081 w 2444281"/>
                <a:gd name="connsiteY32" fmla="*/ 253058 h 887414"/>
                <a:gd name="connsiteX33" fmla="*/ 2206081 w 2444281"/>
                <a:gd name="connsiteY33" fmla="*/ 253058 h 887414"/>
                <a:gd name="connsiteX34" fmla="*/ 2216201 w 2444281"/>
                <a:gd name="connsiteY34" fmla="*/ 281860 h 887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44281" h="887414">
                  <a:moveTo>
                    <a:pt x="2216201" y="281860"/>
                  </a:moveTo>
                  <a:cubicBezTo>
                    <a:pt x="2215422" y="283417"/>
                    <a:pt x="2215422" y="284974"/>
                    <a:pt x="2216979" y="285752"/>
                  </a:cubicBezTo>
                  <a:cubicBezTo>
                    <a:pt x="2257458" y="340243"/>
                    <a:pt x="2293265" y="398625"/>
                    <a:pt x="2327517" y="457786"/>
                  </a:cubicBezTo>
                  <a:cubicBezTo>
                    <a:pt x="2346978" y="491259"/>
                    <a:pt x="2369552" y="523175"/>
                    <a:pt x="2382007" y="560539"/>
                  </a:cubicBezTo>
                  <a:lnTo>
                    <a:pt x="2382007" y="560539"/>
                  </a:lnTo>
                  <a:cubicBezTo>
                    <a:pt x="2402246" y="580779"/>
                    <a:pt x="2406138" y="608802"/>
                    <a:pt x="2417037" y="633712"/>
                  </a:cubicBezTo>
                  <a:cubicBezTo>
                    <a:pt x="2438833" y="681197"/>
                    <a:pt x="2452066" y="731017"/>
                    <a:pt x="2440390" y="783950"/>
                  </a:cubicBezTo>
                  <a:cubicBezTo>
                    <a:pt x="2439611" y="787064"/>
                    <a:pt x="2438833" y="789399"/>
                    <a:pt x="2437276" y="790956"/>
                  </a:cubicBezTo>
                  <a:cubicBezTo>
                    <a:pt x="2437276" y="795627"/>
                    <a:pt x="2437276" y="800297"/>
                    <a:pt x="2436497" y="804968"/>
                  </a:cubicBezTo>
                  <a:cubicBezTo>
                    <a:pt x="2430270" y="832991"/>
                    <a:pt x="2437276" y="862572"/>
                    <a:pt x="2426378" y="889817"/>
                  </a:cubicBezTo>
                  <a:cubicBezTo>
                    <a:pt x="1626148" y="889817"/>
                    <a:pt x="825918" y="889817"/>
                    <a:pt x="25688" y="889817"/>
                  </a:cubicBezTo>
                  <a:cubicBezTo>
                    <a:pt x="16347" y="882032"/>
                    <a:pt x="14012" y="871913"/>
                    <a:pt x="11676" y="861015"/>
                  </a:cubicBezTo>
                  <a:cubicBezTo>
                    <a:pt x="-5449" y="770717"/>
                    <a:pt x="-778" y="680418"/>
                    <a:pt x="7006" y="590120"/>
                  </a:cubicBezTo>
                  <a:cubicBezTo>
                    <a:pt x="19461" y="452337"/>
                    <a:pt x="42035" y="316112"/>
                    <a:pt x="64610" y="179886"/>
                  </a:cubicBezTo>
                  <a:cubicBezTo>
                    <a:pt x="68502" y="157311"/>
                    <a:pt x="76286" y="147191"/>
                    <a:pt x="100418" y="144077"/>
                  </a:cubicBezTo>
                  <a:cubicBezTo>
                    <a:pt x="124549" y="140185"/>
                    <a:pt x="150238" y="143299"/>
                    <a:pt x="173591" y="136293"/>
                  </a:cubicBezTo>
                  <a:cubicBezTo>
                    <a:pt x="259997" y="128509"/>
                    <a:pt x="346403" y="123060"/>
                    <a:pt x="433587" y="116832"/>
                  </a:cubicBezTo>
                  <a:cubicBezTo>
                    <a:pt x="519994" y="110605"/>
                    <a:pt x="607178" y="105156"/>
                    <a:pt x="693584" y="98150"/>
                  </a:cubicBezTo>
                  <a:cubicBezTo>
                    <a:pt x="758973" y="93479"/>
                    <a:pt x="825140" y="88030"/>
                    <a:pt x="890528" y="84138"/>
                  </a:cubicBezTo>
                  <a:cubicBezTo>
                    <a:pt x="973820" y="79468"/>
                    <a:pt x="1056334" y="72461"/>
                    <a:pt x="1139627" y="67013"/>
                  </a:cubicBezTo>
                  <a:cubicBezTo>
                    <a:pt x="1238488" y="60007"/>
                    <a:pt x="1336571" y="52222"/>
                    <a:pt x="1435432" y="45995"/>
                  </a:cubicBezTo>
                  <a:cubicBezTo>
                    <a:pt x="1477467" y="43660"/>
                    <a:pt x="1518724" y="35875"/>
                    <a:pt x="1561538" y="38211"/>
                  </a:cubicBezTo>
                  <a:cubicBezTo>
                    <a:pt x="1577106" y="35097"/>
                    <a:pt x="1590340" y="40546"/>
                    <a:pt x="1602795" y="48330"/>
                  </a:cubicBezTo>
                  <a:cubicBezTo>
                    <a:pt x="1628483" y="63121"/>
                    <a:pt x="1653393" y="81025"/>
                    <a:pt x="1679081" y="96593"/>
                  </a:cubicBezTo>
                  <a:cubicBezTo>
                    <a:pt x="1705548" y="113719"/>
                    <a:pt x="1710219" y="111383"/>
                    <a:pt x="1718003" y="81803"/>
                  </a:cubicBezTo>
                  <a:cubicBezTo>
                    <a:pt x="1721895" y="67791"/>
                    <a:pt x="1725787" y="53779"/>
                    <a:pt x="1731236" y="40546"/>
                  </a:cubicBezTo>
                  <a:cubicBezTo>
                    <a:pt x="1735129" y="33540"/>
                    <a:pt x="1740577" y="28869"/>
                    <a:pt x="1748362" y="26534"/>
                  </a:cubicBezTo>
                  <a:cubicBezTo>
                    <a:pt x="1833211" y="17193"/>
                    <a:pt x="1918839" y="10187"/>
                    <a:pt x="2004467" y="7073"/>
                  </a:cubicBezTo>
                  <a:cubicBezTo>
                    <a:pt x="2037161" y="5516"/>
                    <a:pt x="2069855" y="846"/>
                    <a:pt x="2102549" y="67"/>
                  </a:cubicBezTo>
                  <a:cubicBezTo>
                    <a:pt x="2140693" y="-1490"/>
                    <a:pt x="2153926" y="24199"/>
                    <a:pt x="2161710" y="55336"/>
                  </a:cubicBezTo>
                  <a:lnTo>
                    <a:pt x="2161710" y="55336"/>
                  </a:lnTo>
                  <a:cubicBezTo>
                    <a:pt x="2171830" y="77911"/>
                    <a:pt x="2174944" y="102042"/>
                    <a:pt x="2177279" y="126174"/>
                  </a:cubicBezTo>
                  <a:cubicBezTo>
                    <a:pt x="2181171" y="169766"/>
                    <a:pt x="2196740" y="210244"/>
                    <a:pt x="2206081" y="253058"/>
                  </a:cubicBezTo>
                  <a:lnTo>
                    <a:pt x="2206081" y="253058"/>
                  </a:lnTo>
                  <a:cubicBezTo>
                    <a:pt x="2213865" y="260843"/>
                    <a:pt x="2212308" y="272519"/>
                    <a:pt x="2216201" y="281860"/>
                  </a:cubicBezTo>
                  <a:close/>
                </a:path>
              </a:pathLst>
            </a:custGeom>
            <a:solidFill>
              <a:srgbClr val="000000"/>
            </a:solidFill>
            <a:ln w="77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EDA4381-9501-4AE8-BF34-8B058E0DDD3E}"/>
                </a:ext>
              </a:extLst>
            </p:cNvPr>
            <p:cNvSpPr/>
            <p:nvPr/>
          </p:nvSpPr>
          <p:spPr>
            <a:xfrm>
              <a:off x="4568780" y="1022727"/>
              <a:ext cx="1299984" cy="1556867"/>
            </a:xfrm>
            <a:custGeom>
              <a:avLst/>
              <a:gdLst>
                <a:gd name="connsiteX0" fmla="*/ 1292132 w 1299984"/>
                <a:gd name="connsiteY0" fmla="*/ 412704 h 1556867"/>
                <a:gd name="connsiteX1" fmla="*/ 1081955 w 1299984"/>
                <a:gd name="connsiteY1" fmla="*/ 353543 h 1556867"/>
                <a:gd name="connsiteX2" fmla="*/ 898245 w 1299984"/>
                <a:gd name="connsiteY2" fmla="*/ 323184 h 1556867"/>
                <a:gd name="connsiteX3" fmla="*/ 718427 w 1299984"/>
                <a:gd name="connsiteY3" fmla="*/ 324741 h 1556867"/>
                <a:gd name="connsiteX4" fmla="*/ 569746 w 1299984"/>
                <a:gd name="connsiteY4" fmla="*/ 479650 h 1556867"/>
                <a:gd name="connsiteX5" fmla="*/ 542501 w 1299984"/>
                <a:gd name="connsiteY5" fmla="*/ 704617 h 1556867"/>
                <a:gd name="connsiteX6" fmla="*/ 480226 w 1299984"/>
                <a:gd name="connsiteY6" fmla="*/ 1003535 h 1556867"/>
                <a:gd name="connsiteX7" fmla="*/ 458430 w 1299984"/>
                <a:gd name="connsiteY7" fmla="*/ 1071259 h 1556867"/>
                <a:gd name="connsiteX8" fmla="*/ 431963 w 1299984"/>
                <a:gd name="connsiteY8" fmla="*/ 1089942 h 1556867"/>
                <a:gd name="connsiteX9" fmla="*/ 407054 w 1299984"/>
                <a:gd name="connsiteY9" fmla="*/ 1066589 h 1556867"/>
                <a:gd name="connsiteX10" fmla="*/ 399269 w 1299984"/>
                <a:gd name="connsiteY10" fmla="*/ 1015990 h 1556867"/>
                <a:gd name="connsiteX11" fmla="*/ 210888 w 1299984"/>
                <a:gd name="connsiteY11" fmla="*/ 861861 h 1556867"/>
                <a:gd name="connsiteX12" fmla="*/ 119811 w 1299984"/>
                <a:gd name="connsiteY12" fmla="*/ 924914 h 1556867"/>
                <a:gd name="connsiteX13" fmla="*/ 102686 w 1299984"/>
                <a:gd name="connsiteY13" fmla="*/ 1110959 h 1556867"/>
                <a:gd name="connsiteX14" fmla="*/ 159512 w 1299984"/>
                <a:gd name="connsiteY14" fmla="*/ 1204371 h 1556867"/>
                <a:gd name="connsiteX15" fmla="*/ 265379 w 1299984"/>
                <a:gd name="connsiteY15" fmla="*/ 1420776 h 1556867"/>
                <a:gd name="connsiteX16" fmla="*/ 260708 w 1299984"/>
                <a:gd name="connsiteY16" fmla="*/ 1560894 h 1556867"/>
                <a:gd name="connsiteX17" fmla="*/ 252924 w 1299984"/>
                <a:gd name="connsiteY17" fmla="*/ 1553110 h 1556867"/>
                <a:gd name="connsiteX18" fmla="*/ 230349 w 1299984"/>
                <a:gd name="connsiteY18" fmla="*/ 1531314 h 1556867"/>
                <a:gd name="connsiteX19" fmla="*/ 112027 w 1299984"/>
                <a:gd name="connsiteY19" fmla="*/ 1370178 h 1556867"/>
                <a:gd name="connsiteX20" fmla="*/ 40411 w 1299984"/>
                <a:gd name="connsiteY20" fmla="*/ 1192695 h 1556867"/>
                <a:gd name="connsiteX21" fmla="*/ 18615 w 1299984"/>
                <a:gd name="connsiteY21" fmla="*/ 1124971 h 1556867"/>
                <a:gd name="connsiteX22" fmla="*/ 11609 w 1299984"/>
                <a:gd name="connsiteY22" fmla="*/ 1061140 h 1556867"/>
                <a:gd name="connsiteX23" fmla="*/ 10831 w 1299984"/>
                <a:gd name="connsiteY23" fmla="*/ 872759 h 1556867"/>
                <a:gd name="connsiteX24" fmla="*/ 40411 w 1299984"/>
                <a:gd name="connsiteY24" fmla="*/ 703839 h 1556867"/>
                <a:gd name="connsiteX25" fmla="*/ 104243 w 1299984"/>
                <a:gd name="connsiteY25" fmla="*/ 485099 h 1556867"/>
                <a:gd name="connsiteX26" fmla="*/ 189870 w 1299984"/>
                <a:gd name="connsiteY26" fmla="*/ 306059 h 1556867"/>
                <a:gd name="connsiteX27" fmla="*/ 285618 w 1299984"/>
                <a:gd name="connsiteY27" fmla="*/ 190851 h 1556867"/>
                <a:gd name="connsiteX28" fmla="*/ 388371 w 1299984"/>
                <a:gd name="connsiteY28" fmla="*/ 109115 h 1556867"/>
                <a:gd name="connsiteX29" fmla="*/ 741002 w 1299984"/>
                <a:gd name="connsiteY29" fmla="*/ 135 h 1556867"/>
                <a:gd name="connsiteX30" fmla="*/ 1095967 w 1299984"/>
                <a:gd name="connsiteY30" fmla="*/ 96660 h 1556867"/>
                <a:gd name="connsiteX31" fmla="*/ 1294468 w 1299984"/>
                <a:gd name="connsiteY31" fmla="*/ 397136 h 1556867"/>
                <a:gd name="connsiteX32" fmla="*/ 1292132 w 1299984"/>
                <a:gd name="connsiteY32" fmla="*/ 412704 h 155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99984" h="1556867">
                  <a:moveTo>
                    <a:pt x="1292132" y="412704"/>
                  </a:moveTo>
                  <a:cubicBezTo>
                    <a:pt x="1232193" y="357436"/>
                    <a:pt x="1156685" y="355879"/>
                    <a:pt x="1081955" y="353543"/>
                  </a:cubicBezTo>
                  <a:cubicBezTo>
                    <a:pt x="1019681" y="351987"/>
                    <a:pt x="959741" y="332526"/>
                    <a:pt x="898245" y="323184"/>
                  </a:cubicBezTo>
                  <a:cubicBezTo>
                    <a:pt x="837527" y="313843"/>
                    <a:pt x="778366" y="313843"/>
                    <a:pt x="718427" y="324741"/>
                  </a:cubicBezTo>
                  <a:cubicBezTo>
                    <a:pt x="632799" y="341088"/>
                    <a:pt x="587650" y="397136"/>
                    <a:pt x="569746" y="479650"/>
                  </a:cubicBezTo>
                  <a:cubicBezTo>
                    <a:pt x="553399" y="553601"/>
                    <a:pt x="547950" y="629109"/>
                    <a:pt x="542501" y="704617"/>
                  </a:cubicBezTo>
                  <a:cubicBezTo>
                    <a:pt x="535495" y="807370"/>
                    <a:pt x="511364" y="906231"/>
                    <a:pt x="480226" y="1003535"/>
                  </a:cubicBezTo>
                  <a:cubicBezTo>
                    <a:pt x="473220" y="1026110"/>
                    <a:pt x="465436" y="1048685"/>
                    <a:pt x="458430" y="1071259"/>
                  </a:cubicBezTo>
                  <a:cubicBezTo>
                    <a:pt x="454538" y="1084493"/>
                    <a:pt x="448310" y="1093834"/>
                    <a:pt x="431963" y="1089942"/>
                  </a:cubicBezTo>
                  <a:cubicBezTo>
                    <a:pt x="418730" y="1086828"/>
                    <a:pt x="406275" y="1086828"/>
                    <a:pt x="407054" y="1066589"/>
                  </a:cubicBezTo>
                  <a:cubicBezTo>
                    <a:pt x="407054" y="1049463"/>
                    <a:pt x="401604" y="1033116"/>
                    <a:pt x="399269" y="1015990"/>
                  </a:cubicBezTo>
                  <a:cubicBezTo>
                    <a:pt x="383701" y="908567"/>
                    <a:pt x="284061" y="865753"/>
                    <a:pt x="210888" y="861861"/>
                  </a:cubicBezTo>
                  <a:cubicBezTo>
                    <a:pt x="163404" y="859525"/>
                    <a:pt x="135380" y="879765"/>
                    <a:pt x="119811" y="924914"/>
                  </a:cubicBezTo>
                  <a:cubicBezTo>
                    <a:pt x="99572" y="985632"/>
                    <a:pt x="87896" y="1047128"/>
                    <a:pt x="102686" y="1110959"/>
                  </a:cubicBezTo>
                  <a:cubicBezTo>
                    <a:pt x="111249" y="1148324"/>
                    <a:pt x="126039" y="1182575"/>
                    <a:pt x="159512" y="1204371"/>
                  </a:cubicBezTo>
                  <a:cubicBezTo>
                    <a:pt x="237355" y="1255748"/>
                    <a:pt x="266157" y="1331256"/>
                    <a:pt x="265379" y="1420776"/>
                  </a:cubicBezTo>
                  <a:cubicBezTo>
                    <a:pt x="264600" y="1467482"/>
                    <a:pt x="271606" y="1514188"/>
                    <a:pt x="260708" y="1560894"/>
                  </a:cubicBezTo>
                  <a:cubicBezTo>
                    <a:pt x="256037" y="1560115"/>
                    <a:pt x="254480" y="1556223"/>
                    <a:pt x="252924" y="1553110"/>
                  </a:cubicBezTo>
                  <a:cubicBezTo>
                    <a:pt x="249810" y="1541433"/>
                    <a:pt x="241247" y="1534427"/>
                    <a:pt x="230349" y="1531314"/>
                  </a:cubicBezTo>
                  <a:cubicBezTo>
                    <a:pt x="187535" y="1517302"/>
                    <a:pt x="129153" y="1410656"/>
                    <a:pt x="112027" y="1370178"/>
                  </a:cubicBezTo>
                  <a:cubicBezTo>
                    <a:pt x="87117" y="1311795"/>
                    <a:pt x="64543" y="1251856"/>
                    <a:pt x="40411" y="1192695"/>
                  </a:cubicBezTo>
                  <a:cubicBezTo>
                    <a:pt x="31848" y="1170120"/>
                    <a:pt x="21729" y="1149103"/>
                    <a:pt x="18615" y="1124971"/>
                  </a:cubicBezTo>
                  <a:cubicBezTo>
                    <a:pt x="16280" y="1102397"/>
                    <a:pt x="25621" y="1082936"/>
                    <a:pt x="11609" y="1061140"/>
                  </a:cubicBezTo>
                  <a:cubicBezTo>
                    <a:pt x="-10965" y="1026888"/>
                    <a:pt x="5382" y="911680"/>
                    <a:pt x="10831" y="872759"/>
                  </a:cubicBezTo>
                  <a:cubicBezTo>
                    <a:pt x="18615" y="816711"/>
                    <a:pt x="28735" y="759107"/>
                    <a:pt x="40411" y="703839"/>
                  </a:cubicBezTo>
                  <a:cubicBezTo>
                    <a:pt x="55980" y="629887"/>
                    <a:pt x="77776" y="556715"/>
                    <a:pt x="104243" y="485099"/>
                  </a:cubicBezTo>
                  <a:cubicBezTo>
                    <a:pt x="119811" y="444620"/>
                    <a:pt x="149392" y="328634"/>
                    <a:pt x="189870" y="306059"/>
                  </a:cubicBezTo>
                  <a:cubicBezTo>
                    <a:pt x="224122" y="287377"/>
                    <a:pt x="256816" y="220431"/>
                    <a:pt x="285618" y="190851"/>
                  </a:cubicBezTo>
                  <a:cubicBezTo>
                    <a:pt x="316755" y="158935"/>
                    <a:pt x="351006" y="132468"/>
                    <a:pt x="388371" y="109115"/>
                  </a:cubicBezTo>
                  <a:cubicBezTo>
                    <a:pt x="485675" y="48397"/>
                    <a:pt x="624236" y="-2979"/>
                    <a:pt x="741002" y="135"/>
                  </a:cubicBezTo>
                  <a:cubicBezTo>
                    <a:pt x="863994" y="4027"/>
                    <a:pt x="989322" y="32050"/>
                    <a:pt x="1095967" y="96660"/>
                  </a:cubicBezTo>
                  <a:cubicBezTo>
                    <a:pt x="1185487" y="151151"/>
                    <a:pt x="1331833" y="278814"/>
                    <a:pt x="1294468" y="397136"/>
                  </a:cubicBezTo>
                  <a:cubicBezTo>
                    <a:pt x="1293689" y="402585"/>
                    <a:pt x="1292911" y="407255"/>
                    <a:pt x="1292132" y="41270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77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AAE178D-93FF-4689-BB1D-285F413A860C}"/>
                </a:ext>
              </a:extLst>
            </p:cNvPr>
            <p:cNvSpPr/>
            <p:nvPr/>
          </p:nvSpPr>
          <p:spPr>
            <a:xfrm>
              <a:off x="5098826" y="2631884"/>
              <a:ext cx="194608" cy="233530"/>
            </a:xfrm>
            <a:custGeom>
              <a:avLst/>
              <a:gdLst>
                <a:gd name="connsiteX0" fmla="*/ 98861 w 194608"/>
                <a:gd name="connsiteY0" fmla="*/ 212512 h 233530"/>
                <a:gd name="connsiteX1" fmla="*/ 88742 w 194608"/>
                <a:gd name="connsiteY1" fmla="*/ 211734 h 233530"/>
                <a:gd name="connsiteX2" fmla="*/ 66167 w 194608"/>
                <a:gd name="connsiteY2" fmla="*/ 205506 h 233530"/>
                <a:gd name="connsiteX3" fmla="*/ 60718 w 194608"/>
                <a:gd name="connsiteY3" fmla="*/ 200836 h 233530"/>
                <a:gd name="connsiteX4" fmla="*/ 9341 w 194608"/>
                <a:gd name="connsiteY4" fmla="*/ 28024 h 233530"/>
                <a:gd name="connsiteX5" fmla="*/ 0 w 194608"/>
                <a:gd name="connsiteY5" fmla="*/ 0 h 233530"/>
                <a:gd name="connsiteX6" fmla="*/ 31916 w 194608"/>
                <a:gd name="connsiteY6" fmla="*/ 49041 h 233530"/>
                <a:gd name="connsiteX7" fmla="*/ 198501 w 194608"/>
                <a:gd name="connsiteY7" fmla="*/ 233530 h 233530"/>
                <a:gd name="connsiteX8" fmla="*/ 195387 w 194608"/>
                <a:gd name="connsiteY8" fmla="*/ 236644 h 233530"/>
                <a:gd name="connsiteX9" fmla="*/ 175926 w 194608"/>
                <a:gd name="connsiteY9" fmla="*/ 234309 h 233530"/>
                <a:gd name="connsiteX10" fmla="*/ 175926 w 194608"/>
                <a:gd name="connsiteY10" fmla="*/ 233530 h 233530"/>
                <a:gd name="connsiteX11" fmla="*/ 150238 w 194608"/>
                <a:gd name="connsiteY11" fmla="*/ 228081 h 233530"/>
                <a:gd name="connsiteX12" fmla="*/ 131555 w 194608"/>
                <a:gd name="connsiteY12" fmla="*/ 223410 h 233530"/>
                <a:gd name="connsiteX13" fmla="*/ 131555 w 194608"/>
                <a:gd name="connsiteY13" fmla="*/ 222632 h 233530"/>
                <a:gd name="connsiteX14" fmla="*/ 98861 w 194608"/>
                <a:gd name="connsiteY14" fmla="*/ 212512 h 233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4608" h="233530">
                  <a:moveTo>
                    <a:pt x="98861" y="212512"/>
                  </a:moveTo>
                  <a:cubicBezTo>
                    <a:pt x="95747" y="212512"/>
                    <a:pt x="91855" y="211734"/>
                    <a:pt x="88742" y="211734"/>
                  </a:cubicBezTo>
                  <a:cubicBezTo>
                    <a:pt x="82514" y="204728"/>
                    <a:pt x="73173" y="207842"/>
                    <a:pt x="66167" y="205506"/>
                  </a:cubicBezTo>
                  <a:cubicBezTo>
                    <a:pt x="63832" y="204728"/>
                    <a:pt x="62275" y="203171"/>
                    <a:pt x="60718" y="200836"/>
                  </a:cubicBezTo>
                  <a:cubicBezTo>
                    <a:pt x="46706" y="142453"/>
                    <a:pt x="27245" y="85628"/>
                    <a:pt x="9341" y="28024"/>
                  </a:cubicBezTo>
                  <a:cubicBezTo>
                    <a:pt x="7006" y="19461"/>
                    <a:pt x="3892" y="10898"/>
                    <a:pt x="0" y="0"/>
                  </a:cubicBezTo>
                  <a:cubicBezTo>
                    <a:pt x="20239" y="13233"/>
                    <a:pt x="23353" y="33473"/>
                    <a:pt x="31916" y="49041"/>
                  </a:cubicBezTo>
                  <a:cubicBezTo>
                    <a:pt x="72394" y="124549"/>
                    <a:pt x="127663" y="185267"/>
                    <a:pt x="198501" y="233530"/>
                  </a:cubicBezTo>
                  <a:cubicBezTo>
                    <a:pt x="197722" y="234309"/>
                    <a:pt x="196944" y="235865"/>
                    <a:pt x="195387" y="236644"/>
                  </a:cubicBezTo>
                  <a:cubicBezTo>
                    <a:pt x="188381" y="240536"/>
                    <a:pt x="182153" y="238979"/>
                    <a:pt x="175926" y="234309"/>
                  </a:cubicBezTo>
                  <a:lnTo>
                    <a:pt x="175926" y="233530"/>
                  </a:lnTo>
                  <a:cubicBezTo>
                    <a:pt x="168142" y="226524"/>
                    <a:pt x="158801" y="228859"/>
                    <a:pt x="150238" y="228081"/>
                  </a:cubicBezTo>
                  <a:cubicBezTo>
                    <a:pt x="143232" y="228081"/>
                    <a:pt x="137004" y="228081"/>
                    <a:pt x="131555" y="223410"/>
                  </a:cubicBezTo>
                  <a:lnTo>
                    <a:pt x="131555" y="222632"/>
                  </a:lnTo>
                  <a:cubicBezTo>
                    <a:pt x="122214" y="216404"/>
                    <a:pt x="108981" y="221075"/>
                    <a:pt x="98861" y="212512"/>
                  </a:cubicBezTo>
                  <a:close/>
                </a:path>
              </a:pathLst>
            </a:custGeom>
            <a:solidFill>
              <a:srgbClr val="E3B786"/>
            </a:solidFill>
            <a:ln w="77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1" name="Graphic 24">
              <a:extLst>
                <a:ext uri="{FF2B5EF4-FFF2-40B4-BE49-F238E27FC236}">
                  <a16:creationId xmlns:a16="http://schemas.microsoft.com/office/drawing/2014/main" id="{2D88665E-5715-4811-8750-354E6B04769A}"/>
                </a:ext>
              </a:extLst>
            </p:cNvPr>
            <p:cNvGrpSpPr/>
            <p:nvPr/>
          </p:nvGrpSpPr>
          <p:grpSpPr>
            <a:xfrm>
              <a:off x="3822070" y="2993077"/>
              <a:ext cx="4040070" cy="2506556"/>
              <a:chOff x="3822070" y="2993077"/>
              <a:chExt cx="4040070" cy="2506556"/>
            </a:xfrm>
            <a:solidFill>
              <a:srgbClr val="A1C1E2"/>
            </a:solidFill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FC4755C-C71F-4655-861F-9DB14348D61B}"/>
                  </a:ext>
                </a:extLst>
              </p:cNvPr>
              <p:cNvSpPr/>
              <p:nvPr/>
            </p:nvSpPr>
            <p:spPr>
              <a:xfrm>
                <a:off x="5752399" y="3005226"/>
                <a:ext cx="155687" cy="303589"/>
              </a:xfrm>
              <a:custGeom>
                <a:avLst/>
                <a:gdLst>
                  <a:gd name="connsiteX0" fmla="*/ 56359 w 155686"/>
                  <a:gd name="connsiteY0" fmla="*/ 86713 h 303589"/>
                  <a:gd name="connsiteX1" fmla="*/ 11210 w 155686"/>
                  <a:gd name="connsiteY1" fmla="*/ 1085 h 303589"/>
                  <a:gd name="connsiteX2" fmla="*/ 5761 w 155686"/>
                  <a:gd name="connsiteY2" fmla="*/ 1863 h 303589"/>
                  <a:gd name="connsiteX3" fmla="*/ 16659 w 155686"/>
                  <a:gd name="connsiteY3" fmla="*/ 83599 h 303589"/>
                  <a:gd name="connsiteX4" fmla="*/ 312 w 155686"/>
                  <a:gd name="connsiteY4" fmla="*/ 100725 h 303589"/>
                  <a:gd name="connsiteX5" fmla="*/ 42347 w 155686"/>
                  <a:gd name="connsiteY5" fmla="*/ 163778 h 303589"/>
                  <a:gd name="connsiteX6" fmla="*/ 54802 w 155686"/>
                  <a:gd name="connsiteY6" fmla="*/ 290662 h 303589"/>
                  <a:gd name="connsiteX7" fmla="*/ 64143 w 155686"/>
                  <a:gd name="connsiteY7" fmla="*/ 309345 h 303589"/>
                  <a:gd name="connsiteX8" fmla="*/ 92167 w 155686"/>
                  <a:gd name="connsiteY8" fmla="*/ 262639 h 303589"/>
                  <a:gd name="connsiteX9" fmla="*/ 139651 w 155686"/>
                  <a:gd name="connsiteY9" fmla="*/ 249405 h 303589"/>
                  <a:gd name="connsiteX10" fmla="*/ 149771 w 155686"/>
                  <a:gd name="connsiteY10" fmla="*/ 224495 h 303589"/>
                  <a:gd name="connsiteX11" fmla="*/ 56359 w 155686"/>
                  <a:gd name="connsiteY11" fmla="*/ 86713 h 303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5686" h="303589">
                    <a:moveTo>
                      <a:pt x="56359" y="86713"/>
                    </a:moveTo>
                    <a:cubicBezTo>
                      <a:pt x="39233" y="59468"/>
                      <a:pt x="18994" y="33001"/>
                      <a:pt x="11210" y="1085"/>
                    </a:cubicBezTo>
                    <a:cubicBezTo>
                      <a:pt x="9653" y="-472"/>
                      <a:pt x="7317" y="-472"/>
                      <a:pt x="5761" y="1863"/>
                    </a:cubicBezTo>
                    <a:cubicBezTo>
                      <a:pt x="-9808" y="31444"/>
                      <a:pt x="10431" y="57911"/>
                      <a:pt x="16659" y="83599"/>
                    </a:cubicBezTo>
                    <a:cubicBezTo>
                      <a:pt x="22886" y="108509"/>
                      <a:pt x="14323" y="102282"/>
                      <a:pt x="312" y="100725"/>
                    </a:cubicBezTo>
                    <a:cubicBezTo>
                      <a:pt x="21329" y="117072"/>
                      <a:pt x="43904" y="132640"/>
                      <a:pt x="42347" y="163778"/>
                    </a:cubicBezTo>
                    <a:cubicBezTo>
                      <a:pt x="40790" y="206592"/>
                      <a:pt x="54023" y="247848"/>
                      <a:pt x="54802" y="290662"/>
                    </a:cubicBezTo>
                    <a:cubicBezTo>
                      <a:pt x="54802" y="297668"/>
                      <a:pt x="50910" y="308566"/>
                      <a:pt x="64143" y="309345"/>
                    </a:cubicBezTo>
                    <a:cubicBezTo>
                      <a:pt x="53245" y="281321"/>
                      <a:pt x="63365" y="267309"/>
                      <a:pt x="92167" y="262639"/>
                    </a:cubicBezTo>
                    <a:cubicBezTo>
                      <a:pt x="108514" y="260303"/>
                      <a:pt x="123304" y="252519"/>
                      <a:pt x="139651" y="249405"/>
                    </a:cubicBezTo>
                    <a:cubicBezTo>
                      <a:pt x="158334" y="246292"/>
                      <a:pt x="160669" y="239286"/>
                      <a:pt x="149771" y="224495"/>
                    </a:cubicBezTo>
                    <a:cubicBezTo>
                      <a:pt x="118634" y="178568"/>
                      <a:pt x="85939" y="133419"/>
                      <a:pt x="56359" y="86713"/>
                    </a:cubicBezTo>
                    <a:close/>
                  </a:path>
                </a:pathLst>
              </a:custGeom>
              <a:solidFill>
                <a:srgbClr val="A1C1E2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16FFD32-5306-47B3-A679-D53577FDB5B6}"/>
                  </a:ext>
                </a:extLst>
              </p:cNvPr>
              <p:cNvSpPr/>
              <p:nvPr/>
            </p:nvSpPr>
            <p:spPr>
              <a:xfrm>
                <a:off x="6914912" y="3319241"/>
                <a:ext cx="350295" cy="412570"/>
              </a:xfrm>
              <a:custGeom>
                <a:avLst/>
                <a:gdLst>
                  <a:gd name="connsiteX0" fmla="*/ 0 w 350295"/>
                  <a:gd name="connsiteY0" fmla="*/ 411013 h 412569"/>
                  <a:gd name="connsiteX1" fmla="*/ 4670 w 350295"/>
                  <a:gd name="connsiteY1" fmla="*/ 416462 h 412569"/>
                  <a:gd name="connsiteX2" fmla="*/ 14790 w 350295"/>
                  <a:gd name="connsiteY2" fmla="*/ 414127 h 412569"/>
                  <a:gd name="connsiteX3" fmla="*/ 25688 w 350295"/>
                  <a:gd name="connsiteY3" fmla="*/ 411791 h 412569"/>
                  <a:gd name="connsiteX4" fmla="*/ 243650 w 350295"/>
                  <a:gd name="connsiteY4" fmla="*/ 267781 h 412569"/>
                  <a:gd name="connsiteX5" fmla="*/ 341732 w 350295"/>
                  <a:gd name="connsiteY5" fmla="*/ 51377 h 412569"/>
                  <a:gd name="connsiteX6" fmla="*/ 352630 w 350295"/>
                  <a:gd name="connsiteY6" fmla="*/ 0 h 412569"/>
                  <a:gd name="connsiteX7" fmla="*/ 0 w 350295"/>
                  <a:gd name="connsiteY7" fmla="*/ 411013 h 412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0295" h="412569">
                    <a:moveTo>
                      <a:pt x="0" y="411013"/>
                    </a:moveTo>
                    <a:cubicBezTo>
                      <a:pt x="1557" y="412570"/>
                      <a:pt x="3114" y="414127"/>
                      <a:pt x="4670" y="416462"/>
                    </a:cubicBezTo>
                    <a:cubicBezTo>
                      <a:pt x="7784" y="415684"/>
                      <a:pt x="11677" y="414905"/>
                      <a:pt x="14790" y="414127"/>
                    </a:cubicBezTo>
                    <a:cubicBezTo>
                      <a:pt x="18682" y="413348"/>
                      <a:pt x="21796" y="411791"/>
                      <a:pt x="25688" y="411791"/>
                    </a:cubicBezTo>
                    <a:cubicBezTo>
                      <a:pt x="125328" y="404785"/>
                      <a:pt x="193830" y="350295"/>
                      <a:pt x="243650" y="267781"/>
                    </a:cubicBezTo>
                    <a:cubicBezTo>
                      <a:pt x="284907" y="199279"/>
                      <a:pt x="312152" y="125328"/>
                      <a:pt x="341732" y="51377"/>
                    </a:cubicBezTo>
                    <a:cubicBezTo>
                      <a:pt x="347181" y="37365"/>
                      <a:pt x="358858" y="21796"/>
                      <a:pt x="352630" y="0"/>
                    </a:cubicBezTo>
                    <a:cubicBezTo>
                      <a:pt x="233530" y="138561"/>
                      <a:pt x="116765" y="274787"/>
                      <a:pt x="0" y="411013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09C5E9D0-5CC1-40D1-991D-34A1692B015D}"/>
                  </a:ext>
                </a:extLst>
              </p:cNvPr>
              <p:cNvSpPr/>
              <p:nvPr/>
            </p:nvSpPr>
            <p:spPr>
              <a:xfrm>
                <a:off x="6549479" y="3486024"/>
                <a:ext cx="179040" cy="256883"/>
              </a:xfrm>
              <a:custGeom>
                <a:avLst/>
                <a:gdLst>
                  <a:gd name="connsiteX0" fmla="*/ 169267 w 179039"/>
                  <a:gd name="connsiteY0" fmla="*/ 3694 h 256883"/>
                  <a:gd name="connsiteX1" fmla="*/ 26814 w 179039"/>
                  <a:gd name="connsiteY1" fmla="*/ 51178 h 256883"/>
                  <a:gd name="connsiteX2" fmla="*/ 1125 w 179039"/>
                  <a:gd name="connsiteY2" fmla="*/ 83873 h 256883"/>
                  <a:gd name="connsiteX3" fmla="*/ 7353 w 179039"/>
                  <a:gd name="connsiteY3" fmla="*/ 144590 h 256883"/>
                  <a:gd name="connsiteX4" fmla="*/ 22922 w 179039"/>
                  <a:gd name="connsiteY4" fmla="*/ 232553 h 256883"/>
                  <a:gd name="connsiteX5" fmla="*/ 71184 w 179039"/>
                  <a:gd name="connsiteY5" fmla="*/ 242673 h 256883"/>
                  <a:gd name="connsiteX6" fmla="*/ 92202 w 179039"/>
                  <a:gd name="connsiteY6" fmla="*/ 210757 h 256883"/>
                  <a:gd name="connsiteX7" fmla="*/ 181722 w 179039"/>
                  <a:gd name="connsiteY7" fmla="*/ 15370 h 256883"/>
                  <a:gd name="connsiteX8" fmla="*/ 184057 w 179039"/>
                  <a:gd name="connsiteY8" fmla="*/ 2915 h 256883"/>
                  <a:gd name="connsiteX9" fmla="*/ 169267 w 179039"/>
                  <a:gd name="connsiteY9" fmla="*/ 3694 h 25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9039" h="256883">
                    <a:moveTo>
                      <a:pt x="169267" y="3694"/>
                    </a:moveTo>
                    <a:cubicBezTo>
                      <a:pt x="121783" y="20041"/>
                      <a:pt x="74298" y="36388"/>
                      <a:pt x="26814" y="51178"/>
                    </a:cubicBezTo>
                    <a:cubicBezTo>
                      <a:pt x="6574" y="57406"/>
                      <a:pt x="-3545" y="65968"/>
                      <a:pt x="1125" y="83873"/>
                    </a:cubicBezTo>
                    <a:cubicBezTo>
                      <a:pt x="3461" y="107226"/>
                      <a:pt x="4239" y="125908"/>
                      <a:pt x="7353" y="144590"/>
                    </a:cubicBezTo>
                    <a:cubicBezTo>
                      <a:pt x="12023" y="174171"/>
                      <a:pt x="12802" y="204530"/>
                      <a:pt x="22922" y="232553"/>
                    </a:cubicBezTo>
                    <a:cubicBezTo>
                      <a:pt x="33820" y="263691"/>
                      <a:pt x="50167" y="267583"/>
                      <a:pt x="71184" y="242673"/>
                    </a:cubicBezTo>
                    <a:cubicBezTo>
                      <a:pt x="78969" y="233332"/>
                      <a:pt x="85975" y="221655"/>
                      <a:pt x="92202" y="210757"/>
                    </a:cubicBezTo>
                    <a:cubicBezTo>
                      <a:pt x="127232" y="147704"/>
                      <a:pt x="152920" y="80759"/>
                      <a:pt x="181722" y="15370"/>
                    </a:cubicBezTo>
                    <a:cubicBezTo>
                      <a:pt x="183279" y="11478"/>
                      <a:pt x="187171" y="6808"/>
                      <a:pt x="184057" y="2915"/>
                    </a:cubicBezTo>
                    <a:cubicBezTo>
                      <a:pt x="179387" y="-3312"/>
                      <a:pt x="173938" y="2137"/>
                      <a:pt x="169267" y="3694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81300382-354E-48D3-942D-6FB33AA180AB}"/>
                  </a:ext>
                </a:extLst>
              </p:cNvPr>
              <p:cNvSpPr/>
              <p:nvPr/>
            </p:nvSpPr>
            <p:spPr>
              <a:xfrm>
                <a:off x="7708914" y="3041340"/>
                <a:ext cx="155687" cy="233530"/>
              </a:xfrm>
              <a:custGeom>
                <a:avLst/>
                <a:gdLst>
                  <a:gd name="connsiteX0" fmla="*/ 151795 w 155686"/>
                  <a:gd name="connsiteY0" fmla="*/ 205506 h 233530"/>
                  <a:gd name="connsiteX1" fmla="*/ 7006 w 155686"/>
                  <a:gd name="connsiteY1" fmla="*/ 0 h 233530"/>
                  <a:gd name="connsiteX2" fmla="*/ 0 w 155686"/>
                  <a:gd name="connsiteY2" fmla="*/ 3114 h 233530"/>
                  <a:gd name="connsiteX3" fmla="*/ 21796 w 155686"/>
                  <a:gd name="connsiteY3" fmla="*/ 180596 h 233530"/>
                  <a:gd name="connsiteX4" fmla="*/ 32694 w 155686"/>
                  <a:gd name="connsiteY4" fmla="*/ 209399 h 233530"/>
                  <a:gd name="connsiteX5" fmla="*/ 126106 w 155686"/>
                  <a:gd name="connsiteY5" fmla="*/ 238200 h 233530"/>
                  <a:gd name="connsiteX6" fmla="*/ 151795 w 155686"/>
                  <a:gd name="connsiteY6" fmla="*/ 205506 h 23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686" h="233530">
                    <a:moveTo>
                      <a:pt x="151795" y="205506"/>
                    </a:moveTo>
                    <a:cubicBezTo>
                      <a:pt x="115986" y="127663"/>
                      <a:pt x="58383" y="66167"/>
                      <a:pt x="7006" y="0"/>
                    </a:cubicBezTo>
                    <a:cubicBezTo>
                      <a:pt x="4670" y="778"/>
                      <a:pt x="2335" y="2335"/>
                      <a:pt x="0" y="3114"/>
                    </a:cubicBezTo>
                    <a:cubicBezTo>
                      <a:pt x="7006" y="62275"/>
                      <a:pt x="14012" y="121435"/>
                      <a:pt x="21796" y="180596"/>
                    </a:cubicBezTo>
                    <a:cubicBezTo>
                      <a:pt x="23353" y="190716"/>
                      <a:pt x="19461" y="203949"/>
                      <a:pt x="32694" y="209399"/>
                    </a:cubicBezTo>
                    <a:cubicBezTo>
                      <a:pt x="63053" y="221854"/>
                      <a:pt x="93412" y="235087"/>
                      <a:pt x="126106" y="238200"/>
                    </a:cubicBezTo>
                    <a:cubicBezTo>
                      <a:pt x="152573" y="240536"/>
                      <a:pt x="161914" y="228081"/>
                      <a:pt x="151795" y="205506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AEC4804E-AD46-483F-A3C7-F956786B7D1A}"/>
                  </a:ext>
                </a:extLst>
              </p:cNvPr>
              <p:cNvSpPr/>
              <p:nvPr/>
            </p:nvSpPr>
            <p:spPr>
              <a:xfrm>
                <a:off x="4875416" y="4489227"/>
                <a:ext cx="786218" cy="482629"/>
              </a:xfrm>
              <a:custGeom>
                <a:avLst/>
                <a:gdLst>
                  <a:gd name="connsiteX0" fmla="*/ 787775 w 786217"/>
                  <a:gd name="connsiteY0" fmla="*/ 487299 h 482628"/>
                  <a:gd name="connsiteX1" fmla="*/ 0 w 786217"/>
                  <a:gd name="connsiteY1" fmla="*/ 0 h 482628"/>
                  <a:gd name="connsiteX2" fmla="*/ 787775 w 786217"/>
                  <a:gd name="connsiteY2" fmla="*/ 487299 h 48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6217" h="482628">
                    <a:moveTo>
                      <a:pt x="787775" y="487299"/>
                    </a:moveTo>
                    <a:cubicBezTo>
                      <a:pt x="523886" y="323828"/>
                      <a:pt x="265446" y="164249"/>
                      <a:pt x="0" y="0"/>
                    </a:cubicBezTo>
                    <a:cubicBezTo>
                      <a:pt x="190716" y="284128"/>
                      <a:pt x="460054" y="426582"/>
                      <a:pt x="787775" y="487299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A02ABAD-7B2B-4C6B-8514-A18996E793E4}"/>
                  </a:ext>
                </a:extLst>
              </p:cNvPr>
              <p:cNvSpPr/>
              <p:nvPr/>
            </p:nvSpPr>
            <p:spPr>
              <a:xfrm>
                <a:off x="5015976" y="5311836"/>
                <a:ext cx="358079" cy="186824"/>
              </a:xfrm>
              <a:custGeom>
                <a:avLst/>
                <a:gdLst>
                  <a:gd name="connsiteX0" fmla="*/ 344403 w 358079"/>
                  <a:gd name="connsiteY0" fmla="*/ 9536 h 186824"/>
                  <a:gd name="connsiteX1" fmla="*/ 325721 w 358079"/>
                  <a:gd name="connsiteY1" fmla="*/ 5643 h 186824"/>
                  <a:gd name="connsiteX2" fmla="*/ 175483 w 358079"/>
                  <a:gd name="connsiteY2" fmla="*/ 195 h 186824"/>
                  <a:gd name="connsiteX3" fmla="*/ 14348 w 358079"/>
                  <a:gd name="connsiteY3" fmla="*/ 5643 h 186824"/>
                  <a:gd name="connsiteX4" fmla="*/ 2671 w 358079"/>
                  <a:gd name="connsiteY4" fmla="*/ 21212 h 186824"/>
                  <a:gd name="connsiteX5" fmla="*/ 75065 w 358079"/>
                  <a:gd name="connsiteY5" fmla="*/ 177678 h 186824"/>
                  <a:gd name="connsiteX6" fmla="*/ 103089 w 358079"/>
                  <a:gd name="connsiteY6" fmla="*/ 186240 h 186824"/>
                  <a:gd name="connsiteX7" fmla="*/ 265782 w 358079"/>
                  <a:gd name="connsiteY7" fmla="*/ 106840 h 186824"/>
                  <a:gd name="connsiteX8" fmla="*/ 352966 w 358079"/>
                  <a:gd name="connsiteY8" fmla="*/ 50793 h 186824"/>
                  <a:gd name="connsiteX9" fmla="*/ 344403 w 358079"/>
                  <a:gd name="connsiteY9" fmla="*/ 9536 h 186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8079" h="186824">
                    <a:moveTo>
                      <a:pt x="344403" y="9536"/>
                    </a:moveTo>
                    <a:cubicBezTo>
                      <a:pt x="338954" y="7200"/>
                      <a:pt x="331948" y="7200"/>
                      <a:pt x="325721" y="5643"/>
                    </a:cubicBezTo>
                    <a:cubicBezTo>
                      <a:pt x="275123" y="-3697"/>
                      <a:pt x="223746" y="1751"/>
                      <a:pt x="175483" y="195"/>
                    </a:cubicBezTo>
                    <a:cubicBezTo>
                      <a:pt x="120215" y="973"/>
                      <a:pt x="67281" y="-2141"/>
                      <a:pt x="14348" y="5643"/>
                    </a:cubicBezTo>
                    <a:cubicBezTo>
                      <a:pt x="3449" y="7200"/>
                      <a:pt x="-4335" y="7200"/>
                      <a:pt x="2671" y="21212"/>
                    </a:cubicBezTo>
                    <a:cubicBezTo>
                      <a:pt x="26802" y="73367"/>
                      <a:pt x="51712" y="125522"/>
                      <a:pt x="75065" y="177678"/>
                    </a:cubicBezTo>
                    <a:cubicBezTo>
                      <a:pt x="81293" y="191689"/>
                      <a:pt x="89077" y="193246"/>
                      <a:pt x="103089" y="186240"/>
                    </a:cubicBezTo>
                    <a:cubicBezTo>
                      <a:pt x="156801" y="158995"/>
                      <a:pt x="212070" y="134864"/>
                      <a:pt x="265782" y="106840"/>
                    </a:cubicBezTo>
                    <a:cubicBezTo>
                      <a:pt x="296140" y="90493"/>
                      <a:pt x="327278" y="74146"/>
                      <a:pt x="352966" y="50793"/>
                    </a:cubicBezTo>
                    <a:cubicBezTo>
                      <a:pt x="372427" y="33667"/>
                      <a:pt x="369313" y="18877"/>
                      <a:pt x="344403" y="9536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990FC41-57C2-4D99-83DA-44413CE73C0B}"/>
                  </a:ext>
                </a:extLst>
              </p:cNvPr>
              <p:cNvSpPr/>
              <p:nvPr/>
            </p:nvSpPr>
            <p:spPr>
              <a:xfrm>
                <a:off x="4701046" y="3246847"/>
                <a:ext cx="653884" cy="311373"/>
              </a:xfrm>
              <a:custGeom>
                <a:avLst/>
                <a:gdLst>
                  <a:gd name="connsiteX0" fmla="*/ 658555 w 653884"/>
                  <a:gd name="connsiteY0" fmla="*/ 314487 h 311373"/>
                  <a:gd name="connsiteX1" fmla="*/ 0 w 653884"/>
                  <a:gd name="connsiteY1" fmla="*/ 0 h 311373"/>
                  <a:gd name="connsiteX2" fmla="*/ 293469 w 653884"/>
                  <a:gd name="connsiteY2" fmla="*/ 234309 h 311373"/>
                  <a:gd name="connsiteX3" fmla="*/ 658555 w 653884"/>
                  <a:gd name="connsiteY3" fmla="*/ 314487 h 311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3884" h="311373">
                    <a:moveTo>
                      <a:pt x="658555" y="314487"/>
                    </a:moveTo>
                    <a:cubicBezTo>
                      <a:pt x="438258" y="209399"/>
                      <a:pt x="218740" y="105089"/>
                      <a:pt x="0" y="0"/>
                    </a:cubicBezTo>
                    <a:cubicBezTo>
                      <a:pt x="83292" y="97304"/>
                      <a:pt x="177483" y="179818"/>
                      <a:pt x="293469" y="234309"/>
                    </a:cubicBezTo>
                    <a:cubicBezTo>
                      <a:pt x="375205" y="273230"/>
                      <a:pt x="607178" y="325385"/>
                      <a:pt x="658555" y="314487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A3E6E40-BD2A-4137-96CE-C3295594BF1D}"/>
                  </a:ext>
                </a:extLst>
              </p:cNvPr>
              <p:cNvSpPr/>
              <p:nvPr/>
            </p:nvSpPr>
            <p:spPr>
              <a:xfrm>
                <a:off x="4224645" y="3545765"/>
                <a:ext cx="210177" cy="731728"/>
              </a:xfrm>
              <a:custGeom>
                <a:avLst/>
                <a:gdLst>
                  <a:gd name="connsiteX0" fmla="*/ 211734 w 210177"/>
                  <a:gd name="connsiteY0" fmla="*/ 27245 h 731727"/>
                  <a:gd name="connsiteX1" fmla="*/ 200836 w 210177"/>
                  <a:gd name="connsiteY1" fmla="*/ 0 h 731727"/>
                  <a:gd name="connsiteX2" fmla="*/ 0 w 210177"/>
                  <a:gd name="connsiteY2" fmla="*/ 735620 h 731727"/>
                  <a:gd name="connsiteX3" fmla="*/ 18682 w 210177"/>
                  <a:gd name="connsiteY3" fmla="*/ 718494 h 731727"/>
                  <a:gd name="connsiteX4" fmla="*/ 68502 w 210177"/>
                  <a:gd name="connsiteY4" fmla="*/ 627417 h 731727"/>
                  <a:gd name="connsiteX5" fmla="*/ 189938 w 210177"/>
                  <a:gd name="connsiteY5" fmla="*/ 338619 h 731727"/>
                  <a:gd name="connsiteX6" fmla="*/ 214069 w 210177"/>
                  <a:gd name="connsiteY6" fmla="*/ 171255 h 731727"/>
                  <a:gd name="connsiteX7" fmla="*/ 211734 w 210177"/>
                  <a:gd name="connsiteY7" fmla="*/ 27245 h 73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177" h="731727">
                    <a:moveTo>
                      <a:pt x="211734" y="27245"/>
                    </a:moveTo>
                    <a:cubicBezTo>
                      <a:pt x="212512" y="17904"/>
                      <a:pt x="211734" y="9341"/>
                      <a:pt x="200836" y="0"/>
                    </a:cubicBezTo>
                    <a:cubicBezTo>
                      <a:pt x="133891" y="245207"/>
                      <a:pt x="67724" y="489635"/>
                      <a:pt x="0" y="735620"/>
                    </a:cubicBezTo>
                    <a:cubicBezTo>
                      <a:pt x="14790" y="733285"/>
                      <a:pt x="14790" y="724722"/>
                      <a:pt x="18682" y="718494"/>
                    </a:cubicBezTo>
                    <a:cubicBezTo>
                      <a:pt x="35808" y="688136"/>
                      <a:pt x="52155" y="657776"/>
                      <a:pt x="68502" y="627417"/>
                    </a:cubicBezTo>
                    <a:cubicBezTo>
                      <a:pt x="117543" y="534784"/>
                      <a:pt x="163471" y="440593"/>
                      <a:pt x="189938" y="338619"/>
                    </a:cubicBezTo>
                    <a:cubicBezTo>
                      <a:pt x="203950" y="284128"/>
                      <a:pt x="208620" y="228081"/>
                      <a:pt x="214069" y="171255"/>
                    </a:cubicBezTo>
                    <a:cubicBezTo>
                      <a:pt x="217961" y="122214"/>
                      <a:pt x="207842" y="75508"/>
                      <a:pt x="211734" y="27245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64AF668-E397-4191-A3F5-6ABF6510465B}"/>
                  </a:ext>
                </a:extLst>
              </p:cNvPr>
              <p:cNvSpPr/>
              <p:nvPr/>
            </p:nvSpPr>
            <p:spPr>
              <a:xfrm>
                <a:off x="5327685" y="2993077"/>
                <a:ext cx="186824" cy="342511"/>
              </a:xfrm>
              <a:custGeom>
                <a:avLst/>
                <a:gdLst>
                  <a:gd name="connsiteX0" fmla="*/ 189160 w 186824"/>
                  <a:gd name="connsiteY0" fmla="*/ 249099 h 342510"/>
                  <a:gd name="connsiteX1" fmla="*/ 186046 w 186824"/>
                  <a:gd name="connsiteY1" fmla="*/ 197722 h 342510"/>
                  <a:gd name="connsiteX2" fmla="*/ 185267 w 186824"/>
                  <a:gd name="connsiteY2" fmla="*/ 188381 h 342510"/>
                  <a:gd name="connsiteX3" fmla="*/ 174369 w 186824"/>
                  <a:gd name="connsiteY3" fmla="*/ 126885 h 342510"/>
                  <a:gd name="connsiteX4" fmla="*/ 184489 w 186824"/>
                  <a:gd name="connsiteY4" fmla="*/ 110538 h 342510"/>
                  <a:gd name="connsiteX5" fmla="*/ 162693 w 186824"/>
                  <a:gd name="connsiteY5" fmla="*/ 97304 h 342510"/>
                  <a:gd name="connsiteX6" fmla="*/ 142454 w 186824"/>
                  <a:gd name="connsiteY6" fmla="*/ 0 h 342510"/>
                  <a:gd name="connsiteX7" fmla="*/ 0 w 186824"/>
                  <a:gd name="connsiteY7" fmla="*/ 343289 h 342510"/>
                  <a:gd name="connsiteX8" fmla="*/ 170477 w 186824"/>
                  <a:gd name="connsiteY8" fmla="*/ 285685 h 342510"/>
                  <a:gd name="connsiteX9" fmla="*/ 189160 w 186824"/>
                  <a:gd name="connsiteY9" fmla="*/ 249099 h 342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6824" h="342510">
                    <a:moveTo>
                      <a:pt x="189160" y="249099"/>
                    </a:moveTo>
                    <a:cubicBezTo>
                      <a:pt x="186046" y="231973"/>
                      <a:pt x="172812" y="215626"/>
                      <a:pt x="186046" y="197722"/>
                    </a:cubicBezTo>
                    <a:cubicBezTo>
                      <a:pt x="186046" y="194608"/>
                      <a:pt x="185267" y="191495"/>
                      <a:pt x="185267" y="188381"/>
                    </a:cubicBezTo>
                    <a:cubicBezTo>
                      <a:pt x="151795" y="158800"/>
                      <a:pt x="151795" y="158800"/>
                      <a:pt x="174369" y="126885"/>
                    </a:cubicBezTo>
                    <a:cubicBezTo>
                      <a:pt x="177483" y="121436"/>
                      <a:pt x="181375" y="115987"/>
                      <a:pt x="184489" y="110538"/>
                    </a:cubicBezTo>
                    <a:cubicBezTo>
                      <a:pt x="171255" y="115208"/>
                      <a:pt x="165807" y="112094"/>
                      <a:pt x="162693" y="97304"/>
                    </a:cubicBezTo>
                    <a:cubicBezTo>
                      <a:pt x="156465" y="66945"/>
                      <a:pt x="156465" y="35030"/>
                      <a:pt x="142454" y="0"/>
                    </a:cubicBezTo>
                    <a:cubicBezTo>
                      <a:pt x="93412" y="117544"/>
                      <a:pt x="46706" y="230416"/>
                      <a:pt x="0" y="343289"/>
                    </a:cubicBezTo>
                    <a:cubicBezTo>
                      <a:pt x="61496" y="326942"/>
                      <a:pt x="115208" y="305146"/>
                      <a:pt x="170477" y="285685"/>
                    </a:cubicBezTo>
                    <a:cubicBezTo>
                      <a:pt x="189938" y="279458"/>
                      <a:pt x="192273" y="268560"/>
                      <a:pt x="189160" y="249099"/>
                    </a:cubicBezTo>
                    <a:close/>
                  </a:path>
                </a:pathLst>
              </a:custGeom>
              <a:solidFill>
                <a:srgbClr val="A1C1E2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76BD75-E044-421C-B0D0-0D6A61B7AF8F}"/>
                  </a:ext>
                </a:extLst>
              </p:cNvPr>
              <p:cNvSpPr/>
              <p:nvPr/>
            </p:nvSpPr>
            <p:spPr>
              <a:xfrm>
                <a:off x="4973498" y="4352222"/>
                <a:ext cx="576041" cy="233530"/>
              </a:xfrm>
              <a:custGeom>
                <a:avLst/>
                <a:gdLst>
                  <a:gd name="connsiteX0" fmla="*/ 581490 w 576040"/>
                  <a:gd name="connsiteY0" fmla="*/ 238201 h 233530"/>
                  <a:gd name="connsiteX1" fmla="*/ 0 w 576040"/>
                  <a:gd name="connsiteY1" fmla="*/ 0 h 233530"/>
                  <a:gd name="connsiteX2" fmla="*/ 581490 w 576040"/>
                  <a:gd name="connsiteY2" fmla="*/ 238201 h 23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6040" h="233530">
                    <a:moveTo>
                      <a:pt x="581490" y="238201"/>
                    </a:moveTo>
                    <a:cubicBezTo>
                      <a:pt x="387660" y="158801"/>
                      <a:pt x="193830" y="79400"/>
                      <a:pt x="0" y="0"/>
                    </a:cubicBezTo>
                    <a:cubicBezTo>
                      <a:pt x="165806" y="147124"/>
                      <a:pt x="359636" y="227303"/>
                      <a:pt x="581490" y="238201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78688C8-CEFB-49F6-93F8-B27FFC639CE5}"/>
                  </a:ext>
                </a:extLst>
              </p:cNvPr>
              <p:cNvSpPr/>
              <p:nvPr/>
            </p:nvSpPr>
            <p:spPr>
              <a:xfrm>
                <a:off x="3822070" y="3051475"/>
                <a:ext cx="210177" cy="194608"/>
              </a:xfrm>
              <a:custGeom>
                <a:avLst/>
                <a:gdLst>
                  <a:gd name="connsiteX0" fmla="*/ 176051 w 210177"/>
                  <a:gd name="connsiteY0" fmla="*/ 10105 h 194608"/>
                  <a:gd name="connsiteX1" fmla="*/ 158926 w 210177"/>
                  <a:gd name="connsiteY1" fmla="*/ 5434 h 194608"/>
                  <a:gd name="connsiteX2" fmla="*/ 7910 w 210177"/>
                  <a:gd name="connsiteY2" fmla="*/ 167348 h 194608"/>
                  <a:gd name="connsiteX3" fmla="*/ 2460 w 210177"/>
                  <a:gd name="connsiteY3" fmla="*/ 189144 h 194608"/>
                  <a:gd name="connsiteX4" fmla="*/ 22700 w 210177"/>
                  <a:gd name="connsiteY4" fmla="*/ 194593 h 194608"/>
                  <a:gd name="connsiteX5" fmla="*/ 33598 w 210177"/>
                  <a:gd name="connsiteY5" fmla="*/ 194593 h 194608"/>
                  <a:gd name="connsiteX6" fmla="*/ 207189 w 210177"/>
                  <a:gd name="connsiteY6" fmla="*/ 129205 h 194608"/>
                  <a:gd name="connsiteX7" fmla="*/ 214973 w 210177"/>
                  <a:gd name="connsiteY7" fmla="*/ 112079 h 194608"/>
                  <a:gd name="connsiteX8" fmla="*/ 176051 w 210177"/>
                  <a:gd name="connsiteY8" fmla="*/ 10105 h 194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177" h="194608">
                    <a:moveTo>
                      <a:pt x="176051" y="10105"/>
                    </a:moveTo>
                    <a:cubicBezTo>
                      <a:pt x="172159" y="-1572"/>
                      <a:pt x="167488" y="-3129"/>
                      <a:pt x="158926" y="5434"/>
                    </a:cubicBezTo>
                    <a:cubicBezTo>
                      <a:pt x="108327" y="59146"/>
                      <a:pt x="49166" y="105074"/>
                      <a:pt x="7910" y="167348"/>
                    </a:cubicBezTo>
                    <a:cubicBezTo>
                      <a:pt x="3239" y="173576"/>
                      <a:pt x="-3767" y="180582"/>
                      <a:pt x="2460" y="189144"/>
                    </a:cubicBezTo>
                    <a:cubicBezTo>
                      <a:pt x="7131" y="196150"/>
                      <a:pt x="14915" y="194593"/>
                      <a:pt x="22700" y="194593"/>
                    </a:cubicBezTo>
                    <a:cubicBezTo>
                      <a:pt x="26592" y="194593"/>
                      <a:pt x="30484" y="195372"/>
                      <a:pt x="33598" y="194593"/>
                    </a:cubicBezTo>
                    <a:cubicBezTo>
                      <a:pt x="93537" y="177468"/>
                      <a:pt x="151141" y="154115"/>
                      <a:pt x="207189" y="129205"/>
                    </a:cubicBezTo>
                    <a:cubicBezTo>
                      <a:pt x="214973" y="126091"/>
                      <a:pt x="218087" y="120642"/>
                      <a:pt x="214973" y="112079"/>
                    </a:cubicBezTo>
                    <a:cubicBezTo>
                      <a:pt x="201740" y="77828"/>
                      <a:pt x="188506" y="44356"/>
                      <a:pt x="176051" y="10105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DB84C74-E433-44B8-9618-FB44EBA11BB9}"/>
                </a:ext>
              </a:extLst>
            </p:cNvPr>
            <p:cNvSpPr/>
            <p:nvPr/>
          </p:nvSpPr>
          <p:spPr>
            <a:xfrm>
              <a:off x="5487707" y="2989274"/>
              <a:ext cx="1354474" cy="3113734"/>
            </a:xfrm>
            <a:custGeom>
              <a:avLst/>
              <a:gdLst>
                <a:gd name="connsiteX0" fmla="*/ 365421 w 1354474"/>
                <a:gd name="connsiteY0" fmla="*/ 1422110 h 3113734"/>
                <a:gd name="connsiteX1" fmla="*/ 333505 w 1354474"/>
                <a:gd name="connsiteY1" fmla="*/ 1334147 h 3113734"/>
                <a:gd name="connsiteX2" fmla="*/ 327278 w 1354474"/>
                <a:gd name="connsiteY2" fmla="*/ 1316242 h 3113734"/>
                <a:gd name="connsiteX3" fmla="*/ 322607 w 1354474"/>
                <a:gd name="connsiteY3" fmla="*/ 1290554 h 3113734"/>
                <a:gd name="connsiteX4" fmla="*/ 300811 w 1354474"/>
                <a:gd name="connsiteY4" fmla="*/ 1224387 h 3113734"/>
                <a:gd name="connsiteX5" fmla="*/ 289913 w 1354474"/>
                <a:gd name="connsiteY5" fmla="*/ 1190136 h 3113734"/>
                <a:gd name="connsiteX6" fmla="*/ 289134 w 1354474"/>
                <a:gd name="connsiteY6" fmla="*/ 1180795 h 3113734"/>
                <a:gd name="connsiteX7" fmla="*/ 279015 w 1354474"/>
                <a:gd name="connsiteY7" fmla="*/ 1147323 h 3113734"/>
                <a:gd name="connsiteX8" fmla="*/ 277458 w 1354474"/>
                <a:gd name="connsiteY8" fmla="*/ 1137203 h 3113734"/>
                <a:gd name="connsiteX9" fmla="*/ 267338 w 1354474"/>
                <a:gd name="connsiteY9" fmla="*/ 1103730 h 3113734"/>
                <a:gd name="connsiteX10" fmla="*/ 255662 w 1354474"/>
                <a:gd name="connsiteY10" fmla="*/ 1060138 h 3113734"/>
                <a:gd name="connsiteX11" fmla="*/ 245542 w 1354474"/>
                <a:gd name="connsiteY11" fmla="*/ 1026665 h 3113734"/>
                <a:gd name="connsiteX12" fmla="*/ 244764 w 1354474"/>
                <a:gd name="connsiteY12" fmla="*/ 1017324 h 3113734"/>
                <a:gd name="connsiteX13" fmla="*/ 233866 w 1354474"/>
                <a:gd name="connsiteY13" fmla="*/ 983073 h 3113734"/>
                <a:gd name="connsiteX14" fmla="*/ 233866 w 1354474"/>
                <a:gd name="connsiteY14" fmla="*/ 983073 h 3113734"/>
                <a:gd name="connsiteX15" fmla="*/ 222189 w 1354474"/>
                <a:gd name="connsiteY15" fmla="*/ 939481 h 3113734"/>
                <a:gd name="connsiteX16" fmla="*/ 222189 w 1354474"/>
                <a:gd name="connsiteY16" fmla="*/ 939481 h 3113734"/>
                <a:gd name="connsiteX17" fmla="*/ 210513 w 1354474"/>
                <a:gd name="connsiteY17" fmla="*/ 895888 h 3113734"/>
                <a:gd name="connsiteX18" fmla="*/ 200393 w 1354474"/>
                <a:gd name="connsiteY18" fmla="*/ 873314 h 3113734"/>
                <a:gd name="connsiteX19" fmla="*/ 195722 w 1354474"/>
                <a:gd name="connsiteY19" fmla="*/ 858523 h 3113734"/>
                <a:gd name="connsiteX20" fmla="*/ 190273 w 1354474"/>
                <a:gd name="connsiteY20" fmla="*/ 828943 h 3113734"/>
                <a:gd name="connsiteX21" fmla="*/ 189495 w 1354474"/>
                <a:gd name="connsiteY21" fmla="*/ 829721 h 3113734"/>
                <a:gd name="connsiteX22" fmla="*/ 180154 w 1354474"/>
                <a:gd name="connsiteY22" fmla="*/ 795470 h 3113734"/>
                <a:gd name="connsiteX23" fmla="*/ 156801 w 1354474"/>
                <a:gd name="connsiteY23" fmla="*/ 698166 h 3113734"/>
                <a:gd name="connsiteX24" fmla="*/ 151352 w 1354474"/>
                <a:gd name="connsiteY24" fmla="*/ 677148 h 3113734"/>
                <a:gd name="connsiteX25" fmla="*/ 142789 w 1354474"/>
                <a:gd name="connsiteY25" fmla="*/ 632778 h 3113734"/>
                <a:gd name="connsiteX26" fmla="*/ 140454 w 1354474"/>
                <a:gd name="connsiteY26" fmla="*/ 620323 h 3113734"/>
                <a:gd name="connsiteX27" fmla="*/ 135005 w 1354474"/>
                <a:gd name="connsiteY27" fmla="*/ 565833 h 3113734"/>
                <a:gd name="connsiteX28" fmla="*/ 124106 w 1354474"/>
                <a:gd name="connsiteY28" fmla="*/ 392242 h 3113734"/>
                <a:gd name="connsiteX29" fmla="*/ 145903 w 1354474"/>
                <a:gd name="connsiteY29" fmla="*/ 346314 h 3113734"/>
                <a:gd name="connsiteX30" fmla="*/ 150573 w 1354474"/>
                <a:gd name="connsiteY30" fmla="*/ 345536 h 3113734"/>
                <a:gd name="connsiteX31" fmla="*/ 156022 w 1354474"/>
                <a:gd name="connsiteY31" fmla="*/ 318291 h 3113734"/>
                <a:gd name="connsiteX32" fmla="*/ 25245 w 1354474"/>
                <a:gd name="connsiteY32" fmla="*/ 201525 h 3113734"/>
                <a:gd name="connsiteX33" fmla="*/ 18240 w 1354474"/>
                <a:gd name="connsiteY33" fmla="*/ 192963 h 3113734"/>
                <a:gd name="connsiteX34" fmla="*/ 8120 w 1354474"/>
                <a:gd name="connsiteY34" fmla="*/ 131466 h 3113734"/>
                <a:gd name="connsiteX35" fmla="*/ 23688 w 1354474"/>
                <a:gd name="connsiteY35" fmla="*/ 115119 h 3113734"/>
                <a:gd name="connsiteX36" fmla="*/ 124106 w 1354474"/>
                <a:gd name="connsiteY36" fmla="*/ 11588 h 3113734"/>
                <a:gd name="connsiteX37" fmla="*/ 167699 w 1354474"/>
                <a:gd name="connsiteY37" fmla="*/ 17037 h 3113734"/>
                <a:gd name="connsiteX38" fmla="*/ 234644 w 1354474"/>
                <a:gd name="connsiteY38" fmla="*/ 60629 h 3113734"/>
                <a:gd name="connsiteX39" fmla="*/ 285242 w 1354474"/>
                <a:gd name="connsiteY39" fmla="*/ 140808 h 3113734"/>
                <a:gd name="connsiteX40" fmla="*/ 293805 w 1354474"/>
                <a:gd name="connsiteY40" fmla="*/ 205418 h 3113734"/>
                <a:gd name="connsiteX41" fmla="*/ 292248 w 1354474"/>
                <a:gd name="connsiteY41" fmla="*/ 234998 h 3113734"/>
                <a:gd name="connsiteX42" fmla="*/ 299254 w 1354474"/>
                <a:gd name="connsiteY42" fmla="*/ 269249 h 3113734"/>
                <a:gd name="connsiteX43" fmla="*/ 354523 w 1354474"/>
                <a:gd name="connsiteY43" fmla="*/ 294938 h 3113734"/>
                <a:gd name="connsiteX44" fmla="*/ 531227 w 1354474"/>
                <a:gd name="connsiteY44" fmla="*/ 458409 h 3113734"/>
                <a:gd name="connsiteX45" fmla="*/ 540568 w 1354474"/>
                <a:gd name="connsiteY45" fmla="*/ 466971 h 3113734"/>
                <a:gd name="connsiteX46" fmla="*/ 553023 w 1354474"/>
                <a:gd name="connsiteY46" fmla="*/ 487989 h 3113734"/>
                <a:gd name="connsiteX47" fmla="*/ 553023 w 1354474"/>
                <a:gd name="connsiteY47" fmla="*/ 488767 h 3113734"/>
                <a:gd name="connsiteX48" fmla="*/ 574820 w 1354474"/>
                <a:gd name="connsiteY48" fmla="*/ 522240 h 3113734"/>
                <a:gd name="connsiteX49" fmla="*/ 619969 w 1354474"/>
                <a:gd name="connsiteY49" fmla="*/ 608646 h 3113734"/>
                <a:gd name="connsiteX50" fmla="*/ 630867 w 1354474"/>
                <a:gd name="connsiteY50" fmla="*/ 631221 h 3113734"/>
                <a:gd name="connsiteX51" fmla="*/ 630867 w 1354474"/>
                <a:gd name="connsiteY51" fmla="*/ 631221 h 3113734"/>
                <a:gd name="connsiteX52" fmla="*/ 641765 w 1354474"/>
                <a:gd name="connsiteY52" fmla="*/ 652238 h 3113734"/>
                <a:gd name="connsiteX53" fmla="*/ 651106 w 1354474"/>
                <a:gd name="connsiteY53" fmla="*/ 666250 h 3113734"/>
                <a:gd name="connsiteX54" fmla="*/ 674459 w 1354474"/>
                <a:gd name="connsiteY54" fmla="*/ 729304 h 3113734"/>
                <a:gd name="connsiteX55" fmla="*/ 684579 w 1354474"/>
                <a:gd name="connsiteY55" fmla="*/ 747207 h 3113734"/>
                <a:gd name="connsiteX56" fmla="*/ 685357 w 1354474"/>
                <a:gd name="connsiteY56" fmla="*/ 751878 h 3113734"/>
                <a:gd name="connsiteX57" fmla="*/ 698591 w 1354474"/>
                <a:gd name="connsiteY57" fmla="*/ 773674 h 3113734"/>
                <a:gd name="connsiteX58" fmla="*/ 700926 w 1354474"/>
                <a:gd name="connsiteY58" fmla="*/ 780680 h 3113734"/>
                <a:gd name="connsiteX59" fmla="*/ 707932 w 1354474"/>
                <a:gd name="connsiteY59" fmla="*/ 807147 h 3113734"/>
                <a:gd name="connsiteX60" fmla="*/ 728949 w 1354474"/>
                <a:gd name="connsiteY60" fmla="*/ 851518 h 3113734"/>
                <a:gd name="connsiteX61" fmla="*/ 739069 w 1354474"/>
                <a:gd name="connsiteY61" fmla="*/ 874092 h 3113734"/>
                <a:gd name="connsiteX62" fmla="*/ 739847 w 1354474"/>
                <a:gd name="connsiteY62" fmla="*/ 874092 h 3113734"/>
                <a:gd name="connsiteX63" fmla="*/ 749967 w 1354474"/>
                <a:gd name="connsiteY63" fmla="*/ 897445 h 3113734"/>
                <a:gd name="connsiteX64" fmla="*/ 762422 w 1354474"/>
                <a:gd name="connsiteY64" fmla="*/ 939481 h 3113734"/>
                <a:gd name="connsiteX65" fmla="*/ 772542 w 1354474"/>
                <a:gd name="connsiteY65" fmla="*/ 962055 h 3113734"/>
                <a:gd name="connsiteX66" fmla="*/ 795895 w 1354474"/>
                <a:gd name="connsiteY66" fmla="*/ 1027444 h 3113734"/>
                <a:gd name="connsiteX67" fmla="*/ 805236 w 1354474"/>
                <a:gd name="connsiteY67" fmla="*/ 1050018 h 3113734"/>
                <a:gd name="connsiteX68" fmla="*/ 806014 w 1354474"/>
                <a:gd name="connsiteY68" fmla="*/ 1050018 h 3113734"/>
                <a:gd name="connsiteX69" fmla="*/ 811463 w 1354474"/>
                <a:gd name="connsiteY69" fmla="*/ 1068701 h 3113734"/>
                <a:gd name="connsiteX70" fmla="*/ 817691 w 1354474"/>
                <a:gd name="connsiteY70" fmla="*/ 1093610 h 3113734"/>
                <a:gd name="connsiteX71" fmla="*/ 828589 w 1354474"/>
                <a:gd name="connsiteY71" fmla="*/ 1125526 h 3113734"/>
                <a:gd name="connsiteX72" fmla="*/ 839487 w 1354474"/>
                <a:gd name="connsiteY72" fmla="*/ 1158999 h 3113734"/>
                <a:gd name="connsiteX73" fmla="*/ 848828 w 1354474"/>
                <a:gd name="connsiteY73" fmla="*/ 1170676 h 3113734"/>
                <a:gd name="connsiteX74" fmla="*/ 855056 w 1354474"/>
                <a:gd name="connsiteY74" fmla="*/ 1189358 h 3113734"/>
                <a:gd name="connsiteX75" fmla="*/ 864397 w 1354474"/>
                <a:gd name="connsiteY75" fmla="*/ 1213489 h 3113734"/>
                <a:gd name="connsiteX76" fmla="*/ 866732 w 1354474"/>
                <a:gd name="connsiteY76" fmla="*/ 1224387 h 3113734"/>
                <a:gd name="connsiteX77" fmla="*/ 874517 w 1354474"/>
                <a:gd name="connsiteY77" fmla="*/ 1246183 h 3113734"/>
                <a:gd name="connsiteX78" fmla="*/ 877630 w 1354474"/>
                <a:gd name="connsiteY78" fmla="*/ 1252411 h 3113734"/>
                <a:gd name="connsiteX79" fmla="*/ 885415 w 1354474"/>
                <a:gd name="connsiteY79" fmla="*/ 1278099 h 3113734"/>
                <a:gd name="connsiteX80" fmla="*/ 893977 w 1354474"/>
                <a:gd name="connsiteY80" fmla="*/ 1296781 h 3113734"/>
                <a:gd name="connsiteX81" fmla="*/ 939126 w 1354474"/>
                <a:gd name="connsiteY81" fmla="*/ 1433007 h 3113734"/>
                <a:gd name="connsiteX82" fmla="*/ 950024 w 1354474"/>
                <a:gd name="connsiteY82" fmla="*/ 1465702 h 3113734"/>
                <a:gd name="connsiteX83" fmla="*/ 950024 w 1354474"/>
                <a:gd name="connsiteY83" fmla="*/ 1465702 h 3113734"/>
                <a:gd name="connsiteX84" fmla="*/ 955474 w 1354474"/>
                <a:gd name="connsiteY84" fmla="*/ 1480492 h 3113734"/>
                <a:gd name="connsiteX85" fmla="*/ 961701 w 1354474"/>
                <a:gd name="connsiteY85" fmla="*/ 1509294 h 3113734"/>
                <a:gd name="connsiteX86" fmla="*/ 961701 w 1354474"/>
                <a:gd name="connsiteY86" fmla="*/ 1509294 h 3113734"/>
                <a:gd name="connsiteX87" fmla="*/ 971821 w 1354474"/>
                <a:gd name="connsiteY87" fmla="*/ 1537318 h 3113734"/>
                <a:gd name="connsiteX88" fmla="*/ 981940 w 1354474"/>
                <a:gd name="connsiteY88" fmla="*/ 1554443 h 3113734"/>
                <a:gd name="connsiteX89" fmla="*/ 988168 w 1354474"/>
                <a:gd name="connsiteY89" fmla="*/ 1572347 h 3113734"/>
                <a:gd name="connsiteX90" fmla="*/ 992838 w 1354474"/>
                <a:gd name="connsiteY90" fmla="*/ 1598035 h 3113734"/>
                <a:gd name="connsiteX91" fmla="*/ 1016191 w 1354474"/>
                <a:gd name="connsiteY91" fmla="*/ 1663424 h 3113734"/>
                <a:gd name="connsiteX92" fmla="*/ 1027089 w 1354474"/>
                <a:gd name="connsiteY92" fmla="*/ 1696118 h 3113734"/>
                <a:gd name="connsiteX93" fmla="*/ 1037988 w 1354474"/>
                <a:gd name="connsiteY93" fmla="*/ 1728812 h 3113734"/>
                <a:gd name="connsiteX94" fmla="*/ 1043437 w 1354474"/>
                <a:gd name="connsiteY94" fmla="*/ 1747495 h 3113734"/>
                <a:gd name="connsiteX95" fmla="*/ 1050442 w 1354474"/>
                <a:gd name="connsiteY95" fmla="*/ 1770848 h 3113734"/>
                <a:gd name="connsiteX96" fmla="*/ 1059784 w 1354474"/>
                <a:gd name="connsiteY96" fmla="*/ 1790309 h 3113734"/>
                <a:gd name="connsiteX97" fmla="*/ 1100262 w 1354474"/>
                <a:gd name="connsiteY97" fmla="*/ 1921085 h 3113734"/>
                <a:gd name="connsiteX98" fmla="*/ 1104933 w 1354474"/>
                <a:gd name="connsiteY98" fmla="*/ 1942103 h 3113734"/>
                <a:gd name="connsiteX99" fmla="*/ 1115053 w 1354474"/>
                <a:gd name="connsiteY99" fmla="*/ 1970127 h 3113734"/>
                <a:gd name="connsiteX100" fmla="*/ 1125172 w 1354474"/>
                <a:gd name="connsiteY100" fmla="*/ 1992701 h 3113734"/>
                <a:gd name="connsiteX101" fmla="*/ 1131400 w 1354474"/>
                <a:gd name="connsiteY101" fmla="*/ 2011384 h 3113734"/>
                <a:gd name="connsiteX102" fmla="*/ 1136849 w 1354474"/>
                <a:gd name="connsiteY102" fmla="*/ 2037072 h 3113734"/>
                <a:gd name="connsiteX103" fmla="*/ 1149304 w 1354474"/>
                <a:gd name="connsiteY103" fmla="*/ 2079886 h 3113734"/>
                <a:gd name="connsiteX104" fmla="*/ 1158645 w 1354474"/>
                <a:gd name="connsiteY104" fmla="*/ 2103239 h 3113734"/>
                <a:gd name="connsiteX105" fmla="*/ 1159423 w 1354474"/>
                <a:gd name="connsiteY105" fmla="*/ 2103239 h 3113734"/>
                <a:gd name="connsiteX106" fmla="*/ 1164872 w 1354474"/>
                <a:gd name="connsiteY106" fmla="*/ 2117251 h 3113734"/>
                <a:gd name="connsiteX107" fmla="*/ 1173435 w 1354474"/>
                <a:gd name="connsiteY107" fmla="*/ 2145274 h 3113734"/>
                <a:gd name="connsiteX108" fmla="*/ 1175770 w 1354474"/>
                <a:gd name="connsiteY108" fmla="*/ 2152280 h 3113734"/>
                <a:gd name="connsiteX109" fmla="*/ 1181998 w 1354474"/>
                <a:gd name="connsiteY109" fmla="*/ 2180304 h 3113734"/>
                <a:gd name="connsiteX110" fmla="*/ 1182776 w 1354474"/>
                <a:gd name="connsiteY110" fmla="*/ 2184975 h 3113734"/>
                <a:gd name="connsiteX111" fmla="*/ 1192896 w 1354474"/>
                <a:gd name="connsiteY111" fmla="*/ 2213777 h 3113734"/>
                <a:gd name="connsiteX112" fmla="*/ 1203015 w 1354474"/>
                <a:gd name="connsiteY112" fmla="*/ 2235573 h 3113734"/>
                <a:gd name="connsiteX113" fmla="*/ 1208465 w 1354474"/>
                <a:gd name="connsiteY113" fmla="*/ 2254255 h 3113734"/>
                <a:gd name="connsiteX114" fmla="*/ 1213913 w 1354474"/>
                <a:gd name="connsiteY114" fmla="*/ 2279165 h 3113734"/>
                <a:gd name="connsiteX115" fmla="*/ 1225590 w 1354474"/>
                <a:gd name="connsiteY115" fmla="*/ 2321979 h 3113734"/>
                <a:gd name="connsiteX116" fmla="*/ 1236488 w 1354474"/>
                <a:gd name="connsiteY116" fmla="*/ 2356230 h 3113734"/>
                <a:gd name="connsiteX117" fmla="*/ 1236488 w 1354474"/>
                <a:gd name="connsiteY117" fmla="*/ 2356230 h 3113734"/>
                <a:gd name="connsiteX118" fmla="*/ 1247386 w 1354474"/>
                <a:gd name="connsiteY118" fmla="*/ 2389702 h 3113734"/>
                <a:gd name="connsiteX119" fmla="*/ 1258284 w 1354474"/>
                <a:gd name="connsiteY119" fmla="*/ 2412277 h 3113734"/>
                <a:gd name="connsiteX120" fmla="*/ 1262955 w 1354474"/>
                <a:gd name="connsiteY120" fmla="*/ 2427067 h 3113734"/>
                <a:gd name="connsiteX121" fmla="*/ 1269182 w 1354474"/>
                <a:gd name="connsiteY121" fmla="*/ 2456648 h 3113734"/>
                <a:gd name="connsiteX122" fmla="*/ 1291757 w 1354474"/>
                <a:gd name="connsiteY122" fmla="*/ 2522036 h 3113734"/>
                <a:gd name="connsiteX123" fmla="*/ 1296427 w 1354474"/>
                <a:gd name="connsiteY123" fmla="*/ 2536827 h 3113734"/>
                <a:gd name="connsiteX124" fmla="*/ 1302655 w 1354474"/>
                <a:gd name="connsiteY124" fmla="*/ 2565628 h 3113734"/>
                <a:gd name="connsiteX125" fmla="*/ 1312775 w 1354474"/>
                <a:gd name="connsiteY125" fmla="*/ 2588203 h 3113734"/>
                <a:gd name="connsiteX126" fmla="*/ 1318224 w 1354474"/>
                <a:gd name="connsiteY126" fmla="*/ 2606886 h 3113734"/>
                <a:gd name="connsiteX127" fmla="*/ 1324451 w 1354474"/>
                <a:gd name="connsiteY127" fmla="*/ 2632574 h 3113734"/>
                <a:gd name="connsiteX128" fmla="*/ 1335349 w 1354474"/>
                <a:gd name="connsiteY128" fmla="*/ 2669939 h 3113734"/>
                <a:gd name="connsiteX129" fmla="*/ 1350139 w 1354474"/>
                <a:gd name="connsiteY129" fmla="*/ 2722094 h 3113734"/>
                <a:gd name="connsiteX130" fmla="*/ 1344690 w 1354474"/>
                <a:gd name="connsiteY130" fmla="*/ 2778919 h 3113734"/>
                <a:gd name="connsiteX131" fmla="*/ 1336128 w 1354474"/>
                <a:gd name="connsiteY131" fmla="*/ 2815506 h 3113734"/>
                <a:gd name="connsiteX132" fmla="*/ 1335349 w 1354474"/>
                <a:gd name="connsiteY132" fmla="*/ 2824847 h 3113734"/>
                <a:gd name="connsiteX133" fmla="*/ 1325230 w 1354474"/>
                <a:gd name="connsiteY133" fmla="*/ 2859098 h 3113734"/>
                <a:gd name="connsiteX134" fmla="*/ 1324451 w 1354474"/>
                <a:gd name="connsiteY134" fmla="*/ 2873888 h 3113734"/>
                <a:gd name="connsiteX135" fmla="*/ 1316667 w 1354474"/>
                <a:gd name="connsiteY135" fmla="*/ 2898020 h 3113734"/>
                <a:gd name="connsiteX136" fmla="*/ 1307325 w 1354474"/>
                <a:gd name="connsiteY136" fmla="*/ 2926043 h 3113734"/>
                <a:gd name="connsiteX137" fmla="*/ 1301877 w 1354474"/>
                <a:gd name="connsiteY137" fmla="*/ 2940055 h 3113734"/>
                <a:gd name="connsiteX138" fmla="*/ 1301098 w 1354474"/>
                <a:gd name="connsiteY138" fmla="*/ 2950175 h 3113734"/>
                <a:gd name="connsiteX139" fmla="*/ 1292535 w 1354474"/>
                <a:gd name="connsiteY139" fmla="*/ 2966522 h 3113734"/>
                <a:gd name="connsiteX140" fmla="*/ 1280859 w 1354474"/>
                <a:gd name="connsiteY140" fmla="*/ 2996881 h 3113734"/>
                <a:gd name="connsiteX141" fmla="*/ 1280080 w 1354474"/>
                <a:gd name="connsiteY141" fmla="*/ 3006222 h 3113734"/>
                <a:gd name="connsiteX142" fmla="*/ 1269182 w 1354474"/>
                <a:gd name="connsiteY142" fmla="*/ 3038916 h 3113734"/>
                <a:gd name="connsiteX143" fmla="*/ 1255171 w 1354474"/>
                <a:gd name="connsiteY143" fmla="*/ 3096520 h 3113734"/>
                <a:gd name="connsiteX144" fmla="*/ 1224812 w 1354474"/>
                <a:gd name="connsiteY144" fmla="*/ 3108197 h 3113734"/>
                <a:gd name="connsiteX145" fmla="*/ 1135292 w 1354474"/>
                <a:gd name="connsiteY145" fmla="*/ 3051371 h 3113734"/>
                <a:gd name="connsiteX146" fmla="*/ 1105711 w 1354474"/>
                <a:gd name="connsiteY146" fmla="*/ 3039695 h 3113734"/>
                <a:gd name="connsiteX147" fmla="*/ 1027089 w 1354474"/>
                <a:gd name="connsiteY147" fmla="*/ 2984426 h 3113734"/>
                <a:gd name="connsiteX148" fmla="*/ 993617 w 1354474"/>
                <a:gd name="connsiteY148" fmla="*/ 2963408 h 3113734"/>
                <a:gd name="connsiteX149" fmla="*/ 938348 w 1354474"/>
                <a:gd name="connsiteY149" fmla="*/ 2930714 h 3113734"/>
                <a:gd name="connsiteX150" fmla="*/ 916552 w 1354474"/>
                <a:gd name="connsiteY150" fmla="*/ 2919816 h 3113734"/>
                <a:gd name="connsiteX151" fmla="*/ 838709 w 1354474"/>
                <a:gd name="connsiteY151" fmla="*/ 2865325 h 3113734"/>
                <a:gd name="connsiteX152" fmla="*/ 828589 w 1354474"/>
                <a:gd name="connsiteY152" fmla="*/ 2842751 h 3113734"/>
                <a:gd name="connsiteX153" fmla="*/ 806014 w 1354474"/>
                <a:gd name="connsiteY153" fmla="*/ 2772692 h 3113734"/>
                <a:gd name="connsiteX154" fmla="*/ 795895 w 1354474"/>
                <a:gd name="connsiteY154" fmla="*/ 2743890 h 3113734"/>
                <a:gd name="connsiteX155" fmla="*/ 795116 w 1354474"/>
                <a:gd name="connsiteY155" fmla="*/ 2739998 h 3113734"/>
                <a:gd name="connsiteX156" fmla="*/ 782661 w 1354474"/>
                <a:gd name="connsiteY156" fmla="*/ 2703411 h 3113734"/>
                <a:gd name="connsiteX157" fmla="*/ 773320 w 1354474"/>
                <a:gd name="connsiteY157" fmla="*/ 2678501 h 3113734"/>
                <a:gd name="connsiteX158" fmla="*/ 773320 w 1354474"/>
                <a:gd name="connsiteY158" fmla="*/ 2678501 h 3113734"/>
                <a:gd name="connsiteX159" fmla="*/ 759308 w 1354474"/>
                <a:gd name="connsiteY159" fmla="*/ 2647364 h 3113734"/>
                <a:gd name="connsiteX160" fmla="*/ 756973 w 1354474"/>
                <a:gd name="connsiteY160" fmla="*/ 2636466 h 3113734"/>
                <a:gd name="connsiteX161" fmla="*/ 751524 w 1354474"/>
                <a:gd name="connsiteY161" fmla="*/ 2613113 h 3113734"/>
                <a:gd name="connsiteX162" fmla="*/ 741404 w 1354474"/>
                <a:gd name="connsiteY162" fmla="*/ 2591317 h 3113734"/>
                <a:gd name="connsiteX163" fmla="*/ 730506 w 1354474"/>
                <a:gd name="connsiteY163" fmla="*/ 2557844 h 3113734"/>
                <a:gd name="connsiteX164" fmla="*/ 718830 w 1354474"/>
                <a:gd name="connsiteY164" fmla="*/ 2515030 h 3113734"/>
                <a:gd name="connsiteX165" fmla="*/ 707932 w 1354474"/>
                <a:gd name="connsiteY165" fmla="*/ 2482336 h 3113734"/>
                <a:gd name="connsiteX166" fmla="*/ 707153 w 1354474"/>
                <a:gd name="connsiteY166" fmla="*/ 2472995 h 3113734"/>
                <a:gd name="connsiteX167" fmla="*/ 695477 w 1354474"/>
                <a:gd name="connsiteY167" fmla="*/ 2440301 h 3113734"/>
                <a:gd name="connsiteX168" fmla="*/ 686136 w 1354474"/>
                <a:gd name="connsiteY168" fmla="*/ 2416169 h 3113734"/>
                <a:gd name="connsiteX169" fmla="*/ 675238 w 1354474"/>
                <a:gd name="connsiteY169" fmla="*/ 2394373 h 3113734"/>
                <a:gd name="connsiteX170" fmla="*/ 669788 w 1354474"/>
                <a:gd name="connsiteY170" fmla="*/ 2376469 h 3113734"/>
                <a:gd name="connsiteX171" fmla="*/ 662783 w 1354474"/>
                <a:gd name="connsiteY171" fmla="*/ 2352338 h 3113734"/>
                <a:gd name="connsiteX172" fmla="*/ 654220 w 1354474"/>
                <a:gd name="connsiteY172" fmla="*/ 2328206 h 3113734"/>
                <a:gd name="connsiteX173" fmla="*/ 630867 w 1354474"/>
                <a:gd name="connsiteY173" fmla="*/ 2242578 h 3113734"/>
                <a:gd name="connsiteX174" fmla="*/ 619969 w 1354474"/>
                <a:gd name="connsiteY174" fmla="*/ 2209106 h 3113734"/>
                <a:gd name="connsiteX175" fmla="*/ 619969 w 1354474"/>
                <a:gd name="connsiteY175" fmla="*/ 2209106 h 3113734"/>
                <a:gd name="connsiteX176" fmla="*/ 609071 w 1354474"/>
                <a:gd name="connsiteY176" fmla="*/ 2175633 h 3113734"/>
                <a:gd name="connsiteX177" fmla="*/ 609071 w 1354474"/>
                <a:gd name="connsiteY177" fmla="*/ 2175633 h 3113734"/>
                <a:gd name="connsiteX178" fmla="*/ 597394 w 1354474"/>
                <a:gd name="connsiteY178" fmla="*/ 2145274 h 3113734"/>
                <a:gd name="connsiteX179" fmla="*/ 594280 w 1354474"/>
                <a:gd name="connsiteY179" fmla="*/ 2139047 h 3113734"/>
                <a:gd name="connsiteX180" fmla="*/ 584161 w 1354474"/>
                <a:gd name="connsiteY180" fmla="*/ 2112580 h 3113734"/>
                <a:gd name="connsiteX181" fmla="*/ 577155 w 1354474"/>
                <a:gd name="connsiteY181" fmla="*/ 2092341 h 3113734"/>
                <a:gd name="connsiteX182" fmla="*/ 576376 w 1354474"/>
                <a:gd name="connsiteY182" fmla="*/ 2087670 h 3113734"/>
                <a:gd name="connsiteX183" fmla="*/ 565478 w 1354474"/>
                <a:gd name="connsiteY183" fmla="*/ 2054976 h 3113734"/>
                <a:gd name="connsiteX184" fmla="*/ 553802 w 1354474"/>
                <a:gd name="connsiteY184" fmla="*/ 2011384 h 3113734"/>
                <a:gd name="connsiteX185" fmla="*/ 540568 w 1354474"/>
                <a:gd name="connsiteY185" fmla="*/ 1980247 h 3113734"/>
                <a:gd name="connsiteX186" fmla="*/ 538233 w 1354474"/>
                <a:gd name="connsiteY186" fmla="*/ 1969348 h 3113734"/>
                <a:gd name="connsiteX187" fmla="*/ 528892 w 1354474"/>
                <a:gd name="connsiteY187" fmla="*/ 1945995 h 3113734"/>
                <a:gd name="connsiteX188" fmla="*/ 527335 w 1354474"/>
                <a:gd name="connsiteY188" fmla="*/ 1938989 h 3113734"/>
                <a:gd name="connsiteX189" fmla="*/ 519551 w 1354474"/>
                <a:gd name="connsiteY189" fmla="*/ 1913301 h 3113734"/>
                <a:gd name="connsiteX190" fmla="*/ 517215 w 1354474"/>
                <a:gd name="connsiteY190" fmla="*/ 1906295 h 3113734"/>
                <a:gd name="connsiteX191" fmla="*/ 508653 w 1354474"/>
                <a:gd name="connsiteY191" fmla="*/ 1879828 h 3113734"/>
                <a:gd name="connsiteX192" fmla="*/ 506317 w 1354474"/>
                <a:gd name="connsiteY192" fmla="*/ 1872822 h 3113734"/>
                <a:gd name="connsiteX193" fmla="*/ 500090 w 1354474"/>
                <a:gd name="connsiteY193" fmla="*/ 1845577 h 3113734"/>
                <a:gd name="connsiteX194" fmla="*/ 489970 w 1354474"/>
                <a:gd name="connsiteY194" fmla="*/ 1823781 h 3113734"/>
                <a:gd name="connsiteX195" fmla="*/ 483743 w 1354474"/>
                <a:gd name="connsiteY195" fmla="*/ 1805877 h 3113734"/>
                <a:gd name="connsiteX196" fmla="*/ 478294 w 1354474"/>
                <a:gd name="connsiteY196" fmla="*/ 1780189 h 3113734"/>
                <a:gd name="connsiteX197" fmla="*/ 456498 w 1354474"/>
                <a:gd name="connsiteY197" fmla="*/ 1714022 h 3113734"/>
                <a:gd name="connsiteX198" fmla="*/ 451827 w 1354474"/>
                <a:gd name="connsiteY198" fmla="*/ 1699232 h 3113734"/>
                <a:gd name="connsiteX199" fmla="*/ 444821 w 1354474"/>
                <a:gd name="connsiteY199" fmla="*/ 1670430 h 3113734"/>
                <a:gd name="connsiteX200" fmla="*/ 444043 w 1354474"/>
                <a:gd name="connsiteY200" fmla="*/ 1670430 h 3113734"/>
                <a:gd name="connsiteX201" fmla="*/ 434702 w 1354474"/>
                <a:gd name="connsiteY201" fmla="*/ 1647077 h 3113734"/>
                <a:gd name="connsiteX202" fmla="*/ 433923 w 1354474"/>
                <a:gd name="connsiteY202" fmla="*/ 1647855 h 3113734"/>
                <a:gd name="connsiteX203" fmla="*/ 429252 w 1354474"/>
                <a:gd name="connsiteY203" fmla="*/ 1633065 h 3113734"/>
                <a:gd name="connsiteX204" fmla="*/ 423025 w 1354474"/>
                <a:gd name="connsiteY204" fmla="*/ 1603484 h 3113734"/>
                <a:gd name="connsiteX205" fmla="*/ 402007 w 1354474"/>
                <a:gd name="connsiteY205" fmla="*/ 1548216 h 3113734"/>
                <a:gd name="connsiteX206" fmla="*/ 391109 w 1354474"/>
                <a:gd name="connsiteY206" fmla="*/ 1513965 h 3113734"/>
                <a:gd name="connsiteX207" fmla="*/ 378654 w 1354474"/>
                <a:gd name="connsiteY207" fmla="*/ 1461031 h 3113734"/>
                <a:gd name="connsiteX208" fmla="*/ 365421 w 1354474"/>
                <a:gd name="connsiteY208" fmla="*/ 1422110 h 3113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</a:cxnLst>
              <a:rect l="l" t="t" r="r" b="b"/>
              <a:pathLst>
                <a:path w="1354474" h="3113734">
                  <a:moveTo>
                    <a:pt x="365421" y="1422110"/>
                  </a:moveTo>
                  <a:cubicBezTo>
                    <a:pt x="350631" y="1394086"/>
                    <a:pt x="350631" y="1361392"/>
                    <a:pt x="333505" y="1334147"/>
                  </a:cubicBezTo>
                  <a:cubicBezTo>
                    <a:pt x="326499" y="1329476"/>
                    <a:pt x="327278" y="1322470"/>
                    <a:pt x="327278" y="1316242"/>
                  </a:cubicBezTo>
                  <a:cubicBezTo>
                    <a:pt x="326499" y="1307680"/>
                    <a:pt x="328835" y="1298338"/>
                    <a:pt x="322607" y="1290554"/>
                  </a:cubicBezTo>
                  <a:cubicBezTo>
                    <a:pt x="315601" y="1268758"/>
                    <a:pt x="312487" y="1245405"/>
                    <a:pt x="300811" y="1224387"/>
                  </a:cubicBezTo>
                  <a:cubicBezTo>
                    <a:pt x="293027" y="1214268"/>
                    <a:pt x="296140" y="1201034"/>
                    <a:pt x="289913" y="1190136"/>
                  </a:cubicBezTo>
                  <a:cubicBezTo>
                    <a:pt x="289913" y="1187023"/>
                    <a:pt x="289134" y="1183909"/>
                    <a:pt x="289134" y="1180795"/>
                  </a:cubicBezTo>
                  <a:cubicBezTo>
                    <a:pt x="282129" y="1170676"/>
                    <a:pt x="284464" y="1157442"/>
                    <a:pt x="279015" y="1147323"/>
                  </a:cubicBezTo>
                  <a:cubicBezTo>
                    <a:pt x="278236" y="1144209"/>
                    <a:pt x="278236" y="1141095"/>
                    <a:pt x="277458" y="1137203"/>
                  </a:cubicBezTo>
                  <a:cubicBezTo>
                    <a:pt x="269674" y="1127083"/>
                    <a:pt x="274344" y="1113850"/>
                    <a:pt x="267338" y="1103730"/>
                  </a:cubicBezTo>
                  <a:cubicBezTo>
                    <a:pt x="266560" y="1088161"/>
                    <a:pt x="254883" y="1075707"/>
                    <a:pt x="255662" y="1060138"/>
                  </a:cubicBezTo>
                  <a:cubicBezTo>
                    <a:pt x="249434" y="1050018"/>
                    <a:pt x="253326" y="1036006"/>
                    <a:pt x="245542" y="1026665"/>
                  </a:cubicBezTo>
                  <a:cubicBezTo>
                    <a:pt x="245542" y="1023551"/>
                    <a:pt x="244764" y="1020437"/>
                    <a:pt x="244764" y="1017324"/>
                  </a:cubicBezTo>
                  <a:cubicBezTo>
                    <a:pt x="240871" y="1006426"/>
                    <a:pt x="240871" y="993971"/>
                    <a:pt x="233866" y="983073"/>
                  </a:cubicBezTo>
                  <a:lnTo>
                    <a:pt x="233866" y="983073"/>
                  </a:lnTo>
                  <a:cubicBezTo>
                    <a:pt x="227638" y="969061"/>
                    <a:pt x="232309" y="952714"/>
                    <a:pt x="222189" y="939481"/>
                  </a:cubicBezTo>
                  <a:lnTo>
                    <a:pt x="222189" y="939481"/>
                  </a:lnTo>
                  <a:cubicBezTo>
                    <a:pt x="213626" y="926247"/>
                    <a:pt x="222968" y="908343"/>
                    <a:pt x="210513" y="895888"/>
                  </a:cubicBezTo>
                  <a:cubicBezTo>
                    <a:pt x="207399" y="888104"/>
                    <a:pt x="203507" y="881098"/>
                    <a:pt x="200393" y="873314"/>
                  </a:cubicBezTo>
                  <a:cubicBezTo>
                    <a:pt x="197279" y="868643"/>
                    <a:pt x="195722" y="863973"/>
                    <a:pt x="195722" y="858523"/>
                  </a:cubicBezTo>
                  <a:cubicBezTo>
                    <a:pt x="194165" y="848404"/>
                    <a:pt x="198058" y="837506"/>
                    <a:pt x="190273" y="828943"/>
                  </a:cubicBezTo>
                  <a:lnTo>
                    <a:pt x="189495" y="829721"/>
                  </a:lnTo>
                  <a:cubicBezTo>
                    <a:pt x="183267" y="818823"/>
                    <a:pt x="184046" y="806368"/>
                    <a:pt x="180154" y="795470"/>
                  </a:cubicBezTo>
                  <a:cubicBezTo>
                    <a:pt x="177818" y="761998"/>
                    <a:pt x="166142" y="730082"/>
                    <a:pt x="156801" y="698166"/>
                  </a:cubicBezTo>
                  <a:cubicBezTo>
                    <a:pt x="151352" y="691939"/>
                    <a:pt x="151352" y="684933"/>
                    <a:pt x="151352" y="677148"/>
                  </a:cubicBezTo>
                  <a:cubicBezTo>
                    <a:pt x="151352" y="661580"/>
                    <a:pt x="152130" y="646011"/>
                    <a:pt x="142789" y="632778"/>
                  </a:cubicBezTo>
                  <a:cubicBezTo>
                    <a:pt x="141232" y="628885"/>
                    <a:pt x="140454" y="624215"/>
                    <a:pt x="140454" y="620323"/>
                  </a:cubicBezTo>
                  <a:cubicBezTo>
                    <a:pt x="138118" y="602419"/>
                    <a:pt x="145124" y="583736"/>
                    <a:pt x="135005" y="565833"/>
                  </a:cubicBezTo>
                  <a:cubicBezTo>
                    <a:pt x="120993" y="508228"/>
                    <a:pt x="122550" y="449846"/>
                    <a:pt x="124106" y="392242"/>
                  </a:cubicBezTo>
                  <a:cubicBezTo>
                    <a:pt x="130334" y="376673"/>
                    <a:pt x="131112" y="357991"/>
                    <a:pt x="145903" y="346314"/>
                  </a:cubicBezTo>
                  <a:cubicBezTo>
                    <a:pt x="147459" y="346314"/>
                    <a:pt x="149016" y="345536"/>
                    <a:pt x="150573" y="345536"/>
                  </a:cubicBezTo>
                  <a:cubicBezTo>
                    <a:pt x="164585" y="339308"/>
                    <a:pt x="164585" y="329189"/>
                    <a:pt x="156022" y="318291"/>
                  </a:cubicBezTo>
                  <a:cubicBezTo>
                    <a:pt x="113987" y="277812"/>
                    <a:pt x="73508" y="234998"/>
                    <a:pt x="25245" y="201525"/>
                  </a:cubicBezTo>
                  <a:cubicBezTo>
                    <a:pt x="22132" y="199190"/>
                    <a:pt x="19796" y="196855"/>
                    <a:pt x="18240" y="192963"/>
                  </a:cubicBezTo>
                  <a:cubicBezTo>
                    <a:pt x="2671" y="174280"/>
                    <a:pt x="-8227" y="154819"/>
                    <a:pt x="8120" y="131466"/>
                  </a:cubicBezTo>
                  <a:cubicBezTo>
                    <a:pt x="10455" y="123682"/>
                    <a:pt x="18240" y="119790"/>
                    <a:pt x="23688" y="115119"/>
                  </a:cubicBezTo>
                  <a:cubicBezTo>
                    <a:pt x="57161" y="80868"/>
                    <a:pt x="90634" y="45839"/>
                    <a:pt x="124106" y="11588"/>
                  </a:cubicBezTo>
                  <a:cubicBezTo>
                    <a:pt x="142010" y="-12544"/>
                    <a:pt x="154465" y="6917"/>
                    <a:pt x="167699" y="17037"/>
                  </a:cubicBezTo>
                  <a:cubicBezTo>
                    <a:pt x="188716" y="33384"/>
                    <a:pt x="210513" y="49731"/>
                    <a:pt x="234644" y="60629"/>
                  </a:cubicBezTo>
                  <a:cubicBezTo>
                    <a:pt x="275901" y="71527"/>
                    <a:pt x="285242" y="103443"/>
                    <a:pt x="285242" y="140808"/>
                  </a:cubicBezTo>
                  <a:cubicBezTo>
                    <a:pt x="285242" y="162604"/>
                    <a:pt x="285242" y="184400"/>
                    <a:pt x="293805" y="205418"/>
                  </a:cubicBezTo>
                  <a:cubicBezTo>
                    <a:pt x="297697" y="215537"/>
                    <a:pt x="293805" y="224878"/>
                    <a:pt x="292248" y="234998"/>
                  </a:cubicBezTo>
                  <a:cubicBezTo>
                    <a:pt x="290691" y="246675"/>
                    <a:pt x="290691" y="259130"/>
                    <a:pt x="299254" y="269249"/>
                  </a:cubicBezTo>
                  <a:cubicBezTo>
                    <a:pt x="315601" y="282483"/>
                    <a:pt x="336619" y="285596"/>
                    <a:pt x="354523" y="294938"/>
                  </a:cubicBezTo>
                  <a:cubicBezTo>
                    <a:pt x="427695" y="333859"/>
                    <a:pt x="483743" y="391463"/>
                    <a:pt x="531227" y="458409"/>
                  </a:cubicBezTo>
                  <a:cubicBezTo>
                    <a:pt x="534341" y="462301"/>
                    <a:pt x="535898" y="465414"/>
                    <a:pt x="540568" y="466971"/>
                  </a:cubicBezTo>
                  <a:cubicBezTo>
                    <a:pt x="549910" y="470864"/>
                    <a:pt x="546796" y="481762"/>
                    <a:pt x="553023" y="487989"/>
                  </a:cubicBezTo>
                  <a:lnTo>
                    <a:pt x="553023" y="488767"/>
                  </a:lnTo>
                  <a:cubicBezTo>
                    <a:pt x="561586" y="498887"/>
                    <a:pt x="567814" y="510564"/>
                    <a:pt x="574820" y="522240"/>
                  </a:cubicBezTo>
                  <a:cubicBezTo>
                    <a:pt x="588831" y="551821"/>
                    <a:pt x="608292" y="578287"/>
                    <a:pt x="619969" y="608646"/>
                  </a:cubicBezTo>
                  <a:cubicBezTo>
                    <a:pt x="626196" y="614874"/>
                    <a:pt x="622304" y="625772"/>
                    <a:pt x="630867" y="631221"/>
                  </a:cubicBezTo>
                  <a:lnTo>
                    <a:pt x="630867" y="631221"/>
                  </a:lnTo>
                  <a:cubicBezTo>
                    <a:pt x="636316" y="637448"/>
                    <a:pt x="636316" y="646011"/>
                    <a:pt x="641765" y="652238"/>
                  </a:cubicBezTo>
                  <a:cubicBezTo>
                    <a:pt x="644879" y="656909"/>
                    <a:pt x="648771" y="660801"/>
                    <a:pt x="651106" y="666250"/>
                  </a:cubicBezTo>
                  <a:cubicBezTo>
                    <a:pt x="658890" y="687268"/>
                    <a:pt x="666675" y="708286"/>
                    <a:pt x="674459" y="729304"/>
                  </a:cubicBezTo>
                  <a:cubicBezTo>
                    <a:pt x="678351" y="734753"/>
                    <a:pt x="679908" y="741758"/>
                    <a:pt x="684579" y="747207"/>
                  </a:cubicBezTo>
                  <a:cubicBezTo>
                    <a:pt x="685357" y="748764"/>
                    <a:pt x="685357" y="750321"/>
                    <a:pt x="685357" y="751878"/>
                  </a:cubicBezTo>
                  <a:cubicBezTo>
                    <a:pt x="690806" y="758884"/>
                    <a:pt x="690806" y="768225"/>
                    <a:pt x="698591" y="773674"/>
                  </a:cubicBezTo>
                  <a:cubicBezTo>
                    <a:pt x="700147" y="776010"/>
                    <a:pt x="700926" y="778345"/>
                    <a:pt x="700926" y="780680"/>
                  </a:cubicBezTo>
                  <a:cubicBezTo>
                    <a:pt x="703261" y="789243"/>
                    <a:pt x="697034" y="800919"/>
                    <a:pt x="707932" y="807147"/>
                  </a:cubicBezTo>
                  <a:cubicBezTo>
                    <a:pt x="720387" y="819602"/>
                    <a:pt x="721944" y="836727"/>
                    <a:pt x="728949" y="851518"/>
                  </a:cubicBezTo>
                  <a:cubicBezTo>
                    <a:pt x="735177" y="857745"/>
                    <a:pt x="732063" y="867865"/>
                    <a:pt x="739069" y="874092"/>
                  </a:cubicBezTo>
                  <a:lnTo>
                    <a:pt x="739847" y="874092"/>
                  </a:lnTo>
                  <a:cubicBezTo>
                    <a:pt x="744518" y="881098"/>
                    <a:pt x="744518" y="890439"/>
                    <a:pt x="749967" y="897445"/>
                  </a:cubicBezTo>
                  <a:cubicBezTo>
                    <a:pt x="747632" y="913014"/>
                    <a:pt x="761644" y="924690"/>
                    <a:pt x="762422" y="939481"/>
                  </a:cubicBezTo>
                  <a:cubicBezTo>
                    <a:pt x="768650" y="945708"/>
                    <a:pt x="765536" y="955828"/>
                    <a:pt x="772542" y="962055"/>
                  </a:cubicBezTo>
                  <a:cubicBezTo>
                    <a:pt x="780326" y="983851"/>
                    <a:pt x="788110" y="1005648"/>
                    <a:pt x="795895" y="1027444"/>
                  </a:cubicBezTo>
                  <a:cubicBezTo>
                    <a:pt x="802122" y="1033671"/>
                    <a:pt x="799008" y="1043791"/>
                    <a:pt x="805236" y="1050018"/>
                  </a:cubicBezTo>
                  <a:lnTo>
                    <a:pt x="806014" y="1050018"/>
                  </a:lnTo>
                  <a:cubicBezTo>
                    <a:pt x="810685" y="1055467"/>
                    <a:pt x="809906" y="1062473"/>
                    <a:pt x="811463" y="1068701"/>
                  </a:cubicBezTo>
                  <a:cubicBezTo>
                    <a:pt x="812242" y="1077264"/>
                    <a:pt x="811463" y="1086604"/>
                    <a:pt x="817691" y="1093610"/>
                  </a:cubicBezTo>
                  <a:cubicBezTo>
                    <a:pt x="823918" y="1103730"/>
                    <a:pt x="830146" y="1113071"/>
                    <a:pt x="828589" y="1125526"/>
                  </a:cubicBezTo>
                  <a:cubicBezTo>
                    <a:pt x="834038" y="1136424"/>
                    <a:pt x="829367" y="1150436"/>
                    <a:pt x="839487" y="1158999"/>
                  </a:cubicBezTo>
                  <a:cubicBezTo>
                    <a:pt x="842601" y="1162891"/>
                    <a:pt x="845714" y="1166783"/>
                    <a:pt x="848828" y="1170676"/>
                  </a:cubicBezTo>
                  <a:cubicBezTo>
                    <a:pt x="853499" y="1176124"/>
                    <a:pt x="852720" y="1183130"/>
                    <a:pt x="855056" y="1189358"/>
                  </a:cubicBezTo>
                  <a:cubicBezTo>
                    <a:pt x="854277" y="1198699"/>
                    <a:pt x="858948" y="1206483"/>
                    <a:pt x="864397" y="1213489"/>
                  </a:cubicBezTo>
                  <a:cubicBezTo>
                    <a:pt x="865954" y="1216603"/>
                    <a:pt x="865954" y="1220495"/>
                    <a:pt x="866732" y="1224387"/>
                  </a:cubicBezTo>
                  <a:cubicBezTo>
                    <a:pt x="865954" y="1232950"/>
                    <a:pt x="867510" y="1240735"/>
                    <a:pt x="874517" y="1246183"/>
                  </a:cubicBezTo>
                  <a:cubicBezTo>
                    <a:pt x="875295" y="1248519"/>
                    <a:pt x="876852" y="1250075"/>
                    <a:pt x="877630" y="1252411"/>
                  </a:cubicBezTo>
                  <a:cubicBezTo>
                    <a:pt x="877630" y="1261752"/>
                    <a:pt x="879965" y="1270315"/>
                    <a:pt x="885415" y="1278099"/>
                  </a:cubicBezTo>
                  <a:cubicBezTo>
                    <a:pt x="888528" y="1284327"/>
                    <a:pt x="890863" y="1291333"/>
                    <a:pt x="893977" y="1296781"/>
                  </a:cubicBezTo>
                  <a:cubicBezTo>
                    <a:pt x="908768" y="1341931"/>
                    <a:pt x="923558" y="1387858"/>
                    <a:pt x="939126" y="1433007"/>
                  </a:cubicBezTo>
                  <a:cubicBezTo>
                    <a:pt x="944576" y="1443127"/>
                    <a:pt x="943019" y="1455582"/>
                    <a:pt x="950024" y="1465702"/>
                  </a:cubicBezTo>
                  <a:lnTo>
                    <a:pt x="950024" y="1465702"/>
                  </a:lnTo>
                  <a:cubicBezTo>
                    <a:pt x="953917" y="1469594"/>
                    <a:pt x="955474" y="1475043"/>
                    <a:pt x="955474" y="1480492"/>
                  </a:cubicBezTo>
                  <a:cubicBezTo>
                    <a:pt x="957030" y="1489833"/>
                    <a:pt x="951581" y="1501510"/>
                    <a:pt x="961701" y="1509294"/>
                  </a:cubicBezTo>
                  <a:lnTo>
                    <a:pt x="961701" y="1509294"/>
                  </a:lnTo>
                  <a:cubicBezTo>
                    <a:pt x="967150" y="1517857"/>
                    <a:pt x="964815" y="1529533"/>
                    <a:pt x="971821" y="1537318"/>
                  </a:cubicBezTo>
                  <a:cubicBezTo>
                    <a:pt x="974934" y="1542767"/>
                    <a:pt x="978827" y="1548216"/>
                    <a:pt x="981940" y="1554443"/>
                  </a:cubicBezTo>
                  <a:cubicBezTo>
                    <a:pt x="988168" y="1559114"/>
                    <a:pt x="988168" y="1566120"/>
                    <a:pt x="988168" y="1572347"/>
                  </a:cubicBezTo>
                  <a:cubicBezTo>
                    <a:pt x="988946" y="1580910"/>
                    <a:pt x="986611" y="1590251"/>
                    <a:pt x="992838" y="1598035"/>
                  </a:cubicBezTo>
                  <a:cubicBezTo>
                    <a:pt x="1000623" y="1619831"/>
                    <a:pt x="1008407" y="1641628"/>
                    <a:pt x="1016191" y="1663424"/>
                  </a:cubicBezTo>
                  <a:cubicBezTo>
                    <a:pt x="1024754" y="1672765"/>
                    <a:pt x="1019305" y="1686777"/>
                    <a:pt x="1027089" y="1696118"/>
                  </a:cubicBezTo>
                  <a:cubicBezTo>
                    <a:pt x="1026311" y="1708573"/>
                    <a:pt x="1036431" y="1717136"/>
                    <a:pt x="1037988" y="1728812"/>
                  </a:cubicBezTo>
                  <a:cubicBezTo>
                    <a:pt x="1042658" y="1734261"/>
                    <a:pt x="1043437" y="1740489"/>
                    <a:pt x="1043437" y="1747495"/>
                  </a:cubicBezTo>
                  <a:cubicBezTo>
                    <a:pt x="1043437" y="1756057"/>
                    <a:pt x="1042658" y="1764620"/>
                    <a:pt x="1050442" y="1770848"/>
                  </a:cubicBezTo>
                  <a:cubicBezTo>
                    <a:pt x="1054335" y="1777075"/>
                    <a:pt x="1056670" y="1784081"/>
                    <a:pt x="1059784" y="1790309"/>
                  </a:cubicBezTo>
                  <a:cubicBezTo>
                    <a:pt x="1073017" y="1833901"/>
                    <a:pt x="1087029" y="1877493"/>
                    <a:pt x="1100262" y="1921085"/>
                  </a:cubicBezTo>
                  <a:cubicBezTo>
                    <a:pt x="1102598" y="1928091"/>
                    <a:pt x="1103376" y="1935097"/>
                    <a:pt x="1104933" y="1942103"/>
                  </a:cubicBezTo>
                  <a:cubicBezTo>
                    <a:pt x="1110382" y="1950666"/>
                    <a:pt x="1109603" y="1961564"/>
                    <a:pt x="1115053" y="1970127"/>
                  </a:cubicBezTo>
                  <a:cubicBezTo>
                    <a:pt x="1118166" y="1977911"/>
                    <a:pt x="1122058" y="1984917"/>
                    <a:pt x="1125172" y="1992701"/>
                  </a:cubicBezTo>
                  <a:cubicBezTo>
                    <a:pt x="1131400" y="1997372"/>
                    <a:pt x="1131400" y="2004378"/>
                    <a:pt x="1131400" y="2011384"/>
                  </a:cubicBezTo>
                  <a:cubicBezTo>
                    <a:pt x="1132178" y="2019946"/>
                    <a:pt x="1129064" y="2029288"/>
                    <a:pt x="1136849" y="2037072"/>
                  </a:cubicBezTo>
                  <a:cubicBezTo>
                    <a:pt x="1139962" y="2051862"/>
                    <a:pt x="1150082" y="2064317"/>
                    <a:pt x="1149304" y="2079886"/>
                  </a:cubicBezTo>
                  <a:cubicBezTo>
                    <a:pt x="1153974" y="2086892"/>
                    <a:pt x="1153974" y="2096233"/>
                    <a:pt x="1158645" y="2103239"/>
                  </a:cubicBezTo>
                  <a:lnTo>
                    <a:pt x="1159423" y="2103239"/>
                  </a:lnTo>
                  <a:cubicBezTo>
                    <a:pt x="1163315" y="2107131"/>
                    <a:pt x="1164872" y="2111802"/>
                    <a:pt x="1164872" y="2117251"/>
                  </a:cubicBezTo>
                  <a:cubicBezTo>
                    <a:pt x="1164094" y="2127370"/>
                    <a:pt x="1165651" y="2137490"/>
                    <a:pt x="1173435" y="2145274"/>
                  </a:cubicBezTo>
                  <a:cubicBezTo>
                    <a:pt x="1174214" y="2147610"/>
                    <a:pt x="1174992" y="2149945"/>
                    <a:pt x="1175770" y="2152280"/>
                  </a:cubicBezTo>
                  <a:cubicBezTo>
                    <a:pt x="1176549" y="2161622"/>
                    <a:pt x="1176549" y="2171741"/>
                    <a:pt x="1181998" y="2180304"/>
                  </a:cubicBezTo>
                  <a:cubicBezTo>
                    <a:pt x="1182776" y="2181861"/>
                    <a:pt x="1182776" y="2183418"/>
                    <a:pt x="1182776" y="2184975"/>
                  </a:cubicBezTo>
                  <a:cubicBezTo>
                    <a:pt x="1189004" y="2193537"/>
                    <a:pt x="1184333" y="2205992"/>
                    <a:pt x="1192896" y="2213777"/>
                  </a:cubicBezTo>
                  <a:cubicBezTo>
                    <a:pt x="1196010" y="2220782"/>
                    <a:pt x="1199902" y="2228567"/>
                    <a:pt x="1203015" y="2235573"/>
                  </a:cubicBezTo>
                  <a:cubicBezTo>
                    <a:pt x="1207686" y="2241022"/>
                    <a:pt x="1206908" y="2248027"/>
                    <a:pt x="1208465" y="2254255"/>
                  </a:cubicBezTo>
                  <a:cubicBezTo>
                    <a:pt x="1209243" y="2262818"/>
                    <a:pt x="1206129" y="2272159"/>
                    <a:pt x="1213913" y="2279165"/>
                  </a:cubicBezTo>
                  <a:cubicBezTo>
                    <a:pt x="1217027" y="2293955"/>
                    <a:pt x="1227147" y="2305632"/>
                    <a:pt x="1225590" y="2321979"/>
                  </a:cubicBezTo>
                  <a:cubicBezTo>
                    <a:pt x="1231818" y="2332098"/>
                    <a:pt x="1228704" y="2346110"/>
                    <a:pt x="1236488" y="2356230"/>
                  </a:cubicBezTo>
                  <a:lnTo>
                    <a:pt x="1236488" y="2356230"/>
                  </a:lnTo>
                  <a:cubicBezTo>
                    <a:pt x="1241937" y="2366349"/>
                    <a:pt x="1238045" y="2380361"/>
                    <a:pt x="1247386" y="2389702"/>
                  </a:cubicBezTo>
                  <a:cubicBezTo>
                    <a:pt x="1251278" y="2397487"/>
                    <a:pt x="1254392" y="2404493"/>
                    <a:pt x="1258284" y="2412277"/>
                  </a:cubicBezTo>
                  <a:cubicBezTo>
                    <a:pt x="1261398" y="2416948"/>
                    <a:pt x="1260619" y="2422397"/>
                    <a:pt x="1262955" y="2427067"/>
                  </a:cubicBezTo>
                  <a:cubicBezTo>
                    <a:pt x="1264512" y="2437187"/>
                    <a:pt x="1262176" y="2448085"/>
                    <a:pt x="1269182" y="2456648"/>
                  </a:cubicBezTo>
                  <a:cubicBezTo>
                    <a:pt x="1276967" y="2478444"/>
                    <a:pt x="1283972" y="2500240"/>
                    <a:pt x="1291757" y="2522036"/>
                  </a:cubicBezTo>
                  <a:cubicBezTo>
                    <a:pt x="1295649" y="2526707"/>
                    <a:pt x="1296427" y="2531377"/>
                    <a:pt x="1296427" y="2536827"/>
                  </a:cubicBezTo>
                  <a:cubicBezTo>
                    <a:pt x="1297984" y="2546946"/>
                    <a:pt x="1292535" y="2557844"/>
                    <a:pt x="1302655" y="2565628"/>
                  </a:cubicBezTo>
                  <a:cubicBezTo>
                    <a:pt x="1308882" y="2571856"/>
                    <a:pt x="1311218" y="2579640"/>
                    <a:pt x="1312775" y="2588203"/>
                  </a:cubicBezTo>
                  <a:cubicBezTo>
                    <a:pt x="1316667" y="2593652"/>
                    <a:pt x="1316667" y="2600658"/>
                    <a:pt x="1318224" y="2606886"/>
                  </a:cubicBezTo>
                  <a:cubicBezTo>
                    <a:pt x="1319002" y="2615448"/>
                    <a:pt x="1319002" y="2624790"/>
                    <a:pt x="1324451" y="2632574"/>
                  </a:cubicBezTo>
                  <a:cubicBezTo>
                    <a:pt x="1330679" y="2644250"/>
                    <a:pt x="1336128" y="2655927"/>
                    <a:pt x="1335349" y="2669939"/>
                  </a:cubicBezTo>
                  <a:cubicBezTo>
                    <a:pt x="1339241" y="2687064"/>
                    <a:pt x="1343133" y="2704968"/>
                    <a:pt x="1350139" y="2722094"/>
                  </a:cubicBezTo>
                  <a:cubicBezTo>
                    <a:pt x="1357924" y="2741555"/>
                    <a:pt x="1357145" y="2761015"/>
                    <a:pt x="1344690" y="2778919"/>
                  </a:cubicBezTo>
                  <a:cubicBezTo>
                    <a:pt x="1336906" y="2789818"/>
                    <a:pt x="1337685" y="2803051"/>
                    <a:pt x="1336128" y="2815506"/>
                  </a:cubicBezTo>
                  <a:cubicBezTo>
                    <a:pt x="1336128" y="2818619"/>
                    <a:pt x="1335349" y="2821733"/>
                    <a:pt x="1335349" y="2824847"/>
                  </a:cubicBezTo>
                  <a:cubicBezTo>
                    <a:pt x="1327565" y="2834967"/>
                    <a:pt x="1328343" y="2847421"/>
                    <a:pt x="1325230" y="2859098"/>
                  </a:cubicBezTo>
                  <a:cubicBezTo>
                    <a:pt x="1325230" y="2863769"/>
                    <a:pt x="1324451" y="2869217"/>
                    <a:pt x="1324451" y="2873888"/>
                  </a:cubicBezTo>
                  <a:cubicBezTo>
                    <a:pt x="1319780" y="2881673"/>
                    <a:pt x="1320559" y="2890235"/>
                    <a:pt x="1316667" y="2898020"/>
                  </a:cubicBezTo>
                  <a:cubicBezTo>
                    <a:pt x="1312775" y="2907361"/>
                    <a:pt x="1307325" y="2915923"/>
                    <a:pt x="1307325" y="2926043"/>
                  </a:cubicBezTo>
                  <a:cubicBezTo>
                    <a:pt x="1306547" y="2931492"/>
                    <a:pt x="1304990" y="2936163"/>
                    <a:pt x="1301877" y="2940055"/>
                  </a:cubicBezTo>
                  <a:cubicBezTo>
                    <a:pt x="1301877" y="2943169"/>
                    <a:pt x="1301098" y="2947061"/>
                    <a:pt x="1301098" y="2950175"/>
                  </a:cubicBezTo>
                  <a:cubicBezTo>
                    <a:pt x="1297984" y="2955624"/>
                    <a:pt x="1296427" y="2961851"/>
                    <a:pt x="1292535" y="2966522"/>
                  </a:cubicBezTo>
                  <a:cubicBezTo>
                    <a:pt x="1285529" y="2975085"/>
                    <a:pt x="1285529" y="2986761"/>
                    <a:pt x="1280859" y="2996881"/>
                  </a:cubicBezTo>
                  <a:cubicBezTo>
                    <a:pt x="1280859" y="2999995"/>
                    <a:pt x="1280080" y="3003108"/>
                    <a:pt x="1280080" y="3006222"/>
                  </a:cubicBezTo>
                  <a:cubicBezTo>
                    <a:pt x="1271518" y="3015563"/>
                    <a:pt x="1275410" y="3028796"/>
                    <a:pt x="1269182" y="3038916"/>
                  </a:cubicBezTo>
                  <a:cubicBezTo>
                    <a:pt x="1264512" y="3058377"/>
                    <a:pt x="1261398" y="3077838"/>
                    <a:pt x="1255171" y="3096520"/>
                  </a:cubicBezTo>
                  <a:cubicBezTo>
                    <a:pt x="1250500" y="3112089"/>
                    <a:pt x="1243494" y="3121430"/>
                    <a:pt x="1224812" y="3108197"/>
                  </a:cubicBezTo>
                  <a:cubicBezTo>
                    <a:pt x="1196010" y="3087958"/>
                    <a:pt x="1165651" y="3070054"/>
                    <a:pt x="1135292" y="3051371"/>
                  </a:cubicBezTo>
                  <a:cubicBezTo>
                    <a:pt x="1125951" y="3045922"/>
                    <a:pt x="1117388" y="3038916"/>
                    <a:pt x="1105711" y="3039695"/>
                  </a:cubicBezTo>
                  <a:cubicBezTo>
                    <a:pt x="1085472" y="3012449"/>
                    <a:pt x="1051999" y="3004665"/>
                    <a:pt x="1027089" y="2984426"/>
                  </a:cubicBezTo>
                  <a:cubicBezTo>
                    <a:pt x="1016970" y="2975085"/>
                    <a:pt x="1006072" y="2968857"/>
                    <a:pt x="993617" y="2963408"/>
                  </a:cubicBezTo>
                  <a:cubicBezTo>
                    <a:pt x="974934" y="2952510"/>
                    <a:pt x="957030" y="2941612"/>
                    <a:pt x="938348" y="2930714"/>
                  </a:cubicBezTo>
                  <a:cubicBezTo>
                    <a:pt x="932899" y="2923708"/>
                    <a:pt x="923558" y="2923708"/>
                    <a:pt x="916552" y="2919816"/>
                  </a:cubicBezTo>
                  <a:cubicBezTo>
                    <a:pt x="890863" y="2901912"/>
                    <a:pt x="865175" y="2884008"/>
                    <a:pt x="838709" y="2865325"/>
                  </a:cubicBezTo>
                  <a:cubicBezTo>
                    <a:pt x="832481" y="2859098"/>
                    <a:pt x="833259" y="2849757"/>
                    <a:pt x="828589" y="2842751"/>
                  </a:cubicBezTo>
                  <a:cubicBezTo>
                    <a:pt x="820804" y="2819398"/>
                    <a:pt x="813020" y="2796045"/>
                    <a:pt x="806014" y="2772692"/>
                  </a:cubicBezTo>
                  <a:cubicBezTo>
                    <a:pt x="801344" y="2763351"/>
                    <a:pt x="801344" y="2753231"/>
                    <a:pt x="795895" y="2743890"/>
                  </a:cubicBezTo>
                  <a:cubicBezTo>
                    <a:pt x="795116" y="2742333"/>
                    <a:pt x="794338" y="2741555"/>
                    <a:pt x="795116" y="2739998"/>
                  </a:cubicBezTo>
                  <a:cubicBezTo>
                    <a:pt x="788889" y="2728321"/>
                    <a:pt x="791224" y="2714309"/>
                    <a:pt x="782661" y="2703411"/>
                  </a:cubicBezTo>
                  <a:cubicBezTo>
                    <a:pt x="777991" y="2695627"/>
                    <a:pt x="780326" y="2685507"/>
                    <a:pt x="773320" y="2678501"/>
                  </a:cubicBezTo>
                  <a:lnTo>
                    <a:pt x="773320" y="2678501"/>
                  </a:lnTo>
                  <a:cubicBezTo>
                    <a:pt x="767871" y="2668382"/>
                    <a:pt x="769428" y="2655148"/>
                    <a:pt x="759308" y="2647364"/>
                  </a:cubicBezTo>
                  <a:cubicBezTo>
                    <a:pt x="757752" y="2644250"/>
                    <a:pt x="756973" y="2640358"/>
                    <a:pt x="756973" y="2636466"/>
                  </a:cubicBezTo>
                  <a:cubicBezTo>
                    <a:pt x="756195" y="2628682"/>
                    <a:pt x="758530" y="2619340"/>
                    <a:pt x="751524" y="2613113"/>
                  </a:cubicBezTo>
                  <a:cubicBezTo>
                    <a:pt x="748410" y="2606107"/>
                    <a:pt x="744518" y="2598323"/>
                    <a:pt x="741404" y="2591317"/>
                  </a:cubicBezTo>
                  <a:cubicBezTo>
                    <a:pt x="734399" y="2581197"/>
                    <a:pt x="735177" y="2568742"/>
                    <a:pt x="730506" y="2557844"/>
                  </a:cubicBezTo>
                  <a:cubicBezTo>
                    <a:pt x="732842" y="2542275"/>
                    <a:pt x="718830" y="2530599"/>
                    <a:pt x="718830" y="2515030"/>
                  </a:cubicBezTo>
                  <a:cubicBezTo>
                    <a:pt x="713381" y="2504911"/>
                    <a:pt x="714159" y="2492456"/>
                    <a:pt x="707932" y="2482336"/>
                  </a:cubicBezTo>
                  <a:cubicBezTo>
                    <a:pt x="707932" y="2479222"/>
                    <a:pt x="707153" y="2476108"/>
                    <a:pt x="707153" y="2472995"/>
                  </a:cubicBezTo>
                  <a:cubicBezTo>
                    <a:pt x="702483" y="2462097"/>
                    <a:pt x="703261" y="2449642"/>
                    <a:pt x="695477" y="2440301"/>
                  </a:cubicBezTo>
                  <a:cubicBezTo>
                    <a:pt x="690028" y="2433295"/>
                    <a:pt x="693920" y="2422397"/>
                    <a:pt x="686136" y="2416169"/>
                  </a:cubicBezTo>
                  <a:cubicBezTo>
                    <a:pt x="683800" y="2408385"/>
                    <a:pt x="681465" y="2400601"/>
                    <a:pt x="675238" y="2394373"/>
                  </a:cubicBezTo>
                  <a:cubicBezTo>
                    <a:pt x="669010" y="2389702"/>
                    <a:pt x="669788" y="2382696"/>
                    <a:pt x="669788" y="2376469"/>
                  </a:cubicBezTo>
                  <a:cubicBezTo>
                    <a:pt x="669788" y="2367906"/>
                    <a:pt x="670567" y="2358565"/>
                    <a:pt x="662783" y="2352338"/>
                  </a:cubicBezTo>
                  <a:cubicBezTo>
                    <a:pt x="658112" y="2344553"/>
                    <a:pt x="657333" y="2335990"/>
                    <a:pt x="654220" y="2328206"/>
                  </a:cubicBezTo>
                  <a:cubicBezTo>
                    <a:pt x="646435" y="2299404"/>
                    <a:pt x="638651" y="2271380"/>
                    <a:pt x="630867" y="2242578"/>
                  </a:cubicBezTo>
                  <a:cubicBezTo>
                    <a:pt x="624639" y="2232459"/>
                    <a:pt x="627753" y="2218447"/>
                    <a:pt x="619969" y="2209106"/>
                  </a:cubicBezTo>
                  <a:lnTo>
                    <a:pt x="619969" y="2209106"/>
                  </a:lnTo>
                  <a:cubicBezTo>
                    <a:pt x="614520" y="2198986"/>
                    <a:pt x="618412" y="2184975"/>
                    <a:pt x="609071" y="2175633"/>
                  </a:cubicBezTo>
                  <a:lnTo>
                    <a:pt x="609071" y="2175633"/>
                  </a:lnTo>
                  <a:cubicBezTo>
                    <a:pt x="603622" y="2166292"/>
                    <a:pt x="607514" y="2153058"/>
                    <a:pt x="597394" y="2145274"/>
                  </a:cubicBezTo>
                  <a:cubicBezTo>
                    <a:pt x="595837" y="2142939"/>
                    <a:pt x="595059" y="2141382"/>
                    <a:pt x="594280" y="2139047"/>
                  </a:cubicBezTo>
                  <a:cubicBezTo>
                    <a:pt x="592724" y="2129705"/>
                    <a:pt x="589610" y="2121143"/>
                    <a:pt x="584161" y="2112580"/>
                  </a:cubicBezTo>
                  <a:cubicBezTo>
                    <a:pt x="580269" y="2106352"/>
                    <a:pt x="580269" y="2098568"/>
                    <a:pt x="577155" y="2092341"/>
                  </a:cubicBezTo>
                  <a:cubicBezTo>
                    <a:pt x="577933" y="2090784"/>
                    <a:pt x="577933" y="2089227"/>
                    <a:pt x="576376" y="2087670"/>
                  </a:cubicBezTo>
                  <a:cubicBezTo>
                    <a:pt x="568592" y="2078329"/>
                    <a:pt x="572484" y="2064317"/>
                    <a:pt x="565478" y="2054976"/>
                  </a:cubicBezTo>
                  <a:cubicBezTo>
                    <a:pt x="566257" y="2039407"/>
                    <a:pt x="552245" y="2027731"/>
                    <a:pt x="553802" y="2011384"/>
                  </a:cubicBezTo>
                  <a:cubicBezTo>
                    <a:pt x="549910" y="2000486"/>
                    <a:pt x="549131" y="1988809"/>
                    <a:pt x="540568" y="1980247"/>
                  </a:cubicBezTo>
                  <a:cubicBezTo>
                    <a:pt x="539012" y="1977133"/>
                    <a:pt x="538233" y="1973240"/>
                    <a:pt x="538233" y="1969348"/>
                  </a:cubicBezTo>
                  <a:cubicBezTo>
                    <a:pt x="539012" y="1960007"/>
                    <a:pt x="534341" y="1953001"/>
                    <a:pt x="528892" y="1945995"/>
                  </a:cubicBezTo>
                  <a:cubicBezTo>
                    <a:pt x="528114" y="1943660"/>
                    <a:pt x="527335" y="1941325"/>
                    <a:pt x="527335" y="1938989"/>
                  </a:cubicBezTo>
                  <a:cubicBezTo>
                    <a:pt x="527335" y="1929648"/>
                    <a:pt x="528114" y="1919528"/>
                    <a:pt x="519551" y="1913301"/>
                  </a:cubicBezTo>
                  <a:cubicBezTo>
                    <a:pt x="517994" y="1910966"/>
                    <a:pt x="517215" y="1908631"/>
                    <a:pt x="517215" y="1906295"/>
                  </a:cubicBezTo>
                  <a:cubicBezTo>
                    <a:pt x="517215" y="1896175"/>
                    <a:pt x="516437" y="1886834"/>
                    <a:pt x="508653" y="1879828"/>
                  </a:cubicBezTo>
                  <a:cubicBezTo>
                    <a:pt x="507874" y="1877493"/>
                    <a:pt x="506317" y="1875158"/>
                    <a:pt x="506317" y="1872822"/>
                  </a:cubicBezTo>
                  <a:cubicBezTo>
                    <a:pt x="504761" y="1863481"/>
                    <a:pt x="508653" y="1853361"/>
                    <a:pt x="500090" y="1845577"/>
                  </a:cubicBezTo>
                  <a:cubicBezTo>
                    <a:pt x="496976" y="1838572"/>
                    <a:pt x="493084" y="1830787"/>
                    <a:pt x="489970" y="1823781"/>
                  </a:cubicBezTo>
                  <a:cubicBezTo>
                    <a:pt x="485300" y="1819111"/>
                    <a:pt x="486078" y="1812105"/>
                    <a:pt x="483743" y="1805877"/>
                  </a:cubicBezTo>
                  <a:cubicBezTo>
                    <a:pt x="482964" y="1797315"/>
                    <a:pt x="482964" y="1787973"/>
                    <a:pt x="478294" y="1780189"/>
                  </a:cubicBezTo>
                  <a:cubicBezTo>
                    <a:pt x="471288" y="1758393"/>
                    <a:pt x="463503" y="1736596"/>
                    <a:pt x="456498" y="1714022"/>
                  </a:cubicBezTo>
                  <a:cubicBezTo>
                    <a:pt x="453384" y="1710130"/>
                    <a:pt x="454162" y="1703903"/>
                    <a:pt x="451827" y="1699232"/>
                  </a:cubicBezTo>
                  <a:cubicBezTo>
                    <a:pt x="450270" y="1689112"/>
                    <a:pt x="451827" y="1678993"/>
                    <a:pt x="444821" y="1670430"/>
                  </a:cubicBezTo>
                  <a:lnTo>
                    <a:pt x="444043" y="1670430"/>
                  </a:lnTo>
                  <a:cubicBezTo>
                    <a:pt x="440150" y="1663424"/>
                    <a:pt x="440150" y="1654083"/>
                    <a:pt x="434702" y="1647077"/>
                  </a:cubicBezTo>
                  <a:lnTo>
                    <a:pt x="433923" y="1647855"/>
                  </a:lnTo>
                  <a:cubicBezTo>
                    <a:pt x="430031" y="1643963"/>
                    <a:pt x="430809" y="1637736"/>
                    <a:pt x="429252" y="1633065"/>
                  </a:cubicBezTo>
                  <a:cubicBezTo>
                    <a:pt x="427695" y="1622945"/>
                    <a:pt x="428474" y="1612826"/>
                    <a:pt x="423025" y="1603484"/>
                  </a:cubicBezTo>
                  <a:cubicBezTo>
                    <a:pt x="412905" y="1586359"/>
                    <a:pt x="414462" y="1564563"/>
                    <a:pt x="402007" y="1548216"/>
                  </a:cubicBezTo>
                  <a:cubicBezTo>
                    <a:pt x="395001" y="1538096"/>
                    <a:pt x="397337" y="1524863"/>
                    <a:pt x="391109" y="1513965"/>
                  </a:cubicBezTo>
                  <a:cubicBezTo>
                    <a:pt x="392666" y="1495282"/>
                    <a:pt x="377876" y="1479713"/>
                    <a:pt x="378654" y="1461031"/>
                  </a:cubicBezTo>
                  <a:cubicBezTo>
                    <a:pt x="371648" y="1444684"/>
                    <a:pt x="372427" y="1432229"/>
                    <a:pt x="365421" y="1422110"/>
                  </a:cubicBezTo>
                  <a:close/>
                </a:path>
              </a:pathLst>
            </a:custGeom>
            <a:solidFill>
              <a:schemeClr val="accent2"/>
            </a:solidFill>
            <a:ln w="77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 And PNG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F89F5A-4996-4C1D-B8AC-CE31879CA761}"/>
              </a:ext>
            </a:extLst>
          </p:cNvPr>
          <p:cNvGrpSpPr/>
          <p:nvPr/>
        </p:nvGrpSpPr>
        <p:grpSpPr>
          <a:xfrm>
            <a:off x="7670619" y="1877473"/>
            <a:ext cx="2117078" cy="3721713"/>
            <a:chOff x="4871870" y="1763729"/>
            <a:chExt cx="2448272" cy="4303935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2624AB4C-2439-4EF2-BCC4-5DE152D79BB4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7" name="Rounded Rectangle 4">
                <a:extLst>
                  <a:ext uri="{FF2B5EF4-FFF2-40B4-BE49-F238E27FC236}">
                    <a16:creationId xmlns:a16="http://schemas.microsoft.com/office/drawing/2014/main" id="{AC539578-5E39-44E6-84DC-1DC9729312B2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66C2ADD1-BD9B-4CE3-A8B1-0CDC9F4E11E0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9" name="Group 6">
                <a:extLst>
                  <a:ext uri="{FF2B5EF4-FFF2-40B4-BE49-F238E27FC236}">
                    <a16:creationId xmlns:a16="http://schemas.microsoft.com/office/drawing/2014/main" id="{DF4C7FA9-3725-4660-B734-1C4B2478605A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0" name="Oval 7">
                  <a:extLst>
                    <a:ext uri="{FF2B5EF4-FFF2-40B4-BE49-F238E27FC236}">
                      <a16:creationId xmlns:a16="http://schemas.microsoft.com/office/drawing/2014/main" id="{8356347C-2FE2-4562-828F-E9EBDC28E8EB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1" name="Rounded Rectangle 8">
                  <a:extLst>
                    <a:ext uri="{FF2B5EF4-FFF2-40B4-BE49-F238E27FC236}">
                      <a16:creationId xmlns:a16="http://schemas.microsoft.com/office/drawing/2014/main" id="{981CCC17-3FF8-4EF9-8DDA-9882A406BBAB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6" name="Picture Placeholder 2">
              <a:extLst>
                <a:ext uri="{FF2B5EF4-FFF2-40B4-BE49-F238E27FC236}">
                  <a16:creationId xmlns:a16="http://schemas.microsoft.com/office/drawing/2014/main" id="{7BC5A5FD-2465-434A-97B0-7307DF50746E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/>
                <a:t>Your Picture Here</a:t>
              </a:r>
              <a:endParaRPr lang="ko-KR" alt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A4965D-5AC1-4612-9337-1E6E1E13B395}"/>
              </a:ext>
            </a:extLst>
          </p:cNvPr>
          <p:cNvGrpSpPr/>
          <p:nvPr/>
        </p:nvGrpSpPr>
        <p:grpSpPr>
          <a:xfrm>
            <a:off x="1317070" y="2262007"/>
            <a:ext cx="5373985" cy="2952641"/>
            <a:chOff x="-548507" y="477868"/>
            <a:chExt cx="11570449" cy="635717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7365AE-2B04-4AEF-945B-AEE81D9A6FCF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05E9E2E-78C2-4CE4-9557-FF2BE972E927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4E908B3-A27D-4970-A263-EE1392B2C60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54D5F3-B150-4CC8-8031-9C2022B3B072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D24A524-E133-4889-8646-44A17BE7FF41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A03CD3F-76F7-4ACE-A0AF-6FC4178DBA96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231BA43F-8410-4D95-B1B2-9FFD1713F3D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1F928340-886F-44EF-A7ED-ECA8886E7A3F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9E9BFAC-3015-496A-9C98-2373089D8893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7ED68142-40DB-46F8-B8CC-7F8D374015F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EA95173A-5F6A-4A6C-A4F1-0E65097F48FC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48AAB36-B038-485F-B99E-8ED98DF0D2EE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339443-AA21-4ECC-9CE5-53A78C4B83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6" name="직사각형 2">
            <a:extLst>
              <a:ext uri="{FF2B5EF4-FFF2-40B4-BE49-F238E27FC236}">
                <a16:creationId xmlns:a16="http://schemas.microsoft.com/office/drawing/2014/main" id="{DC358E29-0648-43F8-A770-1FD30B2525D0}"/>
              </a:ext>
            </a:extLst>
          </p:cNvPr>
          <p:cNvSpPr/>
          <p:nvPr/>
        </p:nvSpPr>
        <p:spPr>
          <a:xfrm>
            <a:off x="263771" y="2988812"/>
            <a:ext cx="69225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r"/>
            <a:endParaRPr lang="en-US" altLang="ko-KR" sz="1200" dirty="0">
              <a:solidFill>
                <a:schemeClr val="bg1"/>
              </a:solidFill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Example Text : 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</a:t>
            </a:r>
            <a:r>
              <a: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직사각형 3">
            <a:extLst>
              <a:ext uri="{FF2B5EF4-FFF2-40B4-BE49-F238E27FC236}">
                <a16:creationId xmlns:a16="http://schemas.microsoft.com/office/drawing/2014/main" id="{07C26A9B-331A-4D8F-BDD6-0B1492BB418E}"/>
              </a:ext>
            </a:extLst>
          </p:cNvPr>
          <p:cNvSpPr/>
          <p:nvPr/>
        </p:nvSpPr>
        <p:spPr>
          <a:xfrm>
            <a:off x="263771" y="2259075"/>
            <a:ext cx="6922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3200" dirty="0">
                <a:solidFill>
                  <a:schemeClr val="bg1"/>
                </a:solidFill>
              </a:rPr>
              <a:t>JOHN DOE</a:t>
            </a:r>
          </a:p>
        </p:txBody>
      </p:sp>
      <p:sp>
        <p:nvSpPr>
          <p:cNvPr id="8" name="직사각형 4">
            <a:extLst>
              <a:ext uri="{FF2B5EF4-FFF2-40B4-BE49-F238E27FC236}">
                <a16:creationId xmlns:a16="http://schemas.microsoft.com/office/drawing/2014/main" id="{4F238EB5-39FC-4C1E-AFDB-2ADD4C05CAFD}"/>
              </a:ext>
            </a:extLst>
          </p:cNvPr>
          <p:cNvSpPr/>
          <p:nvPr/>
        </p:nvSpPr>
        <p:spPr>
          <a:xfrm>
            <a:off x="263771" y="4334103"/>
            <a:ext cx="69225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</a:rPr>
              <a:t>Personal skills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Chart 1">
            <a:extLst>
              <a:ext uri="{FF2B5EF4-FFF2-40B4-BE49-F238E27FC236}">
                <a16:creationId xmlns:a16="http://schemas.microsoft.com/office/drawing/2014/main" id="{B2B3EE60-F5CC-4BDE-B544-86094D4BE0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532446"/>
              </p:ext>
            </p:extLst>
          </p:nvPr>
        </p:nvGraphicFramePr>
        <p:xfrm>
          <a:off x="920755" y="4597979"/>
          <a:ext cx="7308355" cy="1686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B4B6A40-6021-41C1-B3FA-DB4C7401E05E}"/>
              </a:ext>
            </a:extLst>
          </p:cNvPr>
          <p:cNvGrpSpPr/>
          <p:nvPr/>
        </p:nvGrpSpPr>
        <p:grpSpPr>
          <a:xfrm>
            <a:off x="9862018" y="786775"/>
            <a:ext cx="864597" cy="1491417"/>
            <a:chOff x="10432357" y="212669"/>
            <a:chExt cx="612578" cy="105668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FC25A3C-769A-47C1-8C2B-613D7CEEE247}"/>
                </a:ext>
              </a:extLst>
            </p:cNvPr>
            <p:cNvSpPr/>
            <p:nvPr/>
          </p:nvSpPr>
          <p:spPr>
            <a:xfrm>
              <a:off x="10561867" y="1079641"/>
              <a:ext cx="345457" cy="153999"/>
            </a:xfrm>
            <a:custGeom>
              <a:avLst/>
              <a:gdLst>
                <a:gd name="connsiteX0" fmla="*/ 755333 w 790575"/>
                <a:gd name="connsiteY0" fmla="*/ 358140 h 352425"/>
                <a:gd name="connsiteX1" fmla="*/ 35243 w 790575"/>
                <a:gd name="connsiteY1" fmla="*/ 358140 h 352425"/>
                <a:gd name="connsiteX2" fmla="*/ 0 w 790575"/>
                <a:gd name="connsiteY2" fmla="*/ 322897 h 352425"/>
                <a:gd name="connsiteX3" fmla="*/ 0 w 790575"/>
                <a:gd name="connsiteY3" fmla="*/ 35242 h 352425"/>
                <a:gd name="connsiteX4" fmla="*/ 35243 w 790575"/>
                <a:gd name="connsiteY4" fmla="*/ 0 h 352425"/>
                <a:gd name="connsiteX5" fmla="*/ 755333 w 790575"/>
                <a:gd name="connsiteY5" fmla="*/ 0 h 352425"/>
                <a:gd name="connsiteX6" fmla="*/ 790575 w 790575"/>
                <a:gd name="connsiteY6" fmla="*/ 35242 h 352425"/>
                <a:gd name="connsiteX7" fmla="*/ 790575 w 790575"/>
                <a:gd name="connsiteY7" fmla="*/ 323850 h 352425"/>
                <a:gd name="connsiteX8" fmla="*/ 755333 w 790575"/>
                <a:gd name="connsiteY8" fmla="*/ 35814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0575" h="352425">
                  <a:moveTo>
                    <a:pt x="755333" y="358140"/>
                  </a:moveTo>
                  <a:lnTo>
                    <a:pt x="35243" y="358140"/>
                  </a:lnTo>
                  <a:cubicBezTo>
                    <a:pt x="16193" y="358140"/>
                    <a:pt x="0" y="341947"/>
                    <a:pt x="0" y="322897"/>
                  </a:cubicBezTo>
                  <a:lnTo>
                    <a:pt x="0" y="35242"/>
                  </a:lnTo>
                  <a:cubicBezTo>
                    <a:pt x="0" y="16192"/>
                    <a:pt x="16193" y="0"/>
                    <a:pt x="35243" y="0"/>
                  </a:cubicBezTo>
                  <a:lnTo>
                    <a:pt x="755333" y="0"/>
                  </a:lnTo>
                  <a:cubicBezTo>
                    <a:pt x="774383" y="0"/>
                    <a:pt x="790575" y="16192"/>
                    <a:pt x="790575" y="35242"/>
                  </a:cubicBezTo>
                  <a:lnTo>
                    <a:pt x="790575" y="323850"/>
                  </a:lnTo>
                  <a:cubicBezTo>
                    <a:pt x="790575" y="342900"/>
                    <a:pt x="775335" y="358140"/>
                    <a:pt x="755333" y="358140"/>
                  </a:cubicBezTo>
                  <a:close/>
                </a:path>
              </a:pathLst>
            </a:custGeom>
            <a:solidFill>
              <a:srgbClr val="FCC9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CE7BF52-5991-4F03-97E2-7763643EFCD5}"/>
                </a:ext>
              </a:extLst>
            </p:cNvPr>
            <p:cNvSpPr/>
            <p:nvPr/>
          </p:nvSpPr>
          <p:spPr>
            <a:xfrm>
              <a:off x="10613478" y="1097538"/>
              <a:ext cx="245566" cy="120702"/>
            </a:xfrm>
            <a:custGeom>
              <a:avLst/>
              <a:gdLst>
                <a:gd name="connsiteX0" fmla="*/ 545782 w 561975"/>
                <a:gd name="connsiteY0" fmla="*/ 280988 h 276225"/>
                <a:gd name="connsiteX1" fmla="*/ 22860 w 561975"/>
                <a:gd name="connsiteY1" fmla="*/ 280988 h 276225"/>
                <a:gd name="connsiteX2" fmla="*/ 0 w 561975"/>
                <a:gd name="connsiteY2" fmla="*/ 258127 h 276225"/>
                <a:gd name="connsiteX3" fmla="*/ 0 w 561975"/>
                <a:gd name="connsiteY3" fmla="*/ 22860 h 276225"/>
                <a:gd name="connsiteX4" fmla="*/ 22860 w 561975"/>
                <a:gd name="connsiteY4" fmla="*/ 0 h 276225"/>
                <a:gd name="connsiteX5" fmla="*/ 545782 w 561975"/>
                <a:gd name="connsiteY5" fmla="*/ 0 h 276225"/>
                <a:gd name="connsiteX6" fmla="*/ 568643 w 561975"/>
                <a:gd name="connsiteY6" fmla="*/ 22860 h 276225"/>
                <a:gd name="connsiteX7" fmla="*/ 568643 w 561975"/>
                <a:gd name="connsiteY7" fmla="*/ 258127 h 276225"/>
                <a:gd name="connsiteX8" fmla="*/ 545782 w 561975"/>
                <a:gd name="connsiteY8" fmla="*/ 280988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975" h="276225">
                  <a:moveTo>
                    <a:pt x="545782" y="280988"/>
                  </a:moveTo>
                  <a:lnTo>
                    <a:pt x="22860" y="280988"/>
                  </a:lnTo>
                  <a:cubicBezTo>
                    <a:pt x="9525" y="280988"/>
                    <a:pt x="0" y="270510"/>
                    <a:pt x="0" y="258127"/>
                  </a:cubicBezTo>
                  <a:lnTo>
                    <a:pt x="0" y="22860"/>
                  </a:lnTo>
                  <a:cubicBezTo>
                    <a:pt x="0" y="9525"/>
                    <a:pt x="10477" y="0"/>
                    <a:pt x="22860" y="0"/>
                  </a:cubicBezTo>
                  <a:lnTo>
                    <a:pt x="545782" y="0"/>
                  </a:lnTo>
                  <a:cubicBezTo>
                    <a:pt x="559118" y="0"/>
                    <a:pt x="568643" y="10477"/>
                    <a:pt x="568643" y="22860"/>
                  </a:cubicBezTo>
                  <a:lnTo>
                    <a:pt x="568643" y="258127"/>
                  </a:lnTo>
                  <a:cubicBezTo>
                    <a:pt x="569595" y="270510"/>
                    <a:pt x="559118" y="280988"/>
                    <a:pt x="545782" y="280988"/>
                  </a:cubicBezTo>
                  <a:close/>
                </a:path>
              </a:pathLst>
            </a:custGeom>
            <a:solidFill>
              <a:srgbClr val="E1E3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5EBA124-E116-4359-BA04-0509D1977E7A}"/>
                </a:ext>
              </a:extLst>
            </p:cNvPr>
            <p:cNvSpPr/>
            <p:nvPr/>
          </p:nvSpPr>
          <p:spPr>
            <a:xfrm>
              <a:off x="10551046" y="1234472"/>
              <a:ext cx="378754" cy="33297"/>
            </a:xfrm>
            <a:custGeom>
              <a:avLst/>
              <a:gdLst>
                <a:gd name="connsiteX0" fmla="*/ 850582 w 866775"/>
                <a:gd name="connsiteY0" fmla="*/ 82867 h 76200"/>
                <a:gd name="connsiteX1" fmla="*/ 18098 w 866775"/>
                <a:gd name="connsiteY1" fmla="*/ 82867 h 76200"/>
                <a:gd name="connsiteX2" fmla="*/ 0 w 866775"/>
                <a:gd name="connsiteY2" fmla="*/ 64770 h 76200"/>
                <a:gd name="connsiteX3" fmla="*/ 0 w 866775"/>
                <a:gd name="connsiteY3" fmla="*/ 18097 h 76200"/>
                <a:gd name="connsiteX4" fmla="*/ 18098 w 866775"/>
                <a:gd name="connsiteY4" fmla="*/ 0 h 76200"/>
                <a:gd name="connsiteX5" fmla="*/ 850582 w 866775"/>
                <a:gd name="connsiteY5" fmla="*/ 0 h 76200"/>
                <a:gd name="connsiteX6" fmla="*/ 868680 w 866775"/>
                <a:gd name="connsiteY6" fmla="*/ 18097 h 76200"/>
                <a:gd name="connsiteX7" fmla="*/ 868680 w 866775"/>
                <a:gd name="connsiteY7" fmla="*/ 64770 h 76200"/>
                <a:gd name="connsiteX8" fmla="*/ 850582 w 866775"/>
                <a:gd name="connsiteY8" fmla="*/ 8286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6775" h="76200">
                  <a:moveTo>
                    <a:pt x="850582" y="82867"/>
                  </a:moveTo>
                  <a:lnTo>
                    <a:pt x="18098" y="82867"/>
                  </a:lnTo>
                  <a:cubicBezTo>
                    <a:pt x="7620" y="82867"/>
                    <a:pt x="0" y="74295"/>
                    <a:pt x="0" y="64770"/>
                  </a:cubicBezTo>
                  <a:lnTo>
                    <a:pt x="0" y="18097"/>
                  </a:lnTo>
                  <a:cubicBezTo>
                    <a:pt x="0" y="7620"/>
                    <a:pt x="8573" y="0"/>
                    <a:pt x="18098" y="0"/>
                  </a:cubicBezTo>
                  <a:lnTo>
                    <a:pt x="850582" y="0"/>
                  </a:lnTo>
                  <a:cubicBezTo>
                    <a:pt x="861060" y="0"/>
                    <a:pt x="868680" y="8572"/>
                    <a:pt x="868680" y="18097"/>
                  </a:cubicBezTo>
                  <a:lnTo>
                    <a:pt x="868680" y="64770"/>
                  </a:lnTo>
                  <a:cubicBezTo>
                    <a:pt x="868680" y="75247"/>
                    <a:pt x="860107" y="82867"/>
                    <a:pt x="850582" y="82867"/>
                  </a:cubicBezTo>
                  <a:close/>
                </a:path>
              </a:pathLst>
            </a:custGeom>
            <a:solidFill>
              <a:srgbClr val="F738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C5D85E5-C691-49B8-AFCA-52EEC141103D}"/>
                </a:ext>
              </a:extLst>
            </p:cNvPr>
            <p:cNvSpPr/>
            <p:nvPr/>
          </p:nvSpPr>
          <p:spPr>
            <a:xfrm>
              <a:off x="10432357" y="212669"/>
              <a:ext cx="611833" cy="853237"/>
            </a:xfrm>
            <a:custGeom>
              <a:avLst/>
              <a:gdLst>
                <a:gd name="connsiteX0" fmla="*/ 1404140 w 1400175"/>
                <a:gd name="connsiteY0" fmla="*/ 122873 h 1952625"/>
                <a:gd name="connsiteX1" fmla="*/ 1380328 w 1400175"/>
                <a:gd name="connsiteY1" fmla="*/ 100013 h 1952625"/>
                <a:gd name="connsiteX2" fmla="*/ 1224118 w 1400175"/>
                <a:gd name="connsiteY2" fmla="*/ 100965 h 1952625"/>
                <a:gd name="connsiteX3" fmla="*/ 1200305 w 1400175"/>
                <a:gd name="connsiteY3" fmla="*/ 77153 h 1952625"/>
                <a:gd name="connsiteX4" fmla="*/ 1201257 w 1400175"/>
                <a:gd name="connsiteY4" fmla="*/ 20003 h 1952625"/>
                <a:gd name="connsiteX5" fmla="*/ 1183160 w 1400175"/>
                <a:gd name="connsiteY5" fmla="*/ 0 h 1952625"/>
                <a:gd name="connsiteX6" fmla="*/ 700243 w 1400175"/>
                <a:gd name="connsiteY6" fmla="*/ 1905 h 1952625"/>
                <a:gd name="connsiteX7" fmla="*/ 700243 w 1400175"/>
                <a:gd name="connsiteY7" fmla="*/ 953 h 1952625"/>
                <a:gd name="connsiteX8" fmla="*/ 222087 w 1400175"/>
                <a:gd name="connsiteY8" fmla="*/ 0 h 1952625"/>
                <a:gd name="connsiteX9" fmla="*/ 203990 w 1400175"/>
                <a:gd name="connsiteY9" fmla="*/ 20003 h 1952625"/>
                <a:gd name="connsiteX10" fmla="*/ 204943 w 1400175"/>
                <a:gd name="connsiteY10" fmla="*/ 77153 h 1952625"/>
                <a:gd name="connsiteX11" fmla="*/ 181130 w 1400175"/>
                <a:gd name="connsiteY11" fmla="*/ 100965 h 1952625"/>
                <a:gd name="connsiteX12" fmla="*/ 24920 w 1400175"/>
                <a:gd name="connsiteY12" fmla="*/ 100013 h 1952625"/>
                <a:gd name="connsiteX13" fmla="*/ 1107 w 1400175"/>
                <a:gd name="connsiteY13" fmla="*/ 122873 h 1952625"/>
                <a:gd name="connsiteX14" fmla="*/ 23015 w 1400175"/>
                <a:gd name="connsiteY14" fmla="*/ 400050 h 1952625"/>
                <a:gd name="connsiteX15" fmla="*/ 119218 w 1400175"/>
                <a:gd name="connsiteY15" fmla="*/ 641985 h 1952625"/>
                <a:gd name="connsiteX16" fmla="*/ 373535 w 1400175"/>
                <a:gd name="connsiteY16" fmla="*/ 835343 h 1952625"/>
                <a:gd name="connsiteX17" fmla="*/ 405920 w 1400175"/>
                <a:gd name="connsiteY17" fmla="*/ 849630 h 1952625"/>
                <a:gd name="connsiteX18" fmla="*/ 574513 w 1400175"/>
                <a:gd name="connsiteY18" fmla="*/ 1005840 h 1952625"/>
                <a:gd name="connsiteX19" fmla="*/ 535460 w 1400175"/>
                <a:gd name="connsiteY19" fmla="*/ 1062990 h 1952625"/>
                <a:gd name="connsiteX20" fmla="*/ 587848 w 1400175"/>
                <a:gd name="connsiteY20" fmla="*/ 1099185 h 1952625"/>
                <a:gd name="connsiteX21" fmla="*/ 615470 w 1400175"/>
                <a:gd name="connsiteY21" fmla="*/ 1099185 h 1952625"/>
                <a:gd name="connsiteX22" fmla="*/ 635473 w 1400175"/>
                <a:gd name="connsiteY22" fmla="*/ 1119188 h 1952625"/>
                <a:gd name="connsiteX23" fmla="*/ 639282 w 1400175"/>
                <a:gd name="connsiteY23" fmla="*/ 1198245 h 1952625"/>
                <a:gd name="connsiteX24" fmla="*/ 626900 w 1400175"/>
                <a:gd name="connsiteY24" fmla="*/ 1439228 h 1952625"/>
                <a:gd name="connsiteX25" fmla="*/ 562130 w 1400175"/>
                <a:gd name="connsiteY25" fmla="*/ 1719263 h 1952625"/>
                <a:gd name="connsiteX26" fmla="*/ 427828 w 1400175"/>
                <a:gd name="connsiteY26" fmla="*/ 1946910 h 1952625"/>
                <a:gd name="connsiteX27" fmla="*/ 467832 w 1400175"/>
                <a:gd name="connsiteY27" fmla="*/ 1960245 h 1952625"/>
                <a:gd name="connsiteX28" fmla="*/ 667857 w 1400175"/>
                <a:gd name="connsiteY28" fmla="*/ 1960245 h 1952625"/>
                <a:gd name="connsiteX29" fmla="*/ 697385 w 1400175"/>
                <a:gd name="connsiteY29" fmla="*/ 1960245 h 1952625"/>
                <a:gd name="connsiteX30" fmla="*/ 697385 w 1400175"/>
                <a:gd name="connsiteY30" fmla="*/ 1960245 h 1952625"/>
                <a:gd name="connsiteX31" fmla="*/ 701195 w 1400175"/>
                <a:gd name="connsiteY31" fmla="*/ 1960245 h 1952625"/>
                <a:gd name="connsiteX32" fmla="*/ 705005 w 1400175"/>
                <a:gd name="connsiteY32" fmla="*/ 1960245 h 1952625"/>
                <a:gd name="connsiteX33" fmla="*/ 705005 w 1400175"/>
                <a:gd name="connsiteY33" fmla="*/ 1960245 h 1952625"/>
                <a:gd name="connsiteX34" fmla="*/ 734532 w 1400175"/>
                <a:gd name="connsiteY34" fmla="*/ 1960245 h 1952625"/>
                <a:gd name="connsiteX35" fmla="*/ 934557 w 1400175"/>
                <a:gd name="connsiteY35" fmla="*/ 1960245 h 1952625"/>
                <a:gd name="connsiteX36" fmla="*/ 974563 w 1400175"/>
                <a:gd name="connsiteY36" fmla="*/ 1946910 h 1952625"/>
                <a:gd name="connsiteX37" fmla="*/ 840260 w 1400175"/>
                <a:gd name="connsiteY37" fmla="*/ 1719263 h 1952625"/>
                <a:gd name="connsiteX38" fmla="*/ 775490 w 1400175"/>
                <a:gd name="connsiteY38" fmla="*/ 1439228 h 1952625"/>
                <a:gd name="connsiteX39" fmla="*/ 763107 w 1400175"/>
                <a:gd name="connsiteY39" fmla="*/ 1198245 h 1952625"/>
                <a:gd name="connsiteX40" fmla="*/ 766918 w 1400175"/>
                <a:gd name="connsiteY40" fmla="*/ 1119188 h 1952625"/>
                <a:gd name="connsiteX41" fmla="*/ 786920 w 1400175"/>
                <a:gd name="connsiteY41" fmla="*/ 1099185 h 1952625"/>
                <a:gd name="connsiteX42" fmla="*/ 814543 w 1400175"/>
                <a:gd name="connsiteY42" fmla="*/ 1099185 h 1952625"/>
                <a:gd name="connsiteX43" fmla="*/ 866930 w 1400175"/>
                <a:gd name="connsiteY43" fmla="*/ 1062990 h 1952625"/>
                <a:gd name="connsiteX44" fmla="*/ 827878 w 1400175"/>
                <a:gd name="connsiteY44" fmla="*/ 1005840 h 1952625"/>
                <a:gd name="connsiteX45" fmla="*/ 996470 w 1400175"/>
                <a:gd name="connsiteY45" fmla="*/ 849630 h 1952625"/>
                <a:gd name="connsiteX46" fmla="*/ 1028855 w 1400175"/>
                <a:gd name="connsiteY46" fmla="*/ 835343 h 1952625"/>
                <a:gd name="connsiteX47" fmla="*/ 1283173 w 1400175"/>
                <a:gd name="connsiteY47" fmla="*/ 641985 h 1952625"/>
                <a:gd name="connsiteX48" fmla="*/ 1379375 w 1400175"/>
                <a:gd name="connsiteY48" fmla="*/ 400050 h 1952625"/>
                <a:gd name="connsiteX49" fmla="*/ 1404140 w 1400175"/>
                <a:gd name="connsiteY49" fmla="*/ 122873 h 1952625"/>
                <a:gd name="connsiteX50" fmla="*/ 284000 w 1400175"/>
                <a:gd name="connsiteY50" fmla="*/ 731520 h 1952625"/>
                <a:gd name="connsiteX51" fmla="*/ 132553 w 1400175"/>
                <a:gd name="connsiteY51" fmla="*/ 548640 h 1952625"/>
                <a:gd name="connsiteX52" fmla="*/ 74450 w 1400175"/>
                <a:gd name="connsiteY52" fmla="*/ 360998 h 1952625"/>
                <a:gd name="connsiteX53" fmla="*/ 60162 w 1400175"/>
                <a:gd name="connsiteY53" fmla="*/ 174308 h 1952625"/>
                <a:gd name="connsiteX54" fmla="*/ 75403 w 1400175"/>
                <a:gd name="connsiteY54" fmla="*/ 158115 h 1952625"/>
                <a:gd name="connsiteX55" fmla="*/ 196370 w 1400175"/>
                <a:gd name="connsiteY55" fmla="*/ 158115 h 1952625"/>
                <a:gd name="connsiteX56" fmla="*/ 209705 w 1400175"/>
                <a:gd name="connsiteY56" fmla="*/ 167640 h 1952625"/>
                <a:gd name="connsiteX57" fmla="*/ 219230 w 1400175"/>
                <a:gd name="connsiteY57" fmla="*/ 240983 h 1952625"/>
                <a:gd name="connsiteX58" fmla="*/ 246853 w 1400175"/>
                <a:gd name="connsiteY58" fmla="*/ 420053 h 1952625"/>
                <a:gd name="connsiteX59" fmla="*/ 286857 w 1400175"/>
                <a:gd name="connsiteY59" fmla="*/ 585788 h 1952625"/>
                <a:gd name="connsiteX60" fmla="*/ 356390 w 1400175"/>
                <a:gd name="connsiteY60" fmla="*/ 764858 h 1952625"/>
                <a:gd name="connsiteX61" fmla="*/ 284000 w 1400175"/>
                <a:gd name="connsiteY61" fmla="*/ 731520 h 1952625"/>
                <a:gd name="connsiteX62" fmla="*/ 1331750 w 1400175"/>
                <a:gd name="connsiteY62" fmla="*/ 360998 h 1952625"/>
                <a:gd name="connsiteX63" fmla="*/ 1273648 w 1400175"/>
                <a:gd name="connsiteY63" fmla="*/ 548640 h 1952625"/>
                <a:gd name="connsiteX64" fmla="*/ 1122200 w 1400175"/>
                <a:gd name="connsiteY64" fmla="*/ 731520 h 1952625"/>
                <a:gd name="connsiteX65" fmla="*/ 1048857 w 1400175"/>
                <a:gd name="connsiteY65" fmla="*/ 765810 h 1952625"/>
                <a:gd name="connsiteX66" fmla="*/ 1118390 w 1400175"/>
                <a:gd name="connsiteY66" fmla="*/ 586740 h 1952625"/>
                <a:gd name="connsiteX67" fmla="*/ 1158395 w 1400175"/>
                <a:gd name="connsiteY67" fmla="*/ 421005 h 1952625"/>
                <a:gd name="connsiteX68" fmla="*/ 1186018 w 1400175"/>
                <a:gd name="connsiteY68" fmla="*/ 241935 h 1952625"/>
                <a:gd name="connsiteX69" fmla="*/ 1195543 w 1400175"/>
                <a:gd name="connsiteY69" fmla="*/ 168593 h 1952625"/>
                <a:gd name="connsiteX70" fmla="*/ 1208878 w 1400175"/>
                <a:gd name="connsiteY70" fmla="*/ 159068 h 1952625"/>
                <a:gd name="connsiteX71" fmla="*/ 1329845 w 1400175"/>
                <a:gd name="connsiteY71" fmla="*/ 159068 h 1952625"/>
                <a:gd name="connsiteX72" fmla="*/ 1345085 w 1400175"/>
                <a:gd name="connsiteY72" fmla="*/ 175260 h 1952625"/>
                <a:gd name="connsiteX73" fmla="*/ 1331750 w 1400175"/>
                <a:gd name="connsiteY73" fmla="*/ 360998 h 195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400175" h="1952625">
                  <a:moveTo>
                    <a:pt x="1404140" y="122873"/>
                  </a:moveTo>
                  <a:cubicBezTo>
                    <a:pt x="1403188" y="106680"/>
                    <a:pt x="1397473" y="100013"/>
                    <a:pt x="1380328" y="100013"/>
                  </a:cubicBezTo>
                  <a:cubicBezTo>
                    <a:pt x="1327940" y="100965"/>
                    <a:pt x="1276505" y="99060"/>
                    <a:pt x="1224118" y="100965"/>
                  </a:cubicBezTo>
                  <a:cubicBezTo>
                    <a:pt x="1205068" y="100965"/>
                    <a:pt x="1199353" y="94298"/>
                    <a:pt x="1200305" y="77153"/>
                  </a:cubicBezTo>
                  <a:cubicBezTo>
                    <a:pt x="1201257" y="58103"/>
                    <a:pt x="1200305" y="39053"/>
                    <a:pt x="1201257" y="20003"/>
                  </a:cubicBezTo>
                  <a:cubicBezTo>
                    <a:pt x="1202210" y="6668"/>
                    <a:pt x="1197448" y="0"/>
                    <a:pt x="1183160" y="0"/>
                  </a:cubicBezTo>
                  <a:cubicBezTo>
                    <a:pt x="1024093" y="953"/>
                    <a:pt x="859310" y="953"/>
                    <a:pt x="700243" y="1905"/>
                  </a:cubicBezTo>
                  <a:cubicBezTo>
                    <a:pt x="700243" y="1905"/>
                    <a:pt x="700243" y="1905"/>
                    <a:pt x="700243" y="953"/>
                  </a:cubicBezTo>
                  <a:cubicBezTo>
                    <a:pt x="541175" y="953"/>
                    <a:pt x="382107" y="0"/>
                    <a:pt x="222087" y="0"/>
                  </a:cubicBezTo>
                  <a:cubicBezTo>
                    <a:pt x="207800" y="0"/>
                    <a:pt x="203037" y="6668"/>
                    <a:pt x="203990" y="20003"/>
                  </a:cubicBezTo>
                  <a:cubicBezTo>
                    <a:pt x="204943" y="39053"/>
                    <a:pt x="203990" y="58103"/>
                    <a:pt x="204943" y="77153"/>
                  </a:cubicBezTo>
                  <a:cubicBezTo>
                    <a:pt x="205895" y="95250"/>
                    <a:pt x="200180" y="101918"/>
                    <a:pt x="181130" y="100965"/>
                  </a:cubicBezTo>
                  <a:cubicBezTo>
                    <a:pt x="128743" y="100013"/>
                    <a:pt x="77307" y="100965"/>
                    <a:pt x="24920" y="100013"/>
                  </a:cubicBezTo>
                  <a:cubicBezTo>
                    <a:pt x="7775" y="100013"/>
                    <a:pt x="2060" y="106680"/>
                    <a:pt x="1107" y="122873"/>
                  </a:cubicBezTo>
                  <a:cubicBezTo>
                    <a:pt x="-2702" y="216218"/>
                    <a:pt x="3012" y="308610"/>
                    <a:pt x="23015" y="400050"/>
                  </a:cubicBezTo>
                  <a:cubicBezTo>
                    <a:pt x="42065" y="485775"/>
                    <a:pt x="69687" y="568643"/>
                    <a:pt x="119218" y="641985"/>
                  </a:cubicBezTo>
                  <a:cubicBezTo>
                    <a:pt x="182082" y="736283"/>
                    <a:pt x="263998" y="803910"/>
                    <a:pt x="373535" y="835343"/>
                  </a:cubicBezTo>
                  <a:cubicBezTo>
                    <a:pt x="384012" y="838200"/>
                    <a:pt x="398300" y="839153"/>
                    <a:pt x="405920" y="849630"/>
                  </a:cubicBezTo>
                  <a:cubicBezTo>
                    <a:pt x="449735" y="915353"/>
                    <a:pt x="504980" y="967740"/>
                    <a:pt x="574513" y="1005840"/>
                  </a:cubicBezTo>
                  <a:cubicBezTo>
                    <a:pt x="542128" y="1017270"/>
                    <a:pt x="531650" y="1034415"/>
                    <a:pt x="535460" y="1062990"/>
                  </a:cubicBezTo>
                  <a:cubicBezTo>
                    <a:pt x="539270" y="1086803"/>
                    <a:pt x="557368" y="1099185"/>
                    <a:pt x="587848" y="1099185"/>
                  </a:cubicBezTo>
                  <a:cubicBezTo>
                    <a:pt x="597373" y="1099185"/>
                    <a:pt x="605945" y="1100138"/>
                    <a:pt x="615470" y="1099185"/>
                  </a:cubicBezTo>
                  <a:cubicBezTo>
                    <a:pt x="630710" y="1097280"/>
                    <a:pt x="635473" y="1104900"/>
                    <a:pt x="635473" y="1119188"/>
                  </a:cubicBezTo>
                  <a:cubicBezTo>
                    <a:pt x="636425" y="1145858"/>
                    <a:pt x="639282" y="1171575"/>
                    <a:pt x="639282" y="1198245"/>
                  </a:cubicBezTo>
                  <a:cubicBezTo>
                    <a:pt x="639282" y="1279208"/>
                    <a:pt x="636425" y="1359218"/>
                    <a:pt x="626900" y="1439228"/>
                  </a:cubicBezTo>
                  <a:cubicBezTo>
                    <a:pt x="616423" y="1535430"/>
                    <a:pt x="594515" y="1628775"/>
                    <a:pt x="562130" y="1719263"/>
                  </a:cubicBezTo>
                  <a:cubicBezTo>
                    <a:pt x="532603" y="1803083"/>
                    <a:pt x="486882" y="1880235"/>
                    <a:pt x="427828" y="1946910"/>
                  </a:cubicBezTo>
                  <a:cubicBezTo>
                    <a:pt x="437353" y="1962150"/>
                    <a:pt x="453545" y="1960245"/>
                    <a:pt x="467832" y="1960245"/>
                  </a:cubicBezTo>
                  <a:cubicBezTo>
                    <a:pt x="534507" y="1961198"/>
                    <a:pt x="601182" y="1960245"/>
                    <a:pt x="667857" y="1960245"/>
                  </a:cubicBezTo>
                  <a:cubicBezTo>
                    <a:pt x="677382" y="1960245"/>
                    <a:pt x="687860" y="1960245"/>
                    <a:pt x="697385" y="1960245"/>
                  </a:cubicBezTo>
                  <a:lnTo>
                    <a:pt x="697385" y="1960245"/>
                  </a:lnTo>
                  <a:cubicBezTo>
                    <a:pt x="698338" y="1960245"/>
                    <a:pt x="700243" y="1960245"/>
                    <a:pt x="701195" y="1960245"/>
                  </a:cubicBezTo>
                  <a:cubicBezTo>
                    <a:pt x="702148" y="1960245"/>
                    <a:pt x="704053" y="1960245"/>
                    <a:pt x="705005" y="1960245"/>
                  </a:cubicBezTo>
                  <a:lnTo>
                    <a:pt x="705005" y="1960245"/>
                  </a:lnTo>
                  <a:cubicBezTo>
                    <a:pt x="714530" y="1960245"/>
                    <a:pt x="725007" y="1960245"/>
                    <a:pt x="734532" y="1960245"/>
                  </a:cubicBezTo>
                  <a:cubicBezTo>
                    <a:pt x="801207" y="1960245"/>
                    <a:pt x="867882" y="1960245"/>
                    <a:pt x="934557" y="1960245"/>
                  </a:cubicBezTo>
                  <a:cubicBezTo>
                    <a:pt x="948845" y="1960245"/>
                    <a:pt x="965038" y="1962150"/>
                    <a:pt x="974563" y="1946910"/>
                  </a:cubicBezTo>
                  <a:cubicBezTo>
                    <a:pt x="915507" y="1879283"/>
                    <a:pt x="869788" y="1803083"/>
                    <a:pt x="840260" y="1719263"/>
                  </a:cubicBezTo>
                  <a:cubicBezTo>
                    <a:pt x="807875" y="1628775"/>
                    <a:pt x="785968" y="1535430"/>
                    <a:pt x="775490" y="1439228"/>
                  </a:cubicBezTo>
                  <a:cubicBezTo>
                    <a:pt x="766918" y="1359218"/>
                    <a:pt x="763107" y="1278255"/>
                    <a:pt x="763107" y="1198245"/>
                  </a:cubicBezTo>
                  <a:cubicBezTo>
                    <a:pt x="763107" y="1171575"/>
                    <a:pt x="765965" y="1145858"/>
                    <a:pt x="766918" y="1119188"/>
                  </a:cubicBezTo>
                  <a:cubicBezTo>
                    <a:pt x="766918" y="1104900"/>
                    <a:pt x="770728" y="1097280"/>
                    <a:pt x="786920" y="1099185"/>
                  </a:cubicBezTo>
                  <a:cubicBezTo>
                    <a:pt x="795493" y="1100138"/>
                    <a:pt x="805018" y="1099185"/>
                    <a:pt x="814543" y="1099185"/>
                  </a:cubicBezTo>
                  <a:cubicBezTo>
                    <a:pt x="845023" y="1099185"/>
                    <a:pt x="863120" y="1086803"/>
                    <a:pt x="866930" y="1062990"/>
                  </a:cubicBezTo>
                  <a:cubicBezTo>
                    <a:pt x="871693" y="1034415"/>
                    <a:pt x="860263" y="1017270"/>
                    <a:pt x="827878" y="1005840"/>
                  </a:cubicBezTo>
                  <a:cubicBezTo>
                    <a:pt x="898363" y="967740"/>
                    <a:pt x="953607" y="915353"/>
                    <a:pt x="996470" y="849630"/>
                  </a:cubicBezTo>
                  <a:cubicBezTo>
                    <a:pt x="1004090" y="839153"/>
                    <a:pt x="1017425" y="838200"/>
                    <a:pt x="1028855" y="835343"/>
                  </a:cubicBezTo>
                  <a:cubicBezTo>
                    <a:pt x="1138393" y="802958"/>
                    <a:pt x="1220307" y="735330"/>
                    <a:pt x="1283173" y="641985"/>
                  </a:cubicBezTo>
                  <a:cubicBezTo>
                    <a:pt x="1332703" y="567690"/>
                    <a:pt x="1360325" y="484823"/>
                    <a:pt x="1379375" y="400050"/>
                  </a:cubicBezTo>
                  <a:cubicBezTo>
                    <a:pt x="1402235" y="308610"/>
                    <a:pt x="1407950" y="216218"/>
                    <a:pt x="1404140" y="122873"/>
                  </a:cubicBezTo>
                  <a:close/>
                  <a:moveTo>
                    <a:pt x="284000" y="731520"/>
                  </a:moveTo>
                  <a:cubicBezTo>
                    <a:pt x="215420" y="686753"/>
                    <a:pt x="166843" y="621983"/>
                    <a:pt x="132553" y="548640"/>
                  </a:cubicBezTo>
                  <a:cubicBezTo>
                    <a:pt x="104930" y="488633"/>
                    <a:pt x="86832" y="425768"/>
                    <a:pt x="74450" y="360998"/>
                  </a:cubicBezTo>
                  <a:cubicBezTo>
                    <a:pt x="63020" y="299085"/>
                    <a:pt x="60162" y="237173"/>
                    <a:pt x="60162" y="174308"/>
                  </a:cubicBezTo>
                  <a:cubicBezTo>
                    <a:pt x="60162" y="162878"/>
                    <a:pt x="63973" y="158115"/>
                    <a:pt x="75403" y="158115"/>
                  </a:cubicBezTo>
                  <a:cubicBezTo>
                    <a:pt x="115407" y="159068"/>
                    <a:pt x="156365" y="158115"/>
                    <a:pt x="196370" y="158115"/>
                  </a:cubicBezTo>
                  <a:cubicBezTo>
                    <a:pt x="203037" y="158115"/>
                    <a:pt x="209705" y="158115"/>
                    <a:pt x="209705" y="167640"/>
                  </a:cubicBezTo>
                  <a:cubicBezTo>
                    <a:pt x="208753" y="192405"/>
                    <a:pt x="218278" y="216218"/>
                    <a:pt x="219230" y="240983"/>
                  </a:cubicBezTo>
                  <a:cubicBezTo>
                    <a:pt x="222087" y="300990"/>
                    <a:pt x="235423" y="360045"/>
                    <a:pt x="246853" y="420053"/>
                  </a:cubicBezTo>
                  <a:cubicBezTo>
                    <a:pt x="257330" y="476250"/>
                    <a:pt x="271618" y="531495"/>
                    <a:pt x="286857" y="585788"/>
                  </a:cubicBezTo>
                  <a:cubicBezTo>
                    <a:pt x="304003" y="645795"/>
                    <a:pt x="326862" y="704850"/>
                    <a:pt x="356390" y="764858"/>
                  </a:cubicBezTo>
                  <a:cubicBezTo>
                    <a:pt x="325910" y="762000"/>
                    <a:pt x="304955" y="745808"/>
                    <a:pt x="284000" y="731520"/>
                  </a:cubicBezTo>
                  <a:close/>
                  <a:moveTo>
                    <a:pt x="1331750" y="360998"/>
                  </a:moveTo>
                  <a:cubicBezTo>
                    <a:pt x="1319368" y="425768"/>
                    <a:pt x="1302223" y="488633"/>
                    <a:pt x="1273648" y="548640"/>
                  </a:cubicBezTo>
                  <a:cubicBezTo>
                    <a:pt x="1239357" y="621983"/>
                    <a:pt x="1190780" y="686753"/>
                    <a:pt x="1122200" y="731520"/>
                  </a:cubicBezTo>
                  <a:cubicBezTo>
                    <a:pt x="1101245" y="744855"/>
                    <a:pt x="1080290" y="762000"/>
                    <a:pt x="1048857" y="765810"/>
                  </a:cubicBezTo>
                  <a:cubicBezTo>
                    <a:pt x="1078385" y="704850"/>
                    <a:pt x="1101245" y="646748"/>
                    <a:pt x="1118390" y="586740"/>
                  </a:cubicBezTo>
                  <a:cubicBezTo>
                    <a:pt x="1134582" y="532448"/>
                    <a:pt x="1147918" y="477203"/>
                    <a:pt x="1158395" y="421005"/>
                  </a:cubicBezTo>
                  <a:cubicBezTo>
                    <a:pt x="1169825" y="361950"/>
                    <a:pt x="1183160" y="302895"/>
                    <a:pt x="1186018" y="241935"/>
                  </a:cubicBezTo>
                  <a:cubicBezTo>
                    <a:pt x="1186970" y="217170"/>
                    <a:pt x="1196495" y="193358"/>
                    <a:pt x="1195543" y="168593"/>
                  </a:cubicBezTo>
                  <a:cubicBezTo>
                    <a:pt x="1195543" y="159068"/>
                    <a:pt x="1202210" y="159068"/>
                    <a:pt x="1208878" y="159068"/>
                  </a:cubicBezTo>
                  <a:cubicBezTo>
                    <a:pt x="1248882" y="159068"/>
                    <a:pt x="1289840" y="159068"/>
                    <a:pt x="1329845" y="159068"/>
                  </a:cubicBezTo>
                  <a:cubicBezTo>
                    <a:pt x="1341275" y="159068"/>
                    <a:pt x="1345085" y="163830"/>
                    <a:pt x="1345085" y="175260"/>
                  </a:cubicBezTo>
                  <a:cubicBezTo>
                    <a:pt x="1346990" y="237173"/>
                    <a:pt x="1343180" y="299085"/>
                    <a:pt x="1331750" y="360998"/>
                  </a:cubicBezTo>
                  <a:close/>
                </a:path>
              </a:pathLst>
            </a:custGeom>
            <a:solidFill>
              <a:srgbClr val="FCC9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60240CC-B36F-4AD7-920D-60EDEA4CDEF3}"/>
                </a:ext>
              </a:extLst>
            </p:cNvPr>
            <p:cNvSpPr/>
            <p:nvPr/>
          </p:nvSpPr>
          <p:spPr>
            <a:xfrm>
              <a:off x="10736937" y="213918"/>
              <a:ext cx="307998" cy="853237"/>
            </a:xfrm>
            <a:custGeom>
              <a:avLst/>
              <a:gdLst>
                <a:gd name="connsiteX0" fmla="*/ 2261 w 704850"/>
                <a:gd name="connsiteY0" fmla="*/ 1960245 h 1952625"/>
                <a:gd name="connsiteX1" fmla="*/ 39409 w 704850"/>
                <a:gd name="connsiteY1" fmla="*/ 1960245 h 1952625"/>
                <a:gd name="connsiteX2" fmla="*/ 239434 w 704850"/>
                <a:gd name="connsiteY2" fmla="*/ 1960245 h 1952625"/>
                <a:gd name="connsiteX3" fmla="*/ 279439 w 704850"/>
                <a:gd name="connsiteY3" fmla="*/ 1946910 h 1952625"/>
                <a:gd name="connsiteX4" fmla="*/ 145136 w 704850"/>
                <a:gd name="connsiteY4" fmla="*/ 1719263 h 1952625"/>
                <a:gd name="connsiteX5" fmla="*/ 80366 w 704850"/>
                <a:gd name="connsiteY5" fmla="*/ 1439228 h 1952625"/>
                <a:gd name="connsiteX6" fmla="*/ 67984 w 704850"/>
                <a:gd name="connsiteY6" fmla="*/ 1198245 h 1952625"/>
                <a:gd name="connsiteX7" fmla="*/ 71794 w 704850"/>
                <a:gd name="connsiteY7" fmla="*/ 1119188 h 1952625"/>
                <a:gd name="connsiteX8" fmla="*/ 91796 w 704850"/>
                <a:gd name="connsiteY8" fmla="*/ 1099185 h 1952625"/>
                <a:gd name="connsiteX9" fmla="*/ 119419 w 704850"/>
                <a:gd name="connsiteY9" fmla="*/ 1099185 h 1952625"/>
                <a:gd name="connsiteX10" fmla="*/ 171806 w 704850"/>
                <a:gd name="connsiteY10" fmla="*/ 1062990 h 1952625"/>
                <a:gd name="connsiteX11" fmla="*/ 132754 w 704850"/>
                <a:gd name="connsiteY11" fmla="*/ 1005840 h 1952625"/>
                <a:gd name="connsiteX12" fmla="*/ 301346 w 704850"/>
                <a:gd name="connsiteY12" fmla="*/ 849630 h 1952625"/>
                <a:gd name="connsiteX13" fmla="*/ 333731 w 704850"/>
                <a:gd name="connsiteY13" fmla="*/ 835343 h 1952625"/>
                <a:gd name="connsiteX14" fmla="*/ 588049 w 704850"/>
                <a:gd name="connsiteY14" fmla="*/ 641985 h 1952625"/>
                <a:gd name="connsiteX15" fmla="*/ 684251 w 704850"/>
                <a:gd name="connsiteY15" fmla="*/ 400050 h 1952625"/>
                <a:gd name="connsiteX16" fmla="*/ 706159 w 704850"/>
                <a:gd name="connsiteY16" fmla="*/ 122873 h 1952625"/>
                <a:gd name="connsiteX17" fmla="*/ 682346 w 704850"/>
                <a:gd name="connsiteY17" fmla="*/ 100013 h 1952625"/>
                <a:gd name="connsiteX18" fmla="*/ 526136 w 704850"/>
                <a:gd name="connsiteY18" fmla="*/ 100965 h 1952625"/>
                <a:gd name="connsiteX19" fmla="*/ 502324 w 704850"/>
                <a:gd name="connsiteY19" fmla="*/ 77153 h 1952625"/>
                <a:gd name="connsiteX20" fmla="*/ 503276 w 704850"/>
                <a:gd name="connsiteY20" fmla="*/ 20003 h 1952625"/>
                <a:gd name="connsiteX21" fmla="*/ 485179 w 704850"/>
                <a:gd name="connsiteY21" fmla="*/ 0 h 1952625"/>
                <a:gd name="connsiteX22" fmla="*/ 1309 w 704850"/>
                <a:gd name="connsiteY22" fmla="*/ 1905 h 1952625"/>
                <a:gd name="connsiteX23" fmla="*/ 356 w 704850"/>
                <a:gd name="connsiteY23" fmla="*/ 545783 h 1952625"/>
                <a:gd name="connsiteX24" fmla="*/ 356 w 704850"/>
                <a:gd name="connsiteY24" fmla="*/ 1960245 h 1952625"/>
                <a:gd name="connsiteX25" fmla="*/ 351829 w 704850"/>
                <a:gd name="connsiteY25" fmla="*/ 762953 h 1952625"/>
                <a:gd name="connsiteX26" fmla="*/ 421361 w 704850"/>
                <a:gd name="connsiteY26" fmla="*/ 583883 h 1952625"/>
                <a:gd name="connsiteX27" fmla="*/ 461366 w 704850"/>
                <a:gd name="connsiteY27" fmla="*/ 418148 h 1952625"/>
                <a:gd name="connsiteX28" fmla="*/ 488989 w 704850"/>
                <a:gd name="connsiteY28" fmla="*/ 239078 h 1952625"/>
                <a:gd name="connsiteX29" fmla="*/ 498514 w 704850"/>
                <a:gd name="connsiteY29" fmla="*/ 165735 h 1952625"/>
                <a:gd name="connsiteX30" fmla="*/ 511849 w 704850"/>
                <a:gd name="connsiteY30" fmla="*/ 156210 h 1952625"/>
                <a:gd name="connsiteX31" fmla="*/ 632816 w 704850"/>
                <a:gd name="connsiteY31" fmla="*/ 156210 h 1952625"/>
                <a:gd name="connsiteX32" fmla="*/ 648056 w 704850"/>
                <a:gd name="connsiteY32" fmla="*/ 172403 h 1952625"/>
                <a:gd name="connsiteX33" fmla="*/ 633769 w 704850"/>
                <a:gd name="connsiteY33" fmla="*/ 359093 h 1952625"/>
                <a:gd name="connsiteX34" fmla="*/ 575666 w 704850"/>
                <a:gd name="connsiteY34" fmla="*/ 546735 h 1952625"/>
                <a:gd name="connsiteX35" fmla="*/ 424219 w 704850"/>
                <a:gd name="connsiteY35" fmla="*/ 729615 h 1952625"/>
                <a:gd name="connsiteX36" fmla="*/ 351829 w 704850"/>
                <a:gd name="connsiteY36" fmla="*/ 762953 h 195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4850" h="1952625">
                  <a:moveTo>
                    <a:pt x="2261" y="1960245"/>
                  </a:moveTo>
                  <a:cubicBezTo>
                    <a:pt x="14644" y="1960245"/>
                    <a:pt x="27026" y="1960245"/>
                    <a:pt x="39409" y="1960245"/>
                  </a:cubicBezTo>
                  <a:cubicBezTo>
                    <a:pt x="106084" y="1960245"/>
                    <a:pt x="172759" y="1960245"/>
                    <a:pt x="239434" y="1960245"/>
                  </a:cubicBezTo>
                  <a:cubicBezTo>
                    <a:pt x="253721" y="1960245"/>
                    <a:pt x="269914" y="1962150"/>
                    <a:pt x="279439" y="1946910"/>
                  </a:cubicBezTo>
                  <a:cubicBezTo>
                    <a:pt x="220384" y="1879283"/>
                    <a:pt x="174664" y="1803083"/>
                    <a:pt x="145136" y="1719263"/>
                  </a:cubicBezTo>
                  <a:cubicBezTo>
                    <a:pt x="112751" y="1628775"/>
                    <a:pt x="90844" y="1535430"/>
                    <a:pt x="80366" y="1439228"/>
                  </a:cubicBezTo>
                  <a:cubicBezTo>
                    <a:pt x="71794" y="1359218"/>
                    <a:pt x="67984" y="1278255"/>
                    <a:pt x="67984" y="1198245"/>
                  </a:cubicBezTo>
                  <a:cubicBezTo>
                    <a:pt x="67984" y="1171575"/>
                    <a:pt x="70841" y="1145858"/>
                    <a:pt x="71794" y="1119188"/>
                  </a:cubicBezTo>
                  <a:cubicBezTo>
                    <a:pt x="71794" y="1104900"/>
                    <a:pt x="75604" y="1097280"/>
                    <a:pt x="91796" y="1099185"/>
                  </a:cubicBezTo>
                  <a:cubicBezTo>
                    <a:pt x="100369" y="1100138"/>
                    <a:pt x="109894" y="1099185"/>
                    <a:pt x="119419" y="1099185"/>
                  </a:cubicBezTo>
                  <a:cubicBezTo>
                    <a:pt x="149899" y="1099185"/>
                    <a:pt x="167996" y="1086803"/>
                    <a:pt x="171806" y="1062990"/>
                  </a:cubicBezTo>
                  <a:cubicBezTo>
                    <a:pt x="176569" y="1034415"/>
                    <a:pt x="165139" y="1017270"/>
                    <a:pt x="132754" y="1005840"/>
                  </a:cubicBezTo>
                  <a:cubicBezTo>
                    <a:pt x="203239" y="967740"/>
                    <a:pt x="258484" y="915353"/>
                    <a:pt x="301346" y="849630"/>
                  </a:cubicBezTo>
                  <a:cubicBezTo>
                    <a:pt x="308966" y="839153"/>
                    <a:pt x="322301" y="838200"/>
                    <a:pt x="333731" y="835343"/>
                  </a:cubicBezTo>
                  <a:cubicBezTo>
                    <a:pt x="443269" y="802958"/>
                    <a:pt x="525184" y="735330"/>
                    <a:pt x="588049" y="641985"/>
                  </a:cubicBezTo>
                  <a:cubicBezTo>
                    <a:pt x="637579" y="567690"/>
                    <a:pt x="665201" y="484823"/>
                    <a:pt x="684251" y="400050"/>
                  </a:cubicBezTo>
                  <a:cubicBezTo>
                    <a:pt x="704254" y="309563"/>
                    <a:pt x="709969" y="216218"/>
                    <a:pt x="706159" y="122873"/>
                  </a:cubicBezTo>
                  <a:cubicBezTo>
                    <a:pt x="705206" y="106680"/>
                    <a:pt x="699491" y="100013"/>
                    <a:pt x="682346" y="100013"/>
                  </a:cubicBezTo>
                  <a:cubicBezTo>
                    <a:pt x="629959" y="100965"/>
                    <a:pt x="578524" y="99060"/>
                    <a:pt x="526136" y="100965"/>
                  </a:cubicBezTo>
                  <a:cubicBezTo>
                    <a:pt x="507086" y="100965"/>
                    <a:pt x="501371" y="94298"/>
                    <a:pt x="502324" y="77153"/>
                  </a:cubicBezTo>
                  <a:cubicBezTo>
                    <a:pt x="503276" y="58103"/>
                    <a:pt x="502324" y="39053"/>
                    <a:pt x="503276" y="20003"/>
                  </a:cubicBezTo>
                  <a:cubicBezTo>
                    <a:pt x="504229" y="6668"/>
                    <a:pt x="499466" y="0"/>
                    <a:pt x="485179" y="0"/>
                  </a:cubicBezTo>
                  <a:cubicBezTo>
                    <a:pt x="326111" y="952"/>
                    <a:pt x="161329" y="952"/>
                    <a:pt x="1309" y="1905"/>
                  </a:cubicBezTo>
                  <a:cubicBezTo>
                    <a:pt x="-1549" y="5715"/>
                    <a:pt x="1309" y="545783"/>
                    <a:pt x="356" y="545783"/>
                  </a:cubicBezTo>
                  <a:lnTo>
                    <a:pt x="356" y="1960245"/>
                  </a:lnTo>
                  <a:close/>
                  <a:moveTo>
                    <a:pt x="351829" y="762953"/>
                  </a:moveTo>
                  <a:cubicBezTo>
                    <a:pt x="381356" y="701993"/>
                    <a:pt x="404216" y="643890"/>
                    <a:pt x="421361" y="583883"/>
                  </a:cubicBezTo>
                  <a:cubicBezTo>
                    <a:pt x="437554" y="529590"/>
                    <a:pt x="450889" y="474345"/>
                    <a:pt x="461366" y="418148"/>
                  </a:cubicBezTo>
                  <a:cubicBezTo>
                    <a:pt x="472796" y="359093"/>
                    <a:pt x="486131" y="300038"/>
                    <a:pt x="488989" y="239078"/>
                  </a:cubicBezTo>
                  <a:cubicBezTo>
                    <a:pt x="489941" y="214313"/>
                    <a:pt x="499466" y="190500"/>
                    <a:pt x="498514" y="165735"/>
                  </a:cubicBezTo>
                  <a:cubicBezTo>
                    <a:pt x="498514" y="156210"/>
                    <a:pt x="505181" y="156210"/>
                    <a:pt x="511849" y="156210"/>
                  </a:cubicBezTo>
                  <a:cubicBezTo>
                    <a:pt x="551854" y="156210"/>
                    <a:pt x="592811" y="156210"/>
                    <a:pt x="632816" y="156210"/>
                  </a:cubicBezTo>
                  <a:cubicBezTo>
                    <a:pt x="644246" y="156210"/>
                    <a:pt x="648056" y="160973"/>
                    <a:pt x="648056" y="172403"/>
                  </a:cubicBezTo>
                  <a:cubicBezTo>
                    <a:pt x="648056" y="235268"/>
                    <a:pt x="645199" y="297180"/>
                    <a:pt x="633769" y="359093"/>
                  </a:cubicBezTo>
                  <a:cubicBezTo>
                    <a:pt x="621386" y="423863"/>
                    <a:pt x="604241" y="486728"/>
                    <a:pt x="575666" y="546735"/>
                  </a:cubicBezTo>
                  <a:cubicBezTo>
                    <a:pt x="541376" y="620078"/>
                    <a:pt x="492799" y="684848"/>
                    <a:pt x="424219" y="729615"/>
                  </a:cubicBezTo>
                  <a:cubicBezTo>
                    <a:pt x="405169" y="742950"/>
                    <a:pt x="383261" y="759143"/>
                    <a:pt x="351829" y="762953"/>
                  </a:cubicBezTo>
                  <a:close/>
                </a:path>
              </a:pathLst>
            </a:custGeom>
            <a:solidFill>
              <a:srgbClr val="F3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AB5BA50-3F87-4D5C-9330-493760DDB8CD}"/>
                </a:ext>
              </a:extLst>
            </p:cNvPr>
            <p:cNvSpPr/>
            <p:nvPr/>
          </p:nvSpPr>
          <p:spPr>
            <a:xfrm>
              <a:off x="10599659" y="1064241"/>
              <a:ext cx="278863" cy="12486"/>
            </a:xfrm>
            <a:custGeom>
              <a:avLst/>
              <a:gdLst>
                <a:gd name="connsiteX0" fmla="*/ 641225 w 638175"/>
                <a:gd name="connsiteY0" fmla="*/ 35242 h 28575"/>
                <a:gd name="connsiteX1" fmla="*/ 193 w 638175"/>
                <a:gd name="connsiteY1" fmla="*/ 34290 h 28575"/>
                <a:gd name="connsiteX2" fmla="*/ 46865 w 638175"/>
                <a:gd name="connsiteY2" fmla="*/ 0 h 28575"/>
                <a:gd name="connsiteX3" fmla="*/ 75440 w 638175"/>
                <a:gd name="connsiteY3" fmla="*/ 3810 h 28575"/>
                <a:gd name="connsiteX4" fmla="*/ 565978 w 638175"/>
                <a:gd name="connsiteY4" fmla="*/ 3810 h 28575"/>
                <a:gd name="connsiteX5" fmla="*/ 594553 w 638175"/>
                <a:gd name="connsiteY5" fmla="*/ 0 h 28575"/>
                <a:gd name="connsiteX6" fmla="*/ 608840 w 638175"/>
                <a:gd name="connsiteY6" fmla="*/ 2857 h 28575"/>
                <a:gd name="connsiteX7" fmla="*/ 641225 w 638175"/>
                <a:gd name="connsiteY7" fmla="*/ 3524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8175" h="28575">
                  <a:moveTo>
                    <a:pt x="641225" y="35242"/>
                  </a:moveTo>
                  <a:cubicBezTo>
                    <a:pt x="427865" y="35242"/>
                    <a:pt x="213553" y="35242"/>
                    <a:pt x="193" y="34290"/>
                  </a:cubicBezTo>
                  <a:cubicBezTo>
                    <a:pt x="-2665" y="-1905"/>
                    <a:pt x="26863" y="5715"/>
                    <a:pt x="46865" y="0"/>
                  </a:cubicBezTo>
                  <a:cubicBezTo>
                    <a:pt x="56390" y="952"/>
                    <a:pt x="65915" y="3810"/>
                    <a:pt x="75440" y="3810"/>
                  </a:cubicBezTo>
                  <a:cubicBezTo>
                    <a:pt x="239270" y="3810"/>
                    <a:pt x="403100" y="3810"/>
                    <a:pt x="565978" y="3810"/>
                  </a:cubicBezTo>
                  <a:cubicBezTo>
                    <a:pt x="575503" y="3810"/>
                    <a:pt x="585980" y="3810"/>
                    <a:pt x="594553" y="0"/>
                  </a:cubicBezTo>
                  <a:cubicBezTo>
                    <a:pt x="599315" y="952"/>
                    <a:pt x="604078" y="2857"/>
                    <a:pt x="608840" y="2857"/>
                  </a:cubicBezTo>
                  <a:cubicBezTo>
                    <a:pt x="633605" y="1905"/>
                    <a:pt x="643130" y="12382"/>
                    <a:pt x="641225" y="35242"/>
                  </a:cubicBezTo>
                  <a:close/>
                </a:path>
              </a:pathLst>
            </a:custGeom>
            <a:solidFill>
              <a:srgbClr val="F65B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E9E6B78-6F56-4305-B05D-723D903C1B0C}"/>
                </a:ext>
              </a:extLst>
            </p:cNvPr>
            <p:cNvSpPr/>
            <p:nvPr/>
          </p:nvSpPr>
          <p:spPr>
            <a:xfrm>
              <a:off x="10550630" y="1265195"/>
              <a:ext cx="366268" cy="4162"/>
            </a:xfrm>
            <a:custGeom>
              <a:avLst/>
              <a:gdLst>
                <a:gd name="connsiteX0" fmla="*/ 0 w 838200"/>
                <a:gd name="connsiteY0" fmla="*/ 1129 h 9525"/>
                <a:gd name="connsiteX1" fmla="*/ 818197 w 838200"/>
                <a:gd name="connsiteY1" fmla="*/ 1129 h 9525"/>
                <a:gd name="connsiteX2" fmla="*/ 839152 w 838200"/>
                <a:gd name="connsiteY2" fmla="*/ 9701 h 9525"/>
                <a:gd name="connsiteX3" fmla="*/ 762952 w 838200"/>
                <a:gd name="connsiteY3" fmla="*/ 10654 h 9525"/>
                <a:gd name="connsiteX4" fmla="*/ 24765 w 838200"/>
                <a:gd name="connsiteY4" fmla="*/ 9701 h 9525"/>
                <a:gd name="connsiteX5" fmla="*/ 0 w 838200"/>
                <a:gd name="connsiteY5" fmla="*/ 112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8200" h="9525">
                  <a:moveTo>
                    <a:pt x="0" y="1129"/>
                  </a:moveTo>
                  <a:cubicBezTo>
                    <a:pt x="272415" y="1129"/>
                    <a:pt x="545782" y="1129"/>
                    <a:pt x="818197" y="1129"/>
                  </a:cubicBezTo>
                  <a:cubicBezTo>
                    <a:pt x="825817" y="1129"/>
                    <a:pt x="837247" y="-4586"/>
                    <a:pt x="839152" y="9701"/>
                  </a:cubicBezTo>
                  <a:cubicBezTo>
                    <a:pt x="813435" y="9701"/>
                    <a:pt x="787717" y="10654"/>
                    <a:pt x="762952" y="10654"/>
                  </a:cubicBezTo>
                  <a:cubicBezTo>
                    <a:pt x="517207" y="10654"/>
                    <a:pt x="271463" y="10654"/>
                    <a:pt x="24765" y="9701"/>
                  </a:cubicBezTo>
                  <a:cubicBezTo>
                    <a:pt x="17145" y="10654"/>
                    <a:pt x="2857" y="19226"/>
                    <a:pt x="0" y="1129"/>
                  </a:cubicBezTo>
                  <a:close/>
                </a:path>
              </a:pathLst>
            </a:custGeom>
            <a:solidFill>
              <a:srgbClr val="7820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60EA730-F0D3-47DB-B041-3C38833A092A}"/>
                </a:ext>
              </a:extLst>
            </p:cNvPr>
            <p:cNvSpPr/>
            <p:nvPr/>
          </p:nvSpPr>
          <p:spPr>
            <a:xfrm>
              <a:off x="10594332" y="237762"/>
              <a:ext cx="291349" cy="270538"/>
            </a:xfrm>
            <a:custGeom>
              <a:avLst/>
              <a:gdLst>
                <a:gd name="connsiteX0" fmla="*/ 324802 w 666750"/>
                <a:gd name="connsiteY0" fmla="*/ 4488 h 619125"/>
                <a:gd name="connsiteX1" fmla="*/ 341947 w 666750"/>
                <a:gd name="connsiteY1" fmla="*/ 12108 h 619125"/>
                <a:gd name="connsiteX2" fmla="*/ 402907 w 666750"/>
                <a:gd name="connsiteY2" fmla="*/ 205465 h 619125"/>
                <a:gd name="connsiteX3" fmla="*/ 440055 w 666750"/>
                <a:gd name="connsiteY3" fmla="*/ 234040 h 619125"/>
                <a:gd name="connsiteX4" fmla="*/ 669607 w 666750"/>
                <a:gd name="connsiteY4" fmla="*/ 233088 h 619125"/>
                <a:gd name="connsiteX5" fmla="*/ 641985 w 666750"/>
                <a:gd name="connsiteY5" fmla="*/ 255948 h 619125"/>
                <a:gd name="connsiteX6" fmla="*/ 483870 w 666750"/>
                <a:gd name="connsiteY6" fmla="*/ 370248 h 619125"/>
                <a:gd name="connsiteX7" fmla="*/ 469582 w 666750"/>
                <a:gd name="connsiteY7" fmla="*/ 411205 h 619125"/>
                <a:gd name="connsiteX8" fmla="*/ 533400 w 666750"/>
                <a:gd name="connsiteY8" fmla="*/ 611230 h 619125"/>
                <a:gd name="connsiteX9" fmla="*/ 538163 w 666750"/>
                <a:gd name="connsiteY9" fmla="*/ 626470 h 619125"/>
                <a:gd name="connsiteX10" fmla="*/ 482917 w 666750"/>
                <a:gd name="connsiteY10" fmla="*/ 590275 h 619125"/>
                <a:gd name="connsiteX11" fmla="*/ 352425 w 666750"/>
                <a:gd name="connsiteY11" fmla="*/ 496930 h 619125"/>
                <a:gd name="connsiteX12" fmla="*/ 326707 w 666750"/>
                <a:gd name="connsiteY12" fmla="*/ 488358 h 619125"/>
                <a:gd name="connsiteX13" fmla="*/ 217170 w 666750"/>
                <a:gd name="connsiteY13" fmla="*/ 563605 h 619125"/>
                <a:gd name="connsiteX14" fmla="*/ 124777 w 666750"/>
                <a:gd name="connsiteY14" fmla="*/ 624565 h 619125"/>
                <a:gd name="connsiteX15" fmla="*/ 149542 w 666750"/>
                <a:gd name="connsiteY15" fmla="*/ 546460 h 619125"/>
                <a:gd name="connsiteX16" fmla="*/ 194310 w 666750"/>
                <a:gd name="connsiteY16" fmla="*/ 409300 h 619125"/>
                <a:gd name="connsiteX17" fmla="*/ 180975 w 666750"/>
                <a:gd name="connsiteY17" fmla="*/ 371200 h 619125"/>
                <a:gd name="connsiteX18" fmla="*/ 16192 w 666750"/>
                <a:gd name="connsiteY18" fmla="*/ 252138 h 619125"/>
                <a:gd name="connsiteX19" fmla="*/ 0 w 666750"/>
                <a:gd name="connsiteY19" fmla="*/ 233088 h 619125"/>
                <a:gd name="connsiteX20" fmla="*/ 112395 w 666750"/>
                <a:gd name="connsiteY20" fmla="*/ 233088 h 619125"/>
                <a:gd name="connsiteX21" fmla="*/ 220980 w 666750"/>
                <a:gd name="connsiteY21" fmla="*/ 234993 h 619125"/>
                <a:gd name="connsiteX22" fmla="*/ 259080 w 666750"/>
                <a:gd name="connsiteY22" fmla="*/ 210228 h 619125"/>
                <a:gd name="connsiteX23" fmla="*/ 322897 w 666750"/>
                <a:gd name="connsiteY23" fmla="*/ 12108 h 619125"/>
                <a:gd name="connsiteX24" fmla="*/ 324802 w 666750"/>
                <a:gd name="connsiteY24" fmla="*/ 4488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750" h="619125">
                  <a:moveTo>
                    <a:pt x="324802" y="4488"/>
                  </a:moveTo>
                  <a:cubicBezTo>
                    <a:pt x="337185" y="-6942"/>
                    <a:pt x="340042" y="6393"/>
                    <a:pt x="341947" y="12108"/>
                  </a:cubicBezTo>
                  <a:cubicBezTo>
                    <a:pt x="362902" y="75925"/>
                    <a:pt x="384810" y="140695"/>
                    <a:pt x="402907" y="205465"/>
                  </a:cubicBezTo>
                  <a:cubicBezTo>
                    <a:pt x="408622" y="226420"/>
                    <a:pt x="417195" y="234040"/>
                    <a:pt x="440055" y="234040"/>
                  </a:cubicBezTo>
                  <a:cubicBezTo>
                    <a:pt x="514350" y="233088"/>
                    <a:pt x="587692" y="233088"/>
                    <a:pt x="669607" y="233088"/>
                  </a:cubicBezTo>
                  <a:cubicBezTo>
                    <a:pt x="657225" y="243565"/>
                    <a:pt x="649605" y="250233"/>
                    <a:pt x="641985" y="255948"/>
                  </a:cubicBezTo>
                  <a:cubicBezTo>
                    <a:pt x="589597" y="294048"/>
                    <a:pt x="537210" y="333100"/>
                    <a:pt x="483870" y="370248"/>
                  </a:cubicBezTo>
                  <a:cubicBezTo>
                    <a:pt x="467677" y="381678"/>
                    <a:pt x="461963" y="389298"/>
                    <a:pt x="469582" y="411205"/>
                  </a:cubicBezTo>
                  <a:cubicBezTo>
                    <a:pt x="493395" y="476928"/>
                    <a:pt x="512445" y="544555"/>
                    <a:pt x="533400" y="611230"/>
                  </a:cubicBezTo>
                  <a:cubicBezTo>
                    <a:pt x="534352" y="615993"/>
                    <a:pt x="541020" y="617898"/>
                    <a:pt x="538163" y="626470"/>
                  </a:cubicBezTo>
                  <a:cubicBezTo>
                    <a:pt x="516255" y="619803"/>
                    <a:pt x="501015" y="602658"/>
                    <a:pt x="482917" y="590275"/>
                  </a:cubicBezTo>
                  <a:cubicBezTo>
                    <a:pt x="439102" y="559795"/>
                    <a:pt x="396240" y="527410"/>
                    <a:pt x="352425" y="496930"/>
                  </a:cubicBezTo>
                  <a:cubicBezTo>
                    <a:pt x="344805" y="492168"/>
                    <a:pt x="339090" y="480738"/>
                    <a:pt x="326707" y="488358"/>
                  </a:cubicBezTo>
                  <a:cubicBezTo>
                    <a:pt x="286702" y="508360"/>
                    <a:pt x="254317" y="538840"/>
                    <a:pt x="217170" y="563605"/>
                  </a:cubicBezTo>
                  <a:cubicBezTo>
                    <a:pt x="186690" y="583608"/>
                    <a:pt x="159067" y="606468"/>
                    <a:pt x="124777" y="624565"/>
                  </a:cubicBezTo>
                  <a:cubicBezTo>
                    <a:pt x="133350" y="598848"/>
                    <a:pt x="140970" y="572178"/>
                    <a:pt x="149542" y="546460"/>
                  </a:cubicBezTo>
                  <a:cubicBezTo>
                    <a:pt x="164782" y="500740"/>
                    <a:pt x="178117" y="455020"/>
                    <a:pt x="194310" y="409300"/>
                  </a:cubicBezTo>
                  <a:cubicBezTo>
                    <a:pt x="200977" y="391203"/>
                    <a:pt x="195263" y="380725"/>
                    <a:pt x="180975" y="371200"/>
                  </a:cubicBezTo>
                  <a:cubicBezTo>
                    <a:pt x="125730" y="332148"/>
                    <a:pt x="71438" y="291190"/>
                    <a:pt x="16192" y="252138"/>
                  </a:cubicBezTo>
                  <a:cubicBezTo>
                    <a:pt x="10477" y="248328"/>
                    <a:pt x="5715" y="243565"/>
                    <a:pt x="0" y="233088"/>
                  </a:cubicBezTo>
                  <a:cubicBezTo>
                    <a:pt x="39052" y="233088"/>
                    <a:pt x="76200" y="233088"/>
                    <a:pt x="112395" y="233088"/>
                  </a:cubicBezTo>
                  <a:cubicBezTo>
                    <a:pt x="148590" y="233088"/>
                    <a:pt x="184785" y="233088"/>
                    <a:pt x="220980" y="234993"/>
                  </a:cubicBezTo>
                  <a:cubicBezTo>
                    <a:pt x="240030" y="235945"/>
                    <a:pt x="252413" y="231183"/>
                    <a:pt x="259080" y="210228"/>
                  </a:cubicBezTo>
                  <a:cubicBezTo>
                    <a:pt x="279082" y="144505"/>
                    <a:pt x="300990" y="78783"/>
                    <a:pt x="322897" y="12108"/>
                  </a:cubicBezTo>
                  <a:cubicBezTo>
                    <a:pt x="325755" y="11155"/>
                    <a:pt x="324802" y="7345"/>
                    <a:pt x="324802" y="4488"/>
                  </a:cubicBezTo>
                  <a:close/>
                </a:path>
              </a:pathLst>
            </a:custGeom>
            <a:solidFill>
              <a:srgbClr val="FCFC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A254FBE-7C8E-4672-9351-39C273CF4950}"/>
              </a:ext>
            </a:extLst>
          </p:cNvPr>
          <p:cNvGrpSpPr/>
          <p:nvPr/>
        </p:nvGrpSpPr>
        <p:grpSpPr>
          <a:xfrm>
            <a:off x="740208" y="1501647"/>
            <a:ext cx="3020050" cy="2926334"/>
            <a:chOff x="4140083" y="-227046"/>
            <a:chExt cx="3204689" cy="310523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836556-E89F-4370-B222-9DD9852CBBD0}"/>
                </a:ext>
              </a:extLst>
            </p:cNvPr>
            <p:cNvSpPr/>
            <p:nvPr/>
          </p:nvSpPr>
          <p:spPr>
            <a:xfrm>
              <a:off x="4140083" y="-227046"/>
              <a:ext cx="2889473" cy="3105239"/>
            </a:xfrm>
            <a:custGeom>
              <a:avLst/>
              <a:gdLst>
                <a:gd name="connsiteX0" fmla="*/ 2916809 w 2933700"/>
                <a:gd name="connsiteY0" fmla="*/ 1216399 h 3152775"/>
                <a:gd name="connsiteX1" fmla="*/ 2574861 w 2933700"/>
                <a:gd name="connsiteY1" fmla="*/ 1129721 h 3152775"/>
                <a:gd name="connsiteX2" fmla="*/ 2549144 w 2933700"/>
                <a:gd name="connsiteY2" fmla="*/ 1112576 h 3152775"/>
                <a:gd name="connsiteX3" fmla="*/ 2419604 w 2933700"/>
                <a:gd name="connsiteY3" fmla="*/ 923029 h 3152775"/>
                <a:gd name="connsiteX4" fmla="*/ 2414842 w 2933700"/>
                <a:gd name="connsiteY4" fmla="*/ 901121 h 3152775"/>
                <a:gd name="connsiteX5" fmla="*/ 2442464 w 2933700"/>
                <a:gd name="connsiteY5" fmla="*/ 646804 h 3152775"/>
                <a:gd name="connsiteX6" fmla="*/ 2421509 w 2933700"/>
                <a:gd name="connsiteY6" fmla="*/ 613466 h 3152775"/>
                <a:gd name="connsiteX7" fmla="*/ 2421509 w 2933700"/>
                <a:gd name="connsiteY7" fmla="*/ 613466 h 3152775"/>
                <a:gd name="connsiteX8" fmla="*/ 2426271 w 2933700"/>
                <a:gd name="connsiteY8" fmla="*/ 608704 h 3152775"/>
                <a:gd name="connsiteX9" fmla="*/ 2426271 w 2933700"/>
                <a:gd name="connsiteY9" fmla="*/ 608704 h 3152775"/>
                <a:gd name="connsiteX10" fmla="*/ 2485326 w 2933700"/>
                <a:gd name="connsiteY10" fmla="*/ 593464 h 3152775"/>
                <a:gd name="connsiteX11" fmla="*/ 2595817 w 2933700"/>
                <a:gd name="connsiteY11" fmla="*/ 596321 h 3152775"/>
                <a:gd name="connsiteX12" fmla="*/ 2649156 w 2933700"/>
                <a:gd name="connsiteY12" fmla="*/ 562984 h 3152775"/>
                <a:gd name="connsiteX13" fmla="*/ 2660586 w 2933700"/>
                <a:gd name="connsiteY13" fmla="*/ 525836 h 3152775"/>
                <a:gd name="connsiteX14" fmla="*/ 2697734 w 2933700"/>
                <a:gd name="connsiteY14" fmla="*/ 465829 h 3152775"/>
                <a:gd name="connsiteX15" fmla="*/ 2698686 w 2933700"/>
                <a:gd name="connsiteY15" fmla="*/ 463924 h 3152775"/>
                <a:gd name="connsiteX16" fmla="*/ 2720594 w 2933700"/>
                <a:gd name="connsiteY16" fmla="*/ 445826 h 3152775"/>
                <a:gd name="connsiteX17" fmla="*/ 2738692 w 2933700"/>
                <a:gd name="connsiteY17" fmla="*/ 422966 h 3152775"/>
                <a:gd name="connsiteX18" fmla="*/ 2721546 w 2933700"/>
                <a:gd name="connsiteY18" fmla="*/ 377246 h 3152775"/>
                <a:gd name="connsiteX19" fmla="*/ 2717736 w 2933700"/>
                <a:gd name="connsiteY19" fmla="*/ 332479 h 3152775"/>
                <a:gd name="connsiteX20" fmla="*/ 2729167 w 2933700"/>
                <a:gd name="connsiteY20" fmla="*/ 265804 h 3152775"/>
                <a:gd name="connsiteX21" fmla="*/ 2732976 w 2933700"/>
                <a:gd name="connsiteY21" fmla="*/ 214369 h 3152775"/>
                <a:gd name="connsiteX22" fmla="*/ 2732976 w 2933700"/>
                <a:gd name="connsiteY22" fmla="*/ 214369 h 3152775"/>
                <a:gd name="connsiteX23" fmla="*/ 2752979 w 2933700"/>
                <a:gd name="connsiteY23" fmla="*/ 200081 h 3152775"/>
                <a:gd name="connsiteX24" fmla="*/ 2782506 w 2933700"/>
                <a:gd name="connsiteY24" fmla="*/ 180079 h 3152775"/>
                <a:gd name="connsiteX25" fmla="*/ 2769171 w 2933700"/>
                <a:gd name="connsiteY25" fmla="*/ 141026 h 3152775"/>
                <a:gd name="connsiteX26" fmla="*/ 2749169 w 2933700"/>
                <a:gd name="connsiteY26" fmla="*/ 116261 h 3152775"/>
                <a:gd name="connsiteX27" fmla="*/ 2611056 w 2933700"/>
                <a:gd name="connsiteY27" fmla="*/ 17201 h 3152775"/>
                <a:gd name="connsiteX28" fmla="*/ 2487231 w 2933700"/>
                <a:gd name="connsiteY28" fmla="*/ 12439 h 3152775"/>
                <a:gd name="connsiteX29" fmla="*/ 2398649 w 2933700"/>
                <a:gd name="connsiteY29" fmla="*/ 41014 h 3152775"/>
                <a:gd name="connsiteX30" fmla="*/ 2311019 w 2933700"/>
                <a:gd name="connsiteY30" fmla="*/ 110546 h 3152775"/>
                <a:gd name="connsiteX31" fmla="*/ 2268156 w 2933700"/>
                <a:gd name="connsiteY31" fmla="*/ 326764 h 3152775"/>
                <a:gd name="connsiteX32" fmla="*/ 2232914 w 2933700"/>
                <a:gd name="connsiteY32" fmla="*/ 382009 h 3152775"/>
                <a:gd name="connsiteX33" fmla="*/ 2202434 w 2933700"/>
                <a:gd name="connsiteY33" fmla="*/ 373436 h 3152775"/>
                <a:gd name="connsiteX34" fmla="*/ 2121471 w 2933700"/>
                <a:gd name="connsiteY34" fmla="*/ 290569 h 3152775"/>
                <a:gd name="connsiteX35" fmla="*/ 2033841 w 2933700"/>
                <a:gd name="connsiteY35" fmla="*/ 268661 h 3152775"/>
                <a:gd name="connsiteX36" fmla="*/ 1955736 w 2933700"/>
                <a:gd name="connsiteY36" fmla="*/ 313429 h 3152775"/>
                <a:gd name="connsiteX37" fmla="*/ 1863344 w 2933700"/>
                <a:gd name="connsiteY37" fmla="*/ 352481 h 3152775"/>
                <a:gd name="connsiteX38" fmla="*/ 1585214 w 2933700"/>
                <a:gd name="connsiteY38" fmla="*/ 398201 h 3152775"/>
                <a:gd name="connsiteX39" fmla="*/ 1358519 w 2933700"/>
                <a:gd name="connsiteY39" fmla="*/ 575366 h 3152775"/>
                <a:gd name="connsiteX40" fmla="*/ 1212786 w 2933700"/>
                <a:gd name="connsiteY40" fmla="*/ 991609 h 3152775"/>
                <a:gd name="connsiteX41" fmla="*/ 1268031 w 2933700"/>
                <a:gd name="connsiteY41" fmla="*/ 1056379 h 3152775"/>
                <a:gd name="connsiteX42" fmla="*/ 1271841 w 2933700"/>
                <a:gd name="connsiteY42" fmla="*/ 1058284 h 3152775"/>
                <a:gd name="connsiteX43" fmla="*/ 1263269 w 2933700"/>
                <a:gd name="connsiteY43" fmla="*/ 1069714 h 3152775"/>
                <a:gd name="connsiteX44" fmla="*/ 1077531 w 2933700"/>
                <a:gd name="connsiteY44" fmla="*/ 1262119 h 3152775"/>
                <a:gd name="connsiteX45" fmla="*/ 1076579 w 2933700"/>
                <a:gd name="connsiteY45" fmla="*/ 1310696 h 3152775"/>
                <a:gd name="connsiteX46" fmla="*/ 1098486 w 2933700"/>
                <a:gd name="connsiteY46" fmla="*/ 1351654 h 3152775"/>
                <a:gd name="connsiteX47" fmla="*/ 1085151 w 2933700"/>
                <a:gd name="connsiteY47" fmla="*/ 1518341 h 3152775"/>
                <a:gd name="connsiteX48" fmla="*/ 1065149 w 2933700"/>
                <a:gd name="connsiteY48" fmla="*/ 1900294 h 3152775"/>
                <a:gd name="connsiteX49" fmla="*/ 1043241 w 2933700"/>
                <a:gd name="connsiteY49" fmla="*/ 1912676 h 3152775"/>
                <a:gd name="connsiteX50" fmla="*/ 746061 w 2933700"/>
                <a:gd name="connsiteY50" fmla="*/ 1781231 h 3152775"/>
                <a:gd name="connsiteX51" fmla="*/ 727964 w 2933700"/>
                <a:gd name="connsiteY51" fmla="*/ 1768849 h 3152775"/>
                <a:gd name="connsiteX52" fmla="*/ 621284 w 2933700"/>
                <a:gd name="connsiteY52" fmla="*/ 1670741 h 3152775"/>
                <a:gd name="connsiteX53" fmla="*/ 600329 w 2933700"/>
                <a:gd name="connsiteY53" fmla="*/ 1646929 h 3152775"/>
                <a:gd name="connsiteX54" fmla="*/ 545084 w 2933700"/>
                <a:gd name="connsiteY54" fmla="*/ 1553584 h 3152775"/>
                <a:gd name="connsiteX55" fmla="*/ 458406 w 2933700"/>
                <a:gd name="connsiteY55" fmla="*/ 1531676 h 3152775"/>
                <a:gd name="connsiteX56" fmla="*/ 375539 w 2933700"/>
                <a:gd name="connsiteY56" fmla="*/ 1581206 h 3152775"/>
                <a:gd name="connsiteX57" fmla="*/ 367919 w 2933700"/>
                <a:gd name="connsiteY57" fmla="*/ 1617401 h 3152775"/>
                <a:gd name="connsiteX58" fmla="*/ 362204 w 2933700"/>
                <a:gd name="connsiteY58" fmla="*/ 1621211 h 3152775"/>
                <a:gd name="connsiteX59" fmla="*/ 341249 w 2933700"/>
                <a:gd name="connsiteY59" fmla="*/ 1627879 h 3152775"/>
                <a:gd name="connsiteX60" fmla="*/ 105981 w 2933700"/>
                <a:gd name="connsiteY60" fmla="*/ 1765991 h 3152775"/>
                <a:gd name="connsiteX61" fmla="*/ 6921 w 2933700"/>
                <a:gd name="connsiteY61" fmla="*/ 1906961 h 3152775"/>
                <a:gd name="connsiteX62" fmla="*/ 25971 w 2933700"/>
                <a:gd name="connsiteY62" fmla="*/ 1963159 h 3152775"/>
                <a:gd name="connsiteX63" fmla="*/ 105981 w 2933700"/>
                <a:gd name="connsiteY63" fmla="*/ 1961254 h 3152775"/>
                <a:gd name="connsiteX64" fmla="*/ 272669 w 2933700"/>
                <a:gd name="connsiteY64" fmla="*/ 1891721 h 3152775"/>
                <a:gd name="connsiteX65" fmla="*/ 370776 w 2933700"/>
                <a:gd name="connsiteY65" fmla="*/ 1880291 h 3152775"/>
                <a:gd name="connsiteX66" fmla="*/ 459359 w 2933700"/>
                <a:gd name="connsiteY66" fmla="*/ 1869814 h 3152775"/>
                <a:gd name="connsiteX67" fmla="*/ 424116 w 2933700"/>
                <a:gd name="connsiteY67" fmla="*/ 2043169 h 3152775"/>
                <a:gd name="connsiteX68" fmla="*/ 439356 w 2933700"/>
                <a:gd name="connsiteY68" fmla="*/ 2071744 h 3152775"/>
                <a:gd name="connsiteX69" fmla="*/ 1011809 w 2933700"/>
                <a:gd name="connsiteY69" fmla="*/ 2313679 h 3152775"/>
                <a:gd name="connsiteX70" fmla="*/ 1171829 w 2933700"/>
                <a:gd name="connsiteY70" fmla="*/ 2384164 h 3152775"/>
                <a:gd name="connsiteX71" fmla="*/ 1314704 w 2933700"/>
                <a:gd name="connsiteY71" fmla="*/ 2327966 h 3152775"/>
                <a:gd name="connsiteX72" fmla="*/ 1398524 w 2933700"/>
                <a:gd name="connsiteY72" fmla="*/ 2157469 h 3152775"/>
                <a:gd name="connsiteX73" fmla="*/ 1503299 w 2933700"/>
                <a:gd name="connsiteY73" fmla="*/ 1907914 h 3152775"/>
                <a:gd name="connsiteX74" fmla="*/ 1674749 w 2933700"/>
                <a:gd name="connsiteY74" fmla="*/ 2120321 h 3152775"/>
                <a:gd name="connsiteX75" fmla="*/ 1678559 w 2933700"/>
                <a:gd name="connsiteY75" fmla="*/ 2155564 h 3152775"/>
                <a:gd name="connsiteX76" fmla="*/ 1382331 w 2933700"/>
                <a:gd name="connsiteY76" fmla="*/ 2868034 h 3152775"/>
                <a:gd name="connsiteX77" fmla="*/ 1374711 w 2933700"/>
                <a:gd name="connsiteY77" fmla="*/ 2886132 h 3152775"/>
                <a:gd name="connsiteX78" fmla="*/ 1340421 w 2933700"/>
                <a:gd name="connsiteY78" fmla="*/ 2912801 h 3152775"/>
                <a:gd name="connsiteX79" fmla="*/ 1325181 w 2933700"/>
                <a:gd name="connsiteY79" fmla="*/ 2924232 h 3152775"/>
                <a:gd name="connsiteX80" fmla="*/ 1284224 w 2933700"/>
                <a:gd name="connsiteY80" fmla="*/ 3113779 h 3152775"/>
                <a:gd name="connsiteX81" fmla="*/ 1300416 w 2933700"/>
                <a:gd name="connsiteY81" fmla="*/ 3126162 h 3152775"/>
                <a:gd name="connsiteX82" fmla="*/ 1475676 w 2933700"/>
                <a:gd name="connsiteY82" fmla="*/ 3136639 h 3152775"/>
                <a:gd name="connsiteX83" fmla="*/ 1504251 w 2933700"/>
                <a:gd name="connsiteY83" fmla="*/ 3114732 h 3152775"/>
                <a:gd name="connsiteX84" fmla="*/ 1522349 w 2933700"/>
                <a:gd name="connsiteY84" fmla="*/ 3101396 h 3152775"/>
                <a:gd name="connsiteX85" fmla="*/ 1700466 w 2933700"/>
                <a:gd name="connsiteY85" fmla="*/ 3151879 h 3152775"/>
                <a:gd name="connsiteX86" fmla="*/ 1864296 w 2933700"/>
                <a:gd name="connsiteY86" fmla="*/ 3148069 h 3152775"/>
                <a:gd name="connsiteX87" fmla="*/ 1930971 w 2933700"/>
                <a:gd name="connsiteY87" fmla="*/ 3117589 h 3152775"/>
                <a:gd name="connsiteX88" fmla="*/ 1919541 w 2933700"/>
                <a:gd name="connsiteY88" fmla="*/ 3057582 h 3152775"/>
                <a:gd name="connsiteX89" fmla="*/ 1849056 w 2933700"/>
                <a:gd name="connsiteY89" fmla="*/ 3047104 h 3152775"/>
                <a:gd name="connsiteX90" fmla="*/ 1731899 w 2933700"/>
                <a:gd name="connsiteY90" fmla="*/ 3031864 h 3152775"/>
                <a:gd name="connsiteX91" fmla="*/ 1653794 w 2933700"/>
                <a:gd name="connsiteY91" fmla="*/ 2957569 h 3152775"/>
                <a:gd name="connsiteX92" fmla="*/ 1731899 w 2933700"/>
                <a:gd name="connsiteY92" fmla="*/ 2977571 h 3152775"/>
                <a:gd name="connsiteX93" fmla="*/ 1758569 w 2933700"/>
                <a:gd name="connsiteY93" fmla="*/ 2964236 h 3152775"/>
                <a:gd name="connsiteX94" fmla="*/ 2045271 w 2933700"/>
                <a:gd name="connsiteY94" fmla="*/ 2250814 h 3152775"/>
                <a:gd name="connsiteX95" fmla="*/ 2063369 w 2933700"/>
                <a:gd name="connsiteY95" fmla="*/ 2090794 h 3152775"/>
                <a:gd name="connsiteX96" fmla="*/ 1989074 w 2933700"/>
                <a:gd name="connsiteY96" fmla="*/ 1882196 h 3152775"/>
                <a:gd name="connsiteX97" fmla="*/ 1919541 w 2933700"/>
                <a:gd name="connsiteY97" fmla="*/ 1741226 h 3152775"/>
                <a:gd name="connsiteX98" fmla="*/ 1962404 w 2933700"/>
                <a:gd name="connsiteY98" fmla="*/ 1698364 h 3152775"/>
                <a:gd name="connsiteX99" fmla="*/ 1955736 w 2933700"/>
                <a:gd name="connsiteY99" fmla="*/ 1662169 h 3152775"/>
                <a:gd name="connsiteX100" fmla="*/ 1892871 w 2933700"/>
                <a:gd name="connsiteY100" fmla="*/ 1337366 h 3152775"/>
                <a:gd name="connsiteX101" fmla="*/ 1904301 w 2933700"/>
                <a:gd name="connsiteY101" fmla="*/ 1308791 h 3152775"/>
                <a:gd name="connsiteX102" fmla="*/ 2181479 w 2933700"/>
                <a:gd name="connsiteY102" fmla="*/ 1113529 h 3152775"/>
                <a:gd name="connsiteX103" fmla="*/ 2204339 w 2933700"/>
                <a:gd name="connsiteY103" fmla="*/ 1116386 h 3152775"/>
                <a:gd name="connsiteX104" fmla="*/ 2305304 w 2933700"/>
                <a:gd name="connsiteY104" fmla="*/ 1225924 h 3152775"/>
                <a:gd name="connsiteX105" fmla="*/ 2608199 w 2933700"/>
                <a:gd name="connsiteY105" fmla="*/ 1395469 h 3152775"/>
                <a:gd name="connsiteX106" fmla="*/ 2902521 w 2933700"/>
                <a:gd name="connsiteY106" fmla="*/ 1445951 h 3152775"/>
                <a:gd name="connsiteX107" fmla="*/ 2912999 w 2933700"/>
                <a:gd name="connsiteY107" fmla="*/ 1435474 h 3152775"/>
                <a:gd name="connsiteX108" fmla="*/ 2933954 w 2933700"/>
                <a:gd name="connsiteY108" fmla="*/ 1239259 h 3152775"/>
                <a:gd name="connsiteX109" fmla="*/ 2916809 w 2933700"/>
                <a:gd name="connsiteY109" fmla="*/ 1216399 h 3152775"/>
                <a:gd name="connsiteX110" fmla="*/ 1512824 w 2933700"/>
                <a:gd name="connsiteY110" fmla="*/ 846829 h 3152775"/>
                <a:gd name="connsiteX111" fmla="*/ 1561401 w 2933700"/>
                <a:gd name="connsiteY111" fmla="*/ 754436 h 3152775"/>
                <a:gd name="connsiteX112" fmla="*/ 1658556 w 2933700"/>
                <a:gd name="connsiteY112" fmla="*/ 705859 h 3152775"/>
                <a:gd name="connsiteX113" fmla="*/ 1512824 w 2933700"/>
                <a:gd name="connsiteY113" fmla="*/ 846829 h 31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2933700" h="3152775">
                  <a:moveTo>
                    <a:pt x="2916809" y="1216399"/>
                  </a:moveTo>
                  <a:cubicBezTo>
                    <a:pt x="2802509" y="1187824"/>
                    <a:pt x="2689161" y="1158296"/>
                    <a:pt x="2574861" y="1129721"/>
                  </a:cubicBezTo>
                  <a:cubicBezTo>
                    <a:pt x="2563431" y="1126864"/>
                    <a:pt x="2555811" y="1123054"/>
                    <a:pt x="2549144" y="1112576"/>
                  </a:cubicBezTo>
                  <a:cubicBezTo>
                    <a:pt x="2506281" y="1048759"/>
                    <a:pt x="2462467" y="985894"/>
                    <a:pt x="2419604" y="923029"/>
                  </a:cubicBezTo>
                  <a:cubicBezTo>
                    <a:pt x="2414842" y="916361"/>
                    <a:pt x="2411984" y="910646"/>
                    <a:pt x="2414842" y="901121"/>
                  </a:cubicBezTo>
                  <a:cubicBezTo>
                    <a:pt x="2437701" y="818254"/>
                    <a:pt x="2444369" y="732529"/>
                    <a:pt x="2442464" y="646804"/>
                  </a:cubicBezTo>
                  <a:cubicBezTo>
                    <a:pt x="2442464" y="629659"/>
                    <a:pt x="2440559" y="617276"/>
                    <a:pt x="2421509" y="613466"/>
                  </a:cubicBezTo>
                  <a:cubicBezTo>
                    <a:pt x="2421509" y="613466"/>
                    <a:pt x="2421509" y="613466"/>
                    <a:pt x="2421509" y="613466"/>
                  </a:cubicBezTo>
                  <a:cubicBezTo>
                    <a:pt x="2423414" y="611561"/>
                    <a:pt x="2424367" y="610609"/>
                    <a:pt x="2426271" y="608704"/>
                  </a:cubicBezTo>
                  <a:lnTo>
                    <a:pt x="2426271" y="608704"/>
                  </a:lnTo>
                  <a:cubicBezTo>
                    <a:pt x="2448179" y="611561"/>
                    <a:pt x="2466276" y="599179"/>
                    <a:pt x="2485326" y="593464"/>
                  </a:cubicBezTo>
                  <a:cubicBezTo>
                    <a:pt x="2522474" y="582986"/>
                    <a:pt x="2557717" y="573461"/>
                    <a:pt x="2595817" y="596321"/>
                  </a:cubicBezTo>
                  <a:cubicBezTo>
                    <a:pt x="2626296" y="615371"/>
                    <a:pt x="2647251" y="600131"/>
                    <a:pt x="2649156" y="562984"/>
                  </a:cubicBezTo>
                  <a:cubicBezTo>
                    <a:pt x="2650109" y="549649"/>
                    <a:pt x="2655824" y="538219"/>
                    <a:pt x="2660586" y="525836"/>
                  </a:cubicBezTo>
                  <a:cubicBezTo>
                    <a:pt x="2670111" y="502976"/>
                    <a:pt x="2681542" y="483926"/>
                    <a:pt x="2697734" y="465829"/>
                  </a:cubicBezTo>
                  <a:cubicBezTo>
                    <a:pt x="2697734" y="464876"/>
                    <a:pt x="2698686" y="463924"/>
                    <a:pt x="2698686" y="463924"/>
                  </a:cubicBezTo>
                  <a:cubicBezTo>
                    <a:pt x="2697734" y="447731"/>
                    <a:pt x="2707259" y="443921"/>
                    <a:pt x="2720594" y="445826"/>
                  </a:cubicBezTo>
                  <a:cubicBezTo>
                    <a:pt x="2739644" y="447731"/>
                    <a:pt x="2741549" y="436301"/>
                    <a:pt x="2738692" y="422966"/>
                  </a:cubicBezTo>
                  <a:cubicBezTo>
                    <a:pt x="2734881" y="406774"/>
                    <a:pt x="2727261" y="392486"/>
                    <a:pt x="2721546" y="377246"/>
                  </a:cubicBezTo>
                  <a:cubicBezTo>
                    <a:pt x="2715831" y="362959"/>
                    <a:pt x="2708211" y="346766"/>
                    <a:pt x="2717736" y="332479"/>
                  </a:cubicBezTo>
                  <a:cubicBezTo>
                    <a:pt x="2731071" y="311524"/>
                    <a:pt x="2729167" y="288664"/>
                    <a:pt x="2729167" y="265804"/>
                  </a:cubicBezTo>
                  <a:cubicBezTo>
                    <a:pt x="2730119" y="248659"/>
                    <a:pt x="2725356" y="231514"/>
                    <a:pt x="2732976" y="214369"/>
                  </a:cubicBezTo>
                  <a:cubicBezTo>
                    <a:pt x="2732976" y="214369"/>
                    <a:pt x="2732976" y="214369"/>
                    <a:pt x="2732976" y="214369"/>
                  </a:cubicBezTo>
                  <a:cubicBezTo>
                    <a:pt x="2739644" y="209606"/>
                    <a:pt x="2746311" y="205796"/>
                    <a:pt x="2752979" y="200081"/>
                  </a:cubicBezTo>
                  <a:cubicBezTo>
                    <a:pt x="2762504" y="191509"/>
                    <a:pt x="2782506" y="199129"/>
                    <a:pt x="2782506" y="180079"/>
                  </a:cubicBezTo>
                  <a:cubicBezTo>
                    <a:pt x="2782506" y="166744"/>
                    <a:pt x="2777744" y="152456"/>
                    <a:pt x="2769171" y="141026"/>
                  </a:cubicBezTo>
                  <a:cubicBezTo>
                    <a:pt x="2762504" y="132454"/>
                    <a:pt x="2756789" y="123881"/>
                    <a:pt x="2749169" y="116261"/>
                  </a:cubicBezTo>
                  <a:cubicBezTo>
                    <a:pt x="2709164" y="75304"/>
                    <a:pt x="2662492" y="41966"/>
                    <a:pt x="2611056" y="17201"/>
                  </a:cubicBezTo>
                  <a:cubicBezTo>
                    <a:pt x="2571051" y="-2801"/>
                    <a:pt x="2529142" y="-6611"/>
                    <a:pt x="2487231" y="12439"/>
                  </a:cubicBezTo>
                  <a:cubicBezTo>
                    <a:pt x="2458656" y="24821"/>
                    <a:pt x="2429129" y="34346"/>
                    <a:pt x="2398649" y="41014"/>
                  </a:cubicBezTo>
                  <a:cubicBezTo>
                    <a:pt x="2357692" y="49586"/>
                    <a:pt x="2329117" y="72446"/>
                    <a:pt x="2311019" y="110546"/>
                  </a:cubicBezTo>
                  <a:cubicBezTo>
                    <a:pt x="2277681" y="179126"/>
                    <a:pt x="2264346" y="251516"/>
                    <a:pt x="2268156" y="326764"/>
                  </a:cubicBezTo>
                  <a:cubicBezTo>
                    <a:pt x="2270061" y="357244"/>
                    <a:pt x="2262442" y="373436"/>
                    <a:pt x="2232914" y="382009"/>
                  </a:cubicBezTo>
                  <a:cubicBezTo>
                    <a:pt x="2218626" y="385819"/>
                    <a:pt x="2211959" y="384866"/>
                    <a:pt x="2202434" y="373436"/>
                  </a:cubicBezTo>
                  <a:cubicBezTo>
                    <a:pt x="2177669" y="342956"/>
                    <a:pt x="2151951" y="314381"/>
                    <a:pt x="2121471" y="290569"/>
                  </a:cubicBezTo>
                  <a:cubicBezTo>
                    <a:pt x="2095754" y="270566"/>
                    <a:pt x="2067179" y="261994"/>
                    <a:pt x="2033841" y="268661"/>
                  </a:cubicBezTo>
                  <a:cubicBezTo>
                    <a:pt x="2002409" y="275329"/>
                    <a:pt x="1979549" y="295331"/>
                    <a:pt x="1955736" y="313429"/>
                  </a:cubicBezTo>
                  <a:cubicBezTo>
                    <a:pt x="1928114" y="334384"/>
                    <a:pt x="1897634" y="346766"/>
                    <a:pt x="1863344" y="352481"/>
                  </a:cubicBezTo>
                  <a:cubicBezTo>
                    <a:pt x="1770951" y="367721"/>
                    <a:pt x="1677606" y="382961"/>
                    <a:pt x="1585214" y="398201"/>
                  </a:cubicBezTo>
                  <a:cubicBezTo>
                    <a:pt x="1478534" y="416299"/>
                    <a:pt x="1396619" y="467734"/>
                    <a:pt x="1358519" y="575366"/>
                  </a:cubicBezTo>
                  <a:cubicBezTo>
                    <a:pt x="1310894" y="714431"/>
                    <a:pt x="1260411" y="852544"/>
                    <a:pt x="1212786" y="991609"/>
                  </a:cubicBezTo>
                  <a:cubicBezTo>
                    <a:pt x="1194689" y="1044949"/>
                    <a:pt x="1212786" y="1064951"/>
                    <a:pt x="1268031" y="1056379"/>
                  </a:cubicBezTo>
                  <a:cubicBezTo>
                    <a:pt x="1268984" y="1056379"/>
                    <a:pt x="1270889" y="1057331"/>
                    <a:pt x="1271841" y="1058284"/>
                  </a:cubicBezTo>
                  <a:cubicBezTo>
                    <a:pt x="1271841" y="1063999"/>
                    <a:pt x="1266126" y="1065904"/>
                    <a:pt x="1263269" y="1069714"/>
                  </a:cubicBezTo>
                  <a:cubicBezTo>
                    <a:pt x="1201356" y="1133531"/>
                    <a:pt x="1139444" y="1197349"/>
                    <a:pt x="1077531" y="1262119"/>
                  </a:cubicBezTo>
                  <a:cubicBezTo>
                    <a:pt x="1054671" y="1285931"/>
                    <a:pt x="1055624" y="1284979"/>
                    <a:pt x="1076579" y="1310696"/>
                  </a:cubicBezTo>
                  <a:cubicBezTo>
                    <a:pt x="1086104" y="1322126"/>
                    <a:pt x="1104201" y="1329746"/>
                    <a:pt x="1098486" y="1351654"/>
                  </a:cubicBezTo>
                  <a:cubicBezTo>
                    <a:pt x="1085151" y="1406899"/>
                    <a:pt x="1085151" y="1462144"/>
                    <a:pt x="1085151" y="1518341"/>
                  </a:cubicBezTo>
                  <a:cubicBezTo>
                    <a:pt x="1085151" y="1645976"/>
                    <a:pt x="1090866" y="1773611"/>
                    <a:pt x="1065149" y="1900294"/>
                  </a:cubicBezTo>
                  <a:cubicBezTo>
                    <a:pt x="1061339" y="1917439"/>
                    <a:pt x="1059434" y="1920296"/>
                    <a:pt x="1043241" y="1912676"/>
                  </a:cubicBezTo>
                  <a:cubicBezTo>
                    <a:pt x="944181" y="1867909"/>
                    <a:pt x="845121" y="1825046"/>
                    <a:pt x="746061" y="1781231"/>
                  </a:cubicBezTo>
                  <a:cubicBezTo>
                    <a:pt x="739394" y="1778374"/>
                    <a:pt x="732726" y="1776469"/>
                    <a:pt x="727964" y="1768849"/>
                  </a:cubicBezTo>
                  <a:cubicBezTo>
                    <a:pt x="700341" y="1727891"/>
                    <a:pt x="661289" y="1698364"/>
                    <a:pt x="621284" y="1670741"/>
                  </a:cubicBezTo>
                  <a:cubicBezTo>
                    <a:pt x="611759" y="1665026"/>
                    <a:pt x="605091" y="1657406"/>
                    <a:pt x="600329" y="1646929"/>
                  </a:cubicBezTo>
                  <a:cubicBezTo>
                    <a:pt x="584136" y="1614544"/>
                    <a:pt x="567944" y="1582159"/>
                    <a:pt x="545084" y="1553584"/>
                  </a:cubicBezTo>
                  <a:cubicBezTo>
                    <a:pt x="519366" y="1520246"/>
                    <a:pt x="497459" y="1515484"/>
                    <a:pt x="458406" y="1531676"/>
                  </a:cubicBezTo>
                  <a:cubicBezTo>
                    <a:pt x="428879" y="1545011"/>
                    <a:pt x="403161" y="1564061"/>
                    <a:pt x="375539" y="1581206"/>
                  </a:cubicBezTo>
                  <a:cubicBezTo>
                    <a:pt x="359346" y="1591684"/>
                    <a:pt x="346011" y="1600256"/>
                    <a:pt x="367919" y="1617401"/>
                  </a:cubicBezTo>
                  <a:cubicBezTo>
                    <a:pt x="365061" y="1619306"/>
                    <a:pt x="364109" y="1620259"/>
                    <a:pt x="362204" y="1621211"/>
                  </a:cubicBezTo>
                  <a:cubicBezTo>
                    <a:pt x="355536" y="1623116"/>
                    <a:pt x="347916" y="1625021"/>
                    <a:pt x="341249" y="1627879"/>
                  </a:cubicBezTo>
                  <a:cubicBezTo>
                    <a:pt x="251714" y="1655501"/>
                    <a:pt x="169799" y="1694554"/>
                    <a:pt x="105981" y="1765991"/>
                  </a:cubicBezTo>
                  <a:cubicBezTo>
                    <a:pt x="66929" y="1808854"/>
                    <a:pt x="30734" y="1853621"/>
                    <a:pt x="6921" y="1906961"/>
                  </a:cubicBezTo>
                  <a:cubicBezTo>
                    <a:pt x="-6414" y="1936489"/>
                    <a:pt x="-699" y="1946966"/>
                    <a:pt x="25971" y="1963159"/>
                  </a:cubicBezTo>
                  <a:cubicBezTo>
                    <a:pt x="53594" y="1980304"/>
                    <a:pt x="79311" y="1979351"/>
                    <a:pt x="105981" y="1961254"/>
                  </a:cubicBezTo>
                  <a:cubicBezTo>
                    <a:pt x="156464" y="1926964"/>
                    <a:pt x="210756" y="1899341"/>
                    <a:pt x="272669" y="1891721"/>
                  </a:cubicBezTo>
                  <a:cubicBezTo>
                    <a:pt x="305054" y="1887911"/>
                    <a:pt x="338391" y="1883149"/>
                    <a:pt x="370776" y="1880291"/>
                  </a:cubicBezTo>
                  <a:cubicBezTo>
                    <a:pt x="400304" y="1878386"/>
                    <a:pt x="429831" y="1868861"/>
                    <a:pt x="459359" y="1869814"/>
                  </a:cubicBezTo>
                  <a:cubicBezTo>
                    <a:pt x="447929" y="1928869"/>
                    <a:pt x="437451" y="1986971"/>
                    <a:pt x="424116" y="2043169"/>
                  </a:cubicBezTo>
                  <a:cubicBezTo>
                    <a:pt x="420306" y="2060314"/>
                    <a:pt x="424116" y="2066029"/>
                    <a:pt x="439356" y="2071744"/>
                  </a:cubicBezTo>
                  <a:cubicBezTo>
                    <a:pt x="633666" y="2143182"/>
                    <a:pt x="824166" y="2224144"/>
                    <a:pt x="1011809" y="2313679"/>
                  </a:cubicBezTo>
                  <a:cubicBezTo>
                    <a:pt x="1064196" y="2339396"/>
                    <a:pt x="1114679" y="2369876"/>
                    <a:pt x="1171829" y="2384164"/>
                  </a:cubicBezTo>
                  <a:cubicBezTo>
                    <a:pt x="1238504" y="2401309"/>
                    <a:pt x="1277556" y="2386069"/>
                    <a:pt x="1314704" y="2327966"/>
                  </a:cubicBezTo>
                  <a:cubicBezTo>
                    <a:pt x="1348994" y="2274626"/>
                    <a:pt x="1373759" y="2215571"/>
                    <a:pt x="1398524" y="2157469"/>
                  </a:cubicBezTo>
                  <a:cubicBezTo>
                    <a:pt x="1433766" y="2075554"/>
                    <a:pt x="1468056" y="1992686"/>
                    <a:pt x="1503299" y="1907914"/>
                  </a:cubicBezTo>
                  <a:cubicBezTo>
                    <a:pt x="1560449" y="1979351"/>
                    <a:pt x="1617599" y="2050789"/>
                    <a:pt x="1674749" y="2120321"/>
                  </a:cubicBezTo>
                  <a:cubicBezTo>
                    <a:pt x="1684274" y="2132704"/>
                    <a:pt x="1684274" y="2141276"/>
                    <a:pt x="1678559" y="2155564"/>
                  </a:cubicBezTo>
                  <a:cubicBezTo>
                    <a:pt x="1579499" y="2392736"/>
                    <a:pt x="1481391" y="2630861"/>
                    <a:pt x="1382331" y="2868034"/>
                  </a:cubicBezTo>
                  <a:cubicBezTo>
                    <a:pt x="1379474" y="2873749"/>
                    <a:pt x="1375664" y="2879464"/>
                    <a:pt x="1374711" y="2886132"/>
                  </a:cubicBezTo>
                  <a:cubicBezTo>
                    <a:pt x="1371854" y="2909944"/>
                    <a:pt x="1362329" y="2918516"/>
                    <a:pt x="1340421" y="2912801"/>
                  </a:cubicBezTo>
                  <a:cubicBezTo>
                    <a:pt x="1328039" y="2909944"/>
                    <a:pt x="1328039" y="2919469"/>
                    <a:pt x="1325181" y="2924232"/>
                  </a:cubicBezTo>
                  <a:cubicBezTo>
                    <a:pt x="1287081" y="2982334"/>
                    <a:pt x="1281366" y="3047104"/>
                    <a:pt x="1284224" y="3113779"/>
                  </a:cubicBezTo>
                  <a:cubicBezTo>
                    <a:pt x="1285176" y="3126162"/>
                    <a:pt x="1291844" y="3125209"/>
                    <a:pt x="1300416" y="3126162"/>
                  </a:cubicBezTo>
                  <a:cubicBezTo>
                    <a:pt x="1358519" y="3129019"/>
                    <a:pt x="1417574" y="3131876"/>
                    <a:pt x="1475676" y="3136639"/>
                  </a:cubicBezTo>
                  <a:cubicBezTo>
                    <a:pt x="1493774" y="3137591"/>
                    <a:pt x="1505204" y="3136639"/>
                    <a:pt x="1504251" y="3114732"/>
                  </a:cubicBezTo>
                  <a:cubicBezTo>
                    <a:pt x="1503299" y="3102349"/>
                    <a:pt x="1507109" y="3095682"/>
                    <a:pt x="1522349" y="3101396"/>
                  </a:cubicBezTo>
                  <a:cubicBezTo>
                    <a:pt x="1580451" y="3122351"/>
                    <a:pt x="1639506" y="3139496"/>
                    <a:pt x="1700466" y="3151879"/>
                  </a:cubicBezTo>
                  <a:cubicBezTo>
                    <a:pt x="1755711" y="3159499"/>
                    <a:pt x="1810004" y="3159499"/>
                    <a:pt x="1864296" y="3148069"/>
                  </a:cubicBezTo>
                  <a:cubicBezTo>
                    <a:pt x="1888109" y="3141401"/>
                    <a:pt x="1911921" y="3135687"/>
                    <a:pt x="1930971" y="3117589"/>
                  </a:cubicBezTo>
                  <a:cubicBezTo>
                    <a:pt x="1956689" y="3093776"/>
                    <a:pt x="1952879" y="3069964"/>
                    <a:pt x="1919541" y="3057582"/>
                  </a:cubicBezTo>
                  <a:cubicBezTo>
                    <a:pt x="1896681" y="3049009"/>
                    <a:pt x="1872869" y="3049009"/>
                    <a:pt x="1849056" y="3047104"/>
                  </a:cubicBezTo>
                  <a:cubicBezTo>
                    <a:pt x="1810004" y="3045199"/>
                    <a:pt x="1769999" y="3044246"/>
                    <a:pt x="1731899" y="3031864"/>
                  </a:cubicBezTo>
                  <a:cubicBezTo>
                    <a:pt x="1694751" y="3019482"/>
                    <a:pt x="1670939" y="2994716"/>
                    <a:pt x="1653794" y="2957569"/>
                  </a:cubicBezTo>
                  <a:cubicBezTo>
                    <a:pt x="1682369" y="2965189"/>
                    <a:pt x="1707134" y="2969951"/>
                    <a:pt x="1731899" y="2977571"/>
                  </a:cubicBezTo>
                  <a:cubicBezTo>
                    <a:pt x="1747139" y="2982334"/>
                    <a:pt x="1752854" y="2978524"/>
                    <a:pt x="1758569" y="2964236"/>
                  </a:cubicBezTo>
                  <a:cubicBezTo>
                    <a:pt x="1853819" y="2726111"/>
                    <a:pt x="1950021" y="2488939"/>
                    <a:pt x="2045271" y="2250814"/>
                  </a:cubicBezTo>
                  <a:cubicBezTo>
                    <a:pt x="2066226" y="2199379"/>
                    <a:pt x="2071941" y="2146039"/>
                    <a:pt x="2063369" y="2090794"/>
                  </a:cubicBezTo>
                  <a:cubicBezTo>
                    <a:pt x="2050986" y="2016499"/>
                    <a:pt x="2020506" y="1949824"/>
                    <a:pt x="1989074" y="1882196"/>
                  </a:cubicBezTo>
                  <a:cubicBezTo>
                    <a:pt x="1967166" y="1835524"/>
                    <a:pt x="1943354" y="1788851"/>
                    <a:pt x="1919541" y="1741226"/>
                  </a:cubicBezTo>
                  <a:cubicBezTo>
                    <a:pt x="1970976" y="1748846"/>
                    <a:pt x="1970976" y="1748846"/>
                    <a:pt x="1962404" y="1698364"/>
                  </a:cubicBezTo>
                  <a:cubicBezTo>
                    <a:pt x="1960499" y="1685981"/>
                    <a:pt x="1957641" y="1674551"/>
                    <a:pt x="1955736" y="1662169"/>
                  </a:cubicBezTo>
                  <a:cubicBezTo>
                    <a:pt x="1934781" y="1553584"/>
                    <a:pt x="1914779" y="1445951"/>
                    <a:pt x="1892871" y="1337366"/>
                  </a:cubicBezTo>
                  <a:cubicBezTo>
                    <a:pt x="1890014" y="1324031"/>
                    <a:pt x="1892871" y="1316411"/>
                    <a:pt x="1904301" y="1308791"/>
                  </a:cubicBezTo>
                  <a:cubicBezTo>
                    <a:pt x="1996694" y="1244021"/>
                    <a:pt x="2089086" y="1179251"/>
                    <a:pt x="2181479" y="1113529"/>
                  </a:cubicBezTo>
                  <a:cubicBezTo>
                    <a:pt x="2191956" y="1105909"/>
                    <a:pt x="2196719" y="1106861"/>
                    <a:pt x="2204339" y="1116386"/>
                  </a:cubicBezTo>
                  <a:cubicBezTo>
                    <a:pt x="2235771" y="1154486"/>
                    <a:pt x="2270061" y="1190681"/>
                    <a:pt x="2305304" y="1225924"/>
                  </a:cubicBezTo>
                  <a:cubicBezTo>
                    <a:pt x="2390076" y="1311649"/>
                    <a:pt x="2488184" y="1374514"/>
                    <a:pt x="2608199" y="1395469"/>
                  </a:cubicBezTo>
                  <a:cubicBezTo>
                    <a:pt x="2706306" y="1412614"/>
                    <a:pt x="2805367" y="1422139"/>
                    <a:pt x="2902521" y="1445951"/>
                  </a:cubicBezTo>
                  <a:cubicBezTo>
                    <a:pt x="2913951" y="1448809"/>
                    <a:pt x="2912999" y="1442141"/>
                    <a:pt x="2912999" y="1435474"/>
                  </a:cubicBezTo>
                  <a:cubicBezTo>
                    <a:pt x="2919667" y="1369751"/>
                    <a:pt x="2926334" y="1304029"/>
                    <a:pt x="2933954" y="1239259"/>
                  </a:cubicBezTo>
                  <a:cubicBezTo>
                    <a:pt x="2933954" y="1224019"/>
                    <a:pt x="2929192" y="1220209"/>
                    <a:pt x="2916809" y="1216399"/>
                  </a:cubicBezTo>
                  <a:close/>
                  <a:moveTo>
                    <a:pt x="1512824" y="846829"/>
                  </a:moveTo>
                  <a:cubicBezTo>
                    <a:pt x="1523301" y="812539"/>
                    <a:pt x="1546161" y="784916"/>
                    <a:pt x="1561401" y="754436"/>
                  </a:cubicBezTo>
                  <a:cubicBezTo>
                    <a:pt x="1581404" y="713479"/>
                    <a:pt x="1608074" y="690619"/>
                    <a:pt x="1658556" y="705859"/>
                  </a:cubicBezTo>
                  <a:cubicBezTo>
                    <a:pt x="1609979" y="754436"/>
                    <a:pt x="1568069" y="806824"/>
                    <a:pt x="1512824" y="8468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E2130F1-6788-4B1D-B270-4F21635C7786}"/>
                </a:ext>
              </a:extLst>
            </p:cNvPr>
            <p:cNvSpPr/>
            <p:nvPr/>
          </p:nvSpPr>
          <p:spPr>
            <a:xfrm>
              <a:off x="7053949" y="956501"/>
              <a:ext cx="290823" cy="225153"/>
            </a:xfrm>
            <a:custGeom>
              <a:avLst/>
              <a:gdLst>
                <a:gd name="connsiteX0" fmla="*/ 266000 w 295275"/>
                <a:gd name="connsiteY0" fmla="*/ 66170 h 228600"/>
                <a:gd name="connsiteX1" fmla="*/ 286002 w 295275"/>
                <a:gd name="connsiteY1" fmla="*/ 146180 h 228600"/>
                <a:gd name="connsiteX2" fmla="*/ 200277 w 295275"/>
                <a:gd name="connsiteY2" fmla="*/ 226190 h 228600"/>
                <a:gd name="connsiteX3" fmla="*/ 135507 w 295275"/>
                <a:gd name="connsiteY3" fmla="*/ 219523 h 228600"/>
                <a:gd name="connsiteX4" fmla="*/ 101217 w 295275"/>
                <a:gd name="connsiteY4" fmla="*/ 211903 h 228600"/>
                <a:gd name="connsiteX5" fmla="*/ 5014 w 295275"/>
                <a:gd name="connsiteY5" fmla="*/ 191900 h 228600"/>
                <a:gd name="connsiteX6" fmla="*/ 252 w 295275"/>
                <a:gd name="connsiteY6" fmla="*/ 175708 h 228600"/>
                <a:gd name="connsiteX7" fmla="*/ 6920 w 295275"/>
                <a:gd name="connsiteY7" fmla="*/ 72838 h 228600"/>
                <a:gd name="connsiteX8" fmla="*/ 21207 w 295275"/>
                <a:gd name="connsiteY8" fmla="*/ 53788 h 228600"/>
                <a:gd name="connsiteX9" fmla="*/ 112647 w 295275"/>
                <a:gd name="connsiteY9" fmla="*/ 18545 h 228600"/>
                <a:gd name="connsiteX10" fmla="*/ 259332 w 295275"/>
                <a:gd name="connsiteY10" fmla="*/ 12830 h 228600"/>
                <a:gd name="connsiteX11" fmla="*/ 266000 w 295275"/>
                <a:gd name="connsiteY11" fmla="*/ 6617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5275" h="228600">
                  <a:moveTo>
                    <a:pt x="266000" y="66170"/>
                  </a:moveTo>
                  <a:cubicBezTo>
                    <a:pt x="305052" y="85220"/>
                    <a:pt x="314577" y="102365"/>
                    <a:pt x="286002" y="146180"/>
                  </a:cubicBezTo>
                  <a:cubicBezTo>
                    <a:pt x="264095" y="180470"/>
                    <a:pt x="235520" y="208093"/>
                    <a:pt x="200277" y="226190"/>
                  </a:cubicBezTo>
                  <a:cubicBezTo>
                    <a:pt x="180275" y="236668"/>
                    <a:pt x="153604" y="239525"/>
                    <a:pt x="135507" y="219523"/>
                  </a:cubicBezTo>
                  <a:cubicBezTo>
                    <a:pt x="124077" y="207140"/>
                    <a:pt x="115504" y="205235"/>
                    <a:pt x="101217" y="211903"/>
                  </a:cubicBezTo>
                  <a:cubicBezTo>
                    <a:pt x="64070" y="230953"/>
                    <a:pt x="35495" y="205235"/>
                    <a:pt x="5014" y="191900"/>
                  </a:cubicBezTo>
                  <a:cubicBezTo>
                    <a:pt x="-1653" y="189043"/>
                    <a:pt x="252" y="182375"/>
                    <a:pt x="252" y="175708"/>
                  </a:cubicBezTo>
                  <a:cubicBezTo>
                    <a:pt x="3109" y="141418"/>
                    <a:pt x="5014" y="107128"/>
                    <a:pt x="6920" y="72838"/>
                  </a:cubicBezTo>
                  <a:cubicBezTo>
                    <a:pt x="7872" y="63313"/>
                    <a:pt x="8825" y="51883"/>
                    <a:pt x="21207" y="53788"/>
                  </a:cubicBezTo>
                  <a:cubicBezTo>
                    <a:pt x="58354" y="59503"/>
                    <a:pt x="85977" y="35690"/>
                    <a:pt x="112647" y="18545"/>
                  </a:cubicBezTo>
                  <a:cubicBezTo>
                    <a:pt x="162177" y="-13840"/>
                    <a:pt x="210754" y="4258"/>
                    <a:pt x="259332" y="12830"/>
                  </a:cubicBezTo>
                  <a:cubicBezTo>
                    <a:pt x="286002" y="17593"/>
                    <a:pt x="287907" y="43310"/>
                    <a:pt x="266000" y="66170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AB4B912-A047-494A-B886-0A3F42AA4C20}"/>
                </a:ext>
              </a:extLst>
            </p:cNvPr>
            <p:cNvSpPr/>
            <p:nvPr/>
          </p:nvSpPr>
          <p:spPr>
            <a:xfrm>
              <a:off x="7001683" y="984748"/>
              <a:ext cx="65670" cy="187630"/>
            </a:xfrm>
            <a:custGeom>
              <a:avLst/>
              <a:gdLst>
                <a:gd name="connsiteX0" fmla="*/ 28732 w 66675"/>
                <a:gd name="connsiteY0" fmla="*/ 0 h 190500"/>
                <a:gd name="connsiteX1" fmla="*/ 74849 w 66675"/>
                <a:gd name="connsiteY1" fmla="*/ 7183 h 190500"/>
                <a:gd name="connsiteX2" fmla="*/ 46118 w 66675"/>
                <a:gd name="connsiteY2" fmla="*/ 191651 h 190500"/>
                <a:gd name="connsiteX3" fmla="*/ 0 w 66675"/>
                <a:gd name="connsiteY3" fmla="*/ 18446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0">
                  <a:moveTo>
                    <a:pt x="28732" y="0"/>
                  </a:moveTo>
                  <a:lnTo>
                    <a:pt x="74849" y="7183"/>
                  </a:lnTo>
                  <a:lnTo>
                    <a:pt x="46118" y="191651"/>
                  </a:lnTo>
                  <a:lnTo>
                    <a:pt x="0" y="184469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900A28-1475-4BF3-BE3A-B6983CB5A438}"/>
                </a:ext>
              </a:extLst>
            </p:cNvPr>
            <p:cNvSpPr/>
            <p:nvPr/>
          </p:nvSpPr>
          <p:spPr>
            <a:xfrm>
              <a:off x="6426741" y="-16067"/>
              <a:ext cx="422162" cy="394017"/>
            </a:xfrm>
            <a:custGeom>
              <a:avLst/>
              <a:gdLst>
                <a:gd name="connsiteX0" fmla="*/ 9123 w 428625"/>
                <a:gd name="connsiteY0" fmla="*/ 188526 h 400050"/>
                <a:gd name="connsiteX1" fmla="*/ 108183 w 428625"/>
                <a:gd name="connsiteY1" fmla="*/ 147568 h 400050"/>
                <a:gd name="connsiteX2" fmla="*/ 125328 w 428625"/>
                <a:gd name="connsiteY2" fmla="*/ 111373 h 400050"/>
                <a:gd name="connsiteX3" fmla="*/ 168190 w 428625"/>
                <a:gd name="connsiteY3" fmla="*/ 62796 h 400050"/>
                <a:gd name="connsiteX4" fmla="*/ 202480 w 428625"/>
                <a:gd name="connsiteY4" fmla="*/ 79941 h 400050"/>
                <a:gd name="connsiteX5" fmla="*/ 209148 w 428625"/>
                <a:gd name="connsiteY5" fmla="*/ 126613 h 400050"/>
                <a:gd name="connsiteX6" fmla="*/ 224388 w 428625"/>
                <a:gd name="connsiteY6" fmla="*/ 143758 h 400050"/>
                <a:gd name="connsiteX7" fmla="*/ 247248 w 428625"/>
                <a:gd name="connsiteY7" fmla="*/ 132328 h 400050"/>
                <a:gd name="connsiteX8" fmla="*/ 306303 w 428625"/>
                <a:gd name="connsiteY8" fmla="*/ 66606 h 400050"/>
                <a:gd name="connsiteX9" fmla="*/ 314876 w 428625"/>
                <a:gd name="connsiteY9" fmla="*/ 48508 h 400050"/>
                <a:gd name="connsiteX10" fmla="*/ 364405 w 428625"/>
                <a:gd name="connsiteY10" fmla="*/ 1836 h 400050"/>
                <a:gd name="connsiteX11" fmla="*/ 423460 w 428625"/>
                <a:gd name="connsiteY11" fmla="*/ 10408 h 400050"/>
                <a:gd name="connsiteX12" fmla="*/ 419651 w 428625"/>
                <a:gd name="connsiteY12" fmla="*/ 61843 h 400050"/>
                <a:gd name="connsiteX13" fmla="*/ 408221 w 428625"/>
                <a:gd name="connsiteY13" fmla="*/ 128518 h 400050"/>
                <a:gd name="connsiteX14" fmla="*/ 412030 w 428625"/>
                <a:gd name="connsiteY14" fmla="*/ 173286 h 400050"/>
                <a:gd name="connsiteX15" fmla="*/ 429176 w 428625"/>
                <a:gd name="connsiteY15" fmla="*/ 219006 h 400050"/>
                <a:gd name="connsiteX16" fmla="*/ 411078 w 428625"/>
                <a:gd name="connsiteY16" fmla="*/ 241866 h 400050"/>
                <a:gd name="connsiteX17" fmla="*/ 389171 w 428625"/>
                <a:gd name="connsiteY17" fmla="*/ 259963 h 400050"/>
                <a:gd name="connsiteX18" fmla="*/ 388218 w 428625"/>
                <a:gd name="connsiteY18" fmla="*/ 261868 h 400050"/>
                <a:gd name="connsiteX19" fmla="*/ 351071 w 428625"/>
                <a:gd name="connsiteY19" fmla="*/ 321876 h 400050"/>
                <a:gd name="connsiteX20" fmla="*/ 339640 w 428625"/>
                <a:gd name="connsiteY20" fmla="*/ 359023 h 400050"/>
                <a:gd name="connsiteX21" fmla="*/ 286301 w 428625"/>
                <a:gd name="connsiteY21" fmla="*/ 392361 h 400050"/>
                <a:gd name="connsiteX22" fmla="*/ 175810 w 428625"/>
                <a:gd name="connsiteY22" fmla="*/ 389503 h 400050"/>
                <a:gd name="connsiteX23" fmla="*/ 116755 w 428625"/>
                <a:gd name="connsiteY23" fmla="*/ 404743 h 400050"/>
                <a:gd name="connsiteX24" fmla="*/ 96753 w 428625"/>
                <a:gd name="connsiteY24" fmla="*/ 380931 h 400050"/>
                <a:gd name="connsiteX25" fmla="*/ 6265 w 428625"/>
                <a:gd name="connsiteY25" fmla="*/ 215196 h 400050"/>
                <a:gd name="connsiteX26" fmla="*/ 9123 w 428625"/>
                <a:gd name="connsiteY26" fmla="*/ 18852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625" h="400050">
                  <a:moveTo>
                    <a:pt x="9123" y="188526"/>
                  </a:moveTo>
                  <a:cubicBezTo>
                    <a:pt x="44365" y="179953"/>
                    <a:pt x="76751" y="163761"/>
                    <a:pt x="108183" y="147568"/>
                  </a:cubicBezTo>
                  <a:cubicBezTo>
                    <a:pt x="122471" y="139948"/>
                    <a:pt x="124376" y="125661"/>
                    <a:pt x="125328" y="111373"/>
                  </a:cubicBezTo>
                  <a:cubicBezTo>
                    <a:pt x="128185" y="85656"/>
                    <a:pt x="144378" y="71368"/>
                    <a:pt x="168190" y="62796"/>
                  </a:cubicBezTo>
                  <a:cubicBezTo>
                    <a:pt x="186288" y="57081"/>
                    <a:pt x="195813" y="62796"/>
                    <a:pt x="202480" y="79941"/>
                  </a:cubicBezTo>
                  <a:cubicBezTo>
                    <a:pt x="207243" y="95181"/>
                    <a:pt x="207243" y="110421"/>
                    <a:pt x="209148" y="126613"/>
                  </a:cubicBezTo>
                  <a:cubicBezTo>
                    <a:pt x="210101" y="136138"/>
                    <a:pt x="212005" y="143758"/>
                    <a:pt x="224388" y="143758"/>
                  </a:cubicBezTo>
                  <a:cubicBezTo>
                    <a:pt x="234865" y="143758"/>
                    <a:pt x="244390" y="145663"/>
                    <a:pt x="247248" y="132328"/>
                  </a:cubicBezTo>
                  <a:cubicBezTo>
                    <a:pt x="255821" y="99943"/>
                    <a:pt x="272965" y="76131"/>
                    <a:pt x="306303" y="66606"/>
                  </a:cubicBezTo>
                  <a:cubicBezTo>
                    <a:pt x="315828" y="63748"/>
                    <a:pt x="313923" y="55176"/>
                    <a:pt x="314876" y="48508"/>
                  </a:cubicBezTo>
                  <a:cubicBezTo>
                    <a:pt x="319638" y="15171"/>
                    <a:pt x="331068" y="2788"/>
                    <a:pt x="364405" y="1836"/>
                  </a:cubicBezTo>
                  <a:cubicBezTo>
                    <a:pt x="384408" y="883"/>
                    <a:pt x="405363" y="-4832"/>
                    <a:pt x="423460" y="10408"/>
                  </a:cubicBezTo>
                  <a:cubicBezTo>
                    <a:pt x="415840" y="26601"/>
                    <a:pt x="419651" y="44698"/>
                    <a:pt x="419651" y="61843"/>
                  </a:cubicBezTo>
                  <a:cubicBezTo>
                    <a:pt x="418698" y="84703"/>
                    <a:pt x="420603" y="107563"/>
                    <a:pt x="408221" y="128518"/>
                  </a:cubicBezTo>
                  <a:cubicBezTo>
                    <a:pt x="398696" y="143758"/>
                    <a:pt x="407268" y="158998"/>
                    <a:pt x="412030" y="173286"/>
                  </a:cubicBezTo>
                  <a:cubicBezTo>
                    <a:pt x="417746" y="188526"/>
                    <a:pt x="424413" y="203766"/>
                    <a:pt x="429176" y="219006"/>
                  </a:cubicBezTo>
                  <a:cubicBezTo>
                    <a:pt x="432985" y="232341"/>
                    <a:pt x="430128" y="244723"/>
                    <a:pt x="411078" y="241866"/>
                  </a:cubicBezTo>
                  <a:cubicBezTo>
                    <a:pt x="397743" y="239961"/>
                    <a:pt x="388218" y="243771"/>
                    <a:pt x="389171" y="259963"/>
                  </a:cubicBezTo>
                  <a:cubicBezTo>
                    <a:pt x="389171" y="260916"/>
                    <a:pt x="389171" y="261868"/>
                    <a:pt x="388218" y="261868"/>
                  </a:cubicBezTo>
                  <a:cubicBezTo>
                    <a:pt x="372978" y="279966"/>
                    <a:pt x="360596" y="299968"/>
                    <a:pt x="351071" y="321876"/>
                  </a:cubicBezTo>
                  <a:cubicBezTo>
                    <a:pt x="346308" y="334258"/>
                    <a:pt x="339640" y="345688"/>
                    <a:pt x="339640" y="359023"/>
                  </a:cubicBezTo>
                  <a:cubicBezTo>
                    <a:pt x="337735" y="396171"/>
                    <a:pt x="316780" y="411411"/>
                    <a:pt x="286301" y="392361"/>
                  </a:cubicBezTo>
                  <a:cubicBezTo>
                    <a:pt x="248201" y="369501"/>
                    <a:pt x="212958" y="379026"/>
                    <a:pt x="175810" y="389503"/>
                  </a:cubicBezTo>
                  <a:cubicBezTo>
                    <a:pt x="156760" y="395218"/>
                    <a:pt x="138663" y="406648"/>
                    <a:pt x="116755" y="404743"/>
                  </a:cubicBezTo>
                  <a:cubicBezTo>
                    <a:pt x="105326" y="400933"/>
                    <a:pt x="102468" y="389503"/>
                    <a:pt x="96753" y="380931"/>
                  </a:cubicBezTo>
                  <a:cubicBezTo>
                    <a:pt x="65321" y="325686"/>
                    <a:pt x="33888" y="271393"/>
                    <a:pt x="6265" y="215196"/>
                  </a:cubicBezTo>
                  <a:cubicBezTo>
                    <a:pt x="2455" y="207576"/>
                    <a:pt x="-7070" y="197098"/>
                    <a:pt x="9123" y="188526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3A55976-14E8-4362-8C1A-169DDE7869FD}"/>
                </a:ext>
              </a:extLst>
            </p:cNvPr>
            <p:cNvSpPr/>
            <p:nvPr/>
          </p:nvSpPr>
          <p:spPr>
            <a:xfrm>
              <a:off x="6374982" y="157532"/>
              <a:ext cx="150103" cy="497214"/>
            </a:xfrm>
            <a:custGeom>
              <a:avLst/>
              <a:gdLst>
                <a:gd name="connsiteX0" fmla="*/ 49530 w 152400"/>
                <a:gd name="connsiteY0" fmla="*/ 116 h 504825"/>
                <a:gd name="connsiteX1" fmla="*/ 57150 w 152400"/>
                <a:gd name="connsiteY1" fmla="*/ 35359 h 504825"/>
                <a:gd name="connsiteX2" fmla="*/ 158115 w 152400"/>
                <a:gd name="connsiteY2" fmla="*/ 218239 h 504825"/>
                <a:gd name="connsiteX3" fmla="*/ 153353 w 152400"/>
                <a:gd name="connsiteY3" fmla="*/ 223002 h 504825"/>
                <a:gd name="connsiteX4" fmla="*/ 136208 w 152400"/>
                <a:gd name="connsiteY4" fmla="*/ 240146 h 504825"/>
                <a:gd name="connsiteX5" fmla="*/ 103823 w 152400"/>
                <a:gd name="connsiteY5" fmla="*/ 273484 h 504825"/>
                <a:gd name="connsiteX6" fmla="*/ 122873 w 152400"/>
                <a:gd name="connsiteY6" fmla="*/ 312536 h 504825"/>
                <a:gd name="connsiteX7" fmla="*/ 108585 w 152400"/>
                <a:gd name="connsiteY7" fmla="*/ 397309 h 504825"/>
                <a:gd name="connsiteX8" fmla="*/ 0 w 152400"/>
                <a:gd name="connsiteY8" fmla="*/ 512561 h 504825"/>
                <a:gd name="connsiteX9" fmla="*/ 44768 w 152400"/>
                <a:gd name="connsiteY9" fmla="*/ 346827 h 504825"/>
                <a:gd name="connsiteX10" fmla="*/ 58103 w 152400"/>
                <a:gd name="connsiteY10" fmla="*/ 96319 h 504825"/>
                <a:gd name="connsiteX11" fmla="*/ 34290 w 152400"/>
                <a:gd name="connsiteY11" fmla="*/ 19166 h 504825"/>
                <a:gd name="connsiteX12" fmla="*/ 49530 w 152400"/>
                <a:gd name="connsiteY12" fmla="*/ 116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400" h="504825">
                  <a:moveTo>
                    <a:pt x="49530" y="116"/>
                  </a:moveTo>
                  <a:cubicBezTo>
                    <a:pt x="39053" y="14404"/>
                    <a:pt x="51435" y="24881"/>
                    <a:pt x="57150" y="35359"/>
                  </a:cubicBezTo>
                  <a:cubicBezTo>
                    <a:pt x="90488" y="96319"/>
                    <a:pt x="123825" y="157279"/>
                    <a:pt x="158115" y="218239"/>
                  </a:cubicBezTo>
                  <a:cubicBezTo>
                    <a:pt x="156210" y="220144"/>
                    <a:pt x="155258" y="221096"/>
                    <a:pt x="153353" y="223002"/>
                  </a:cubicBezTo>
                  <a:cubicBezTo>
                    <a:pt x="147638" y="228717"/>
                    <a:pt x="141923" y="234431"/>
                    <a:pt x="136208" y="240146"/>
                  </a:cubicBezTo>
                  <a:cubicBezTo>
                    <a:pt x="124778" y="251577"/>
                    <a:pt x="109538" y="260149"/>
                    <a:pt x="103823" y="273484"/>
                  </a:cubicBezTo>
                  <a:cubicBezTo>
                    <a:pt x="98108" y="287771"/>
                    <a:pt x="119063" y="298249"/>
                    <a:pt x="122873" y="312536"/>
                  </a:cubicBezTo>
                  <a:cubicBezTo>
                    <a:pt x="130493" y="343017"/>
                    <a:pt x="122873" y="370639"/>
                    <a:pt x="108585" y="397309"/>
                  </a:cubicBezTo>
                  <a:cubicBezTo>
                    <a:pt x="83820" y="445886"/>
                    <a:pt x="40005" y="477319"/>
                    <a:pt x="0" y="512561"/>
                  </a:cubicBezTo>
                  <a:cubicBezTo>
                    <a:pt x="20003" y="458269"/>
                    <a:pt x="36195" y="403977"/>
                    <a:pt x="44768" y="346827"/>
                  </a:cubicBezTo>
                  <a:cubicBezTo>
                    <a:pt x="57150" y="263959"/>
                    <a:pt x="68580" y="181091"/>
                    <a:pt x="58103" y="96319"/>
                  </a:cubicBezTo>
                  <a:cubicBezTo>
                    <a:pt x="55245" y="68696"/>
                    <a:pt x="47625" y="42979"/>
                    <a:pt x="34290" y="19166"/>
                  </a:cubicBezTo>
                  <a:cubicBezTo>
                    <a:pt x="26670" y="3927"/>
                    <a:pt x="34290" y="-836"/>
                    <a:pt x="49530" y="116"/>
                  </a:cubicBezTo>
                  <a:close/>
                </a:path>
              </a:pathLst>
            </a:custGeom>
            <a:solidFill>
              <a:srgbClr val="FD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FDDD6F8-9D08-4820-9A1B-8C88E87E4536}"/>
                </a:ext>
              </a:extLst>
            </p:cNvPr>
            <p:cNvSpPr/>
            <p:nvPr/>
          </p:nvSpPr>
          <p:spPr>
            <a:xfrm>
              <a:off x="5349699" y="779290"/>
              <a:ext cx="318967" cy="356494"/>
            </a:xfrm>
            <a:custGeom>
              <a:avLst/>
              <a:gdLst>
                <a:gd name="connsiteX0" fmla="*/ 230378 w 323850"/>
                <a:gd name="connsiteY0" fmla="*/ 180370 h 361950"/>
                <a:gd name="connsiteX1" fmla="*/ 212280 w 323850"/>
                <a:gd name="connsiteY1" fmla="*/ 280383 h 361950"/>
                <a:gd name="connsiteX2" fmla="*/ 175133 w 323850"/>
                <a:gd name="connsiteY2" fmla="*/ 337533 h 361950"/>
                <a:gd name="connsiteX3" fmla="*/ 151320 w 323850"/>
                <a:gd name="connsiteY3" fmla="*/ 348963 h 361950"/>
                <a:gd name="connsiteX4" fmla="*/ 101790 w 323850"/>
                <a:gd name="connsiteY4" fmla="*/ 359441 h 361950"/>
                <a:gd name="connsiteX5" fmla="*/ 74168 w 323850"/>
                <a:gd name="connsiteY5" fmla="*/ 357535 h 361950"/>
                <a:gd name="connsiteX6" fmla="*/ 73215 w 323850"/>
                <a:gd name="connsiteY6" fmla="*/ 321341 h 361950"/>
                <a:gd name="connsiteX7" fmla="*/ 44640 w 323850"/>
                <a:gd name="connsiteY7" fmla="*/ 270858 h 361950"/>
                <a:gd name="connsiteX8" fmla="*/ 63690 w 323850"/>
                <a:gd name="connsiteY8" fmla="*/ 184180 h 361950"/>
                <a:gd name="connsiteX9" fmla="*/ 47497 w 323850"/>
                <a:gd name="connsiteY9" fmla="*/ 221328 h 361950"/>
                <a:gd name="connsiteX10" fmla="*/ 15113 w 323850"/>
                <a:gd name="connsiteY10" fmla="*/ 236568 h 361950"/>
                <a:gd name="connsiteX11" fmla="*/ 2730 w 323850"/>
                <a:gd name="connsiteY11" fmla="*/ 203230 h 361950"/>
                <a:gd name="connsiteX12" fmla="*/ 78930 w 323850"/>
                <a:gd name="connsiteY12" fmla="*/ 12730 h 361950"/>
                <a:gd name="connsiteX13" fmla="*/ 100838 w 323850"/>
                <a:gd name="connsiteY13" fmla="*/ 2253 h 361950"/>
                <a:gd name="connsiteX14" fmla="*/ 234188 w 323850"/>
                <a:gd name="connsiteY14" fmla="*/ 60355 h 361950"/>
                <a:gd name="connsiteX15" fmla="*/ 269430 w 323850"/>
                <a:gd name="connsiteY15" fmla="*/ 114648 h 361950"/>
                <a:gd name="connsiteX16" fmla="*/ 313245 w 323850"/>
                <a:gd name="connsiteY16" fmla="*/ 218470 h 361950"/>
                <a:gd name="connsiteX17" fmla="*/ 322770 w 323850"/>
                <a:gd name="connsiteY17" fmla="*/ 248950 h 361950"/>
                <a:gd name="connsiteX18" fmla="*/ 284670 w 323850"/>
                <a:gd name="connsiteY18" fmla="*/ 246093 h 361950"/>
                <a:gd name="connsiteX19" fmla="*/ 254190 w 323850"/>
                <a:gd name="connsiteY19" fmla="*/ 210850 h 361950"/>
                <a:gd name="connsiteX20" fmla="*/ 230378 w 323850"/>
                <a:gd name="connsiteY20" fmla="*/ 18037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3850" h="361950">
                  <a:moveTo>
                    <a:pt x="230378" y="180370"/>
                  </a:moveTo>
                  <a:cubicBezTo>
                    <a:pt x="223710" y="215613"/>
                    <a:pt x="223710" y="248950"/>
                    <a:pt x="212280" y="280383"/>
                  </a:cubicBezTo>
                  <a:cubicBezTo>
                    <a:pt x="204660" y="302291"/>
                    <a:pt x="193230" y="322293"/>
                    <a:pt x="175133" y="337533"/>
                  </a:cubicBezTo>
                  <a:cubicBezTo>
                    <a:pt x="168465" y="343248"/>
                    <a:pt x="157988" y="351820"/>
                    <a:pt x="151320" y="348963"/>
                  </a:cubicBezTo>
                  <a:cubicBezTo>
                    <a:pt x="131318" y="339438"/>
                    <a:pt x="117030" y="348010"/>
                    <a:pt x="101790" y="359441"/>
                  </a:cubicBezTo>
                  <a:cubicBezTo>
                    <a:pt x="94170" y="365155"/>
                    <a:pt x="82740" y="365155"/>
                    <a:pt x="74168" y="357535"/>
                  </a:cubicBezTo>
                  <a:cubicBezTo>
                    <a:pt x="61785" y="346105"/>
                    <a:pt x="70358" y="333723"/>
                    <a:pt x="73215" y="321341"/>
                  </a:cubicBezTo>
                  <a:cubicBezTo>
                    <a:pt x="39878" y="313720"/>
                    <a:pt x="33210" y="303243"/>
                    <a:pt x="44640" y="270858"/>
                  </a:cubicBezTo>
                  <a:cubicBezTo>
                    <a:pt x="54165" y="243235"/>
                    <a:pt x="67500" y="216566"/>
                    <a:pt x="63690" y="184180"/>
                  </a:cubicBezTo>
                  <a:cubicBezTo>
                    <a:pt x="52260" y="194658"/>
                    <a:pt x="54165" y="210850"/>
                    <a:pt x="47497" y="221328"/>
                  </a:cubicBezTo>
                  <a:cubicBezTo>
                    <a:pt x="39878" y="233710"/>
                    <a:pt x="31305" y="243235"/>
                    <a:pt x="15113" y="236568"/>
                  </a:cubicBezTo>
                  <a:cubicBezTo>
                    <a:pt x="-128" y="230853"/>
                    <a:pt x="-2985" y="217518"/>
                    <a:pt x="2730" y="203230"/>
                  </a:cubicBezTo>
                  <a:cubicBezTo>
                    <a:pt x="27495" y="139413"/>
                    <a:pt x="37972" y="69880"/>
                    <a:pt x="78930" y="12730"/>
                  </a:cubicBezTo>
                  <a:cubicBezTo>
                    <a:pt x="84645" y="5110"/>
                    <a:pt x="86550" y="-4415"/>
                    <a:pt x="100838" y="2253"/>
                  </a:cubicBezTo>
                  <a:cubicBezTo>
                    <a:pt x="145605" y="21303"/>
                    <a:pt x="191325" y="37495"/>
                    <a:pt x="234188" y="60355"/>
                  </a:cubicBezTo>
                  <a:cubicBezTo>
                    <a:pt x="256095" y="71785"/>
                    <a:pt x="269430" y="87025"/>
                    <a:pt x="269430" y="114648"/>
                  </a:cubicBezTo>
                  <a:cubicBezTo>
                    <a:pt x="268478" y="154653"/>
                    <a:pt x="284670" y="189895"/>
                    <a:pt x="313245" y="218470"/>
                  </a:cubicBezTo>
                  <a:cubicBezTo>
                    <a:pt x="320865" y="226091"/>
                    <a:pt x="336105" y="235616"/>
                    <a:pt x="322770" y="248950"/>
                  </a:cubicBezTo>
                  <a:cubicBezTo>
                    <a:pt x="311340" y="261333"/>
                    <a:pt x="297053" y="254666"/>
                    <a:pt x="284670" y="246093"/>
                  </a:cubicBezTo>
                  <a:cubicBezTo>
                    <a:pt x="271335" y="237520"/>
                    <a:pt x="262763" y="223233"/>
                    <a:pt x="254190" y="210850"/>
                  </a:cubicBezTo>
                  <a:cubicBezTo>
                    <a:pt x="247522" y="201325"/>
                    <a:pt x="243713" y="189895"/>
                    <a:pt x="230378" y="180370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7CCC74-C909-4A66-B335-505FC9AC667A}"/>
              </a:ext>
            </a:extLst>
          </p:cNvPr>
          <p:cNvGrpSpPr/>
          <p:nvPr/>
        </p:nvGrpSpPr>
        <p:grpSpPr>
          <a:xfrm>
            <a:off x="955298" y="2278682"/>
            <a:ext cx="10376440" cy="2632730"/>
            <a:chOff x="968172" y="1851670"/>
            <a:chExt cx="7200800" cy="216184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2DA29D0-22FD-42E0-A897-050CE0F060BE}"/>
                </a:ext>
              </a:extLst>
            </p:cNvPr>
            <p:cNvSpPr/>
            <p:nvPr/>
          </p:nvSpPr>
          <p:spPr>
            <a:xfrm>
              <a:off x="968172" y="3581470"/>
              <a:ext cx="1440160" cy="43204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ABE79A6-B39A-4C34-9A8E-CEDD01307875}"/>
                </a:ext>
              </a:extLst>
            </p:cNvPr>
            <p:cNvSpPr/>
            <p:nvPr/>
          </p:nvSpPr>
          <p:spPr>
            <a:xfrm>
              <a:off x="2408332" y="3149020"/>
              <a:ext cx="1440160" cy="4320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D1C0523-329A-419F-85D1-EA082A2B994F}"/>
                </a:ext>
              </a:extLst>
            </p:cNvPr>
            <p:cNvSpPr/>
            <p:nvPr/>
          </p:nvSpPr>
          <p:spPr>
            <a:xfrm>
              <a:off x="3848492" y="2716570"/>
              <a:ext cx="1440160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F9D9222-12C6-4A87-9865-199D46B8186E}"/>
                </a:ext>
              </a:extLst>
            </p:cNvPr>
            <p:cNvSpPr/>
            <p:nvPr/>
          </p:nvSpPr>
          <p:spPr>
            <a:xfrm>
              <a:off x="5288652" y="2284120"/>
              <a:ext cx="1440160" cy="4320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26992F5-B77E-4083-A32C-2CDBD9EF6848}"/>
                </a:ext>
              </a:extLst>
            </p:cNvPr>
            <p:cNvSpPr/>
            <p:nvPr/>
          </p:nvSpPr>
          <p:spPr>
            <a:xfrm>
              <a:off x="6728812" y="1851670"/>
              <a:ext cx="1440160" cy="4320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D406120-60A8-4480-9023-A45F21F8CF3B}"/>
              </a:ext>
            </a:extLst>
          </p:cNvPr>
          <p:cNvGrpSpPr/>
          <p:nvPr/>
        </p:nvGrpSpPr>
        <p:grpSpPr>
          <a:xfrm>
            <a:off x="1042799" y="5013457"/>
            <a:ext cx="1926632" cy="1510097"/>
            <a:chOff x="910640" y="3222194"/>
            <a:chExt cx="1527408" cy="151009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E15CB7-EEA9-4330-ACCE-2F7E68DF3003}"/>
                </a:ext>
              </a:extLst>
            </p:cNvPr>
            <p:cNvSpPr txBox="1"/>
            <p:nvPr/>
          </p:nvSpPr>
          <p:spPr>
            <a:xfrm>
              <a:off x="910640" y="3222194"/>
              <a:ext cx="152740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9AC897-7369-4198-9C04-E2A58B2E637C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6FD3E32-76F2-4AAF-8444-1EB3EF78C0BA}"/>
              </a:ext>
            </a:extLst>
          </p:cNvPr>
          <p:cNvGrpSpPr/>
          <p:nvPr/>
        </p:nvGrpSpPr>
        <p:grpSpPr>
          <a:xfrm>
            <a:off x="3119532" y="4478532"/>
            <a:ext cx="1926632" cy="1510097"/>
            <a:chOff x="910640" y="3222194"/>
            <a:chExt cx="1527408" cy="151009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22ED9B-4EDF-4FFE-8F42-FD1C97F31E47}"/>
                </a:ext>
              </a:extLst>
            </p:cNvPr>
            <p:cNvSpPr txBox="1"/>
            <p:nvPr/>
          </p:nvSpPr>
          <p:spPr>
            <a:xfrm>
              <a:off x="910640" y="3222194"/>
              <a:ext cx="152740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AEC837E-50F4-4ECF-84CF-E0DFDCB5CFDC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83CFB35-B0A8-4B1A-AE20-C82C9C085E7C}"/>
              </a:ext>
            </a:extLst>
          </p:cNvPr>
          <p:cNvGrpSpPr/>
          <p:nvPr/>
        </p:nvGrpSpPr>
        <p:grpSpPr>
          <a:xfrm>
            <a:off x="5194820" y="3950009"/>
            <a:ext cx="1898082" cy="1510097"/>
            <a:chOff x="910640" y="3222194"/>
            <a:chExt cx="1527408" cy="151009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6B152A0-50AF-4D51-A74D-0EE26EFAA7C3}"/>
                </a:ext>
              </a:extLst>
            </p:cNvPr>
            <p:cNvSpPr txBox="1"/>
            <p:nvPr/>
          </p:nvSpPr>
          <p:spPr>
            <a:xfrm>
              <a:off x="910640" y="3222194"/>
              <a:ext cx="152740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93D9079-30B0-412B-9D67-184C68C80AEB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F859925-C277-4905-A165-4743EE1E0E80}"/>
              </a:ext>
            </a:extLst>
          </p:cNvPr>
          <p:cNvGrpSpPr/>
          <p:nvPr/>
        </p:nvGrpSpPr>
        <p:grpSpPr>
          <a:xfrm>
            <a:off x="7270772" y="3422203"/>
            <a:ext cx="1898082" cy="1510097"/>
            <a:chOff x="910640" y="3222194"/>
            <a:chExt cx="1527408" cy="151009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4300365-BF8D-47D9-81EA-A3C2C2DF00D5}"/>
                </a:ext>
              </a:extLst>
            </p:cNvPr>
            <p:cNvSpPr txBox="1"/>
            <p:nvPr/>
          </p:nvSpPr>
          <p:spPr>
            <a:xfrm>
              <a:off x="910640" y="3222194"/>
              <a:ext cx="152740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5D74998-3206-4580-BAA2-12E9CE7E37A2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3D58E4F-FC03-4CF7-A272-0F791852CCE4}"/>
              </a:ext>
            </a:extLst>
          </p:cNvPr>
          <p:cNvGrpSpPr/>
          <p:nvPr/>
        </p:nvGrpSpPr>
        <p:grpSpPr>
          <a:xfrm>
            <a:off x="9346728" y="2884889"/>
            <a:ext cx="1898082" cy="1510097"/>
            <a:chOff x="910640" y="3222194"/>
            <a:chExt cx="1527408" cy="151009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DADC9FF-6C19-4129-81D4-23D997267801}"/>
                </a:ext>
              </a:extLst>
            </p:cNvPr>
            <p:cNvSpPr txBox="1"/>
            <p:nvPr/>
          </p:nvSpPr>
          <p:spPr>
            <a:xfrm>
              <a:off x="910640" y="3222194"/>
              <a:ext cx="152740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3CA8988-095C-4137-BBD9-488C1D2C2108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6D7A5A1C-A9A7-4B49-8082-A5ED3DFCDA1C}"/>
              </a:ext>
            </a:extLst>
          </p:cNvPr>
          <p:cNvSpPr/>
          <p:nvPr/>
        </p:nvSpPr>
        <p:spPr>
          <a:xfrm>
            <a:off x="7457343" y="2559726"/>
            <a:ext cx="4119327" cy="4298274"/>
          </a:xfrm>
          <a:prstGeom prst="upArrow">
            <a:avLst>
              <a:gd name="adj1" fmla="val 50000"/>
              <a:gd name="adj2" fmla="val 41648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E1EB51-C6C8-4737-8FB2-F465E7ECF9F3}"/>
              </a:ext>
            </a:extLst>
          </p:cNvPr>
          <p:cNvSpPr txBox="1"/>
          <p:nvPr/>
        </p:nvSpPr>
        <p:spPr>
          <a:xfrm>
            <a:off x="8239091" y="3084890"/>
            <a:ext cx="2555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$15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14FD28-BD92-47DF-A0D0-E00174DFD30E}"/>
              </a:ext>
            </a:extLst>
          </p:cNvPr>
          <p:cNvSpPr txBox="1"/>
          <p:nvPr/>
        </p:nvSpPr>
        <p:spPr>
          <a:xfrm>
            <a:off x="7848159" y="1495919"/>
            <a:ext cx="3861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accent1"/>
                </a:solidFill>
                <a:cs typeface="Arial" pitchFamily="34" charset="0"/>
              </a:rPr>
              <a:t>32.45%</a:t>
            </a:r>
            <a:endParaRPr lang="ko-KR" altLang="en-US" sz="7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A1EEC3-AA6B-4065-AF79-2F3D2F2DFCBB}"/>
              </a:ext>
            </a:extLst>
          </p:cNvPr>
          <p:cNvGrpSpPr/>
          <p:nvPr/>
        </p:nvGrpSpPr>
        <p:grpSpPr>
          <a:xfrm>
            <a:off x="8360784" y="4178674"/>
            <a:ext cx="2312445" cy="1270532"/>
            <a:chOff x="-548507" y="477868"/>
            <a:chExt cx="11570449" cy="63571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CB70CC0-AF7F-48FF-9B64-3533425A5E4A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B520F75-9B10-4EF5-93A3-34AA2E57AB46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D33DA05-7C77-4BC5-89AC-EDD61530097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5794BD5-C3C7-4FFF-B85A-BF8DF2A2F750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617B434-45CD-481C-AECD-2A363C3EEFBD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0051D81-DE1B-4904-B031-F0AAEDD41956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B6FB8FB-B680-4EA0-A8B0-542B088464B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281B3BB2-3478-41ED-B9BB-BF5D5E9160F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3F454D2-17A3-43A6-8270-3E936B568D5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108640A-422C-451D-8416-C5E002575C1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D957C7E7-A208-47D2-A6D1-FEC0A7943A8C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360D32-DA73-4681-B55D-A07DF111A272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chemeClr val="accent1"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B5C161C-559C-43D5-9726-0BAF8FB6425B}"/>
              </a:ext>
            </a:extLst>
          </p:cNvPr>
          <p:cNvGrpSpPr/>
          <p:nvPr/>
        </p:nvGrpSpPr>
        <p:grpSpPr>
          <a:xfrm>
            <a:off x="8690569" y="5552745"/>
            <a:ext cx="1652874" cy="1050504"/>
            <a:chOff x="2079596" y="4282215"/>
            <a:chExt cx="3303213" cy="105050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5F9951-9D5A-4204-AA42-AACC60C62710}"/>
                </a:ext>
              </a:extLst>
            </p:cNvPr>
            <p:cNvSpPr txBox="1"/>
            <p:nvPr/>
          </p:nvSpPr>
          <p:spPr>
            <a:xfrm>
              <a:off x="2079596" y="4501722"/>
              <a:ext cx="33032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D30C11-4108-4A95-87AC-6E0E6E68958C}"/>
                </a:ext>
              </a:extLst>
            </p:cNvPr>
            <p:cNvSpPr txBox="1"/>
            <p:nvPr/>
          </p:nvSpPr>
          <p:spPr>
            <a:xfrm>
              <a:off x="2079598" y="4282215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Rectangle 1">
            <a:extLst>
              <a:ext uri="{FF2B5EF4-FFF2-40B4-BE49-F238E27FC236}">
                <a16:creationId xmlns:a16="http://schemas.microsoft.com/office/drawing/2014/main" id="{06BA683B-C3DA-4D01-AF1A-FC97FD8E6281}"/>
              </a:ext>
            </a:extLst>
          </p:cNvPr>
          <p:cNvSpPr>
            <a:spLocks noChangeAspect="1"/>
          </p:cNvSpPr>
          <p:nvPr/>
        </p:nvSpPr>
        <p:spPr>
          <a:xfrm>
            <a:off x="9135532" y="4371348"/>
            <a:ext cx="760321" cy="757502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A64B69-A230-4B21-A351-8970B7B8F120}"/>
              </a:ext>
            </a:extLst>
          </p:cNvPr>
          <p:cNvSpPr txBox="1"/>
          <p:nvPr/>
        </p:nvSpPr>
        <p:spPr>
          <a:xfrm>
            <a:off x="3599780" y="1762354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accent1"/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9157AD-1585-461D-94E5-4F54E5449815}"/>
              </a:ext>
            </a:extLst>
          </p:cNvPr>
          <p:cNvSpPr txBox="1"/>
          <p:nvPr/>
        </p:nvSpPr>
        <p:spPr>
          <a:xfrm>
            <a:off x="3599780" y="4174378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accent3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01CA3C-7F6D-45D1-9173-C27EFE50194C}"/>
              </a:ext>
            </a:extLst>
          </p:cNvPr>
          <p:cNvSpPr txBox="1"/>
          <p:nvPr/>
        </p:nvSpPr>
        <p:spPr>
          <a:xfrm>
            <a:off x="3599780" y="2968366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accent2"/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326135-FB23-4B0B-BF21-0599AACC71D8}"/>
              </a:ext>
            </a:extLst>
          </p:cNvPr>
          <p:cNvSpPr txBox="1"/>
          <p:nvPr/>
        </p:nvSpPr>
        <p:spPr>
          <a:xfrm>
            <a:off x="4406082" y="2076286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588BDC-0AB3-4DFB-87CF-D7C99ACB7758}"/>
              </a:ext>
            </a:extLst>
          </p:cNvPr>
          <p:cNvSpPr txBox="1"/>
          <p:nvPr/>
        </p:nvSpPr>
        <p:spPr>
          <a:xfrm>
            <a:off x="4406082" y="3279403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FFDE3C-A5BF-436B-8D6B-DC8FA90A2020}"/>
              </a:ext>
            </a:extLst>
          </p:cNvPr>
          <p:cNvSpPr txBox="1"/>
          <p:nvPr/>
        </p:nvSpPr>
        <p:spPr>
          <a:xfrm>
            <a:off x="4406082" y="4482519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4D2C89-418D-4B53-9D7A-A0FC48DF9373}"/>
              </a:ext>
            </a:extLst>
          </p:cNvPr>
          <p:cNvSpPr txBox="1"/>
          <p:nvPr/>
        </p:nvSpPr>
        <p:spPr>
          <a:xfrm>
            <a:off x="420632" y="1699895"/>
            <a:ext cx="3054329" cy="2769989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>
                <a:solidFill>
                  <a:schemeClr val="accent1"/>
                </a:solidFill>
                <a:latin typeface="+mj-lt"/>
              </a:rPr>
              <a:t>We Create</a:t>
            </a:r>
          </a:p>
          <a:p>
            <a:r>
              <a:rPr lang="en-US" altLang="ko-KR" sz="3600" dirty="0">
                <a:solidFill>
                  <a:schemeClr val="accent1"/>
                </a:solidFill>
                <a:latin typeface="+mj-lt"/>
              </a:rPr>
              <a:t>Quality Professional </a:t>
            </a:r>
          </a:p>
          <a:p>
            <a:r>
              <a:rPr lang="en-US" altLang="ko-KR" sz="3600" dirty="0">
                <a:solidFill>
                  <a:schemeClr val="accent1"/>
                </a:solidFill>
                <a:latin typeface="+mj-lt"/>
              </a:rPr>
              <a:t>PPT Presentation</a:t>
            </a:r>
            <a:endParaRPr lang="ko-KR" altLang="en-US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0615C9-FE3D-40C6-8CCA-A63EF81AF0D6}"/>
              </a:ext>
            </a:extLst>
          </p:cNvPr>
          <p:cNvSpPr txBox="1"/>
          <p:nvPr/>
        </p:nvSpPr>
        <p:spPr>
          <a:xfrm>
            <a:off x="3599780" y="5373078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accent4"/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7CA0D0-D03C-452C-9371-775DB7B05A8F}"/>
              </a:ext>
            </a:extLst>
          </p:cNvPr>
          <p:cNvSpPr txBox="1"/>
          <p:nvPr/>
        </p:nvSpPr>
        <p:spPr>
          <a:xfrm>
            <a:off x="4406082" y="5681219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3D74BCC-D866-4505-BCEA-D252EF5C2D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AEF13CB-C718-4CCF-93F8-7E42708FC9DD}"/>
              </a:ext>
            </a:extLst>
          </p:cNvPr>
          <p:cNvSpPr txBox="1">
            <a:spLocks/>
          </p:cNvSpPr>
          <p:nvPr/>
        </p:nvSpPr>
        <p:spPr>
          <a:xfrm>
            <a:off x="6981598" y="1203446"/>
            <a:ext cx="3096000" cy="396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Portfolio Presentation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D0EDC09-130D-492D-83A5-0400D37B0525}"/>
              </a:ext>
            </a:extLst>
          </p:cNvPr>
          <p:cNvSpPr txBox="1">
            <a:spLocks/>
          </p:cNvSpPr>
          <p:nvPr/>
        </p:nvSpPr>
        <p:spPr>
          <a:xfrm>
            <a:off x="6981598" y="1620434"/>
            <a:ext cx="4343400" cy="120485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4000" dirty="0">
                <a:latin typeface="+mj-lt"/>
                <a:cs typeface="Arial" pitchFamily="34" charset="0"/>
              </a:rPr>
              <a:t>Simple Portfolio Presentation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6AC2EF-C2C2-46F4-A98F-117F5D2FC5B5}"/>
              </a:ext>
            </a:extLst>
          </p:cNvPr>
          <p:cNvSpPr/>
          <p:nvPr/>
        </p:nvSpPr>
        <p:spPr>
          <a:xfrm>
            <a:off x="6981598" y="3743599"/>
            <a:ext cx="434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  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8D4E2A0F-1442-4377-A29A-CBCBF255B038}"/>
              </a:ext>
            </a:extLst>
          </p:cNvPr>
          <p:cNvSpPr txBox="1">
            <a:spLocks/>
          </p:cNvSpPr>
          <p:nvPr/>
        </p:nvSpPr>
        <p:spPr>
          <a:xfrm>
            <a:off x="7106262" y="5337885"/>
            <a:ext cx="2086792" cy="3600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Modern PowerPoint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5921BB7-ABD3-4657-B47B-AA7FDB91CEDD}"/>
              </a:ext>
            </a:extLst>
          </p:cNvPr>
          <p:cNvGrpSpPr/>
          <p:nvPr/>
        </p:nvGrpSpPr>
        <p:grpSpPr>
          <a:xfrm rot="10800000">
            <a:off x="11040894" y="5577520"/>
            <a:ext cx="962412" cy="1067246"/>
            <a:chOff x="11108414" y="2256323"/>
            <a:chExt cx="1170672" cy="1298191"/>
          </a:xfrm>
        </p:grpSpPr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id="{90B3CBE5-57FD-4792-98B3-10E95E90D011}"/>
                </a:ext>
              </a:extLst>
            </p:cNvPr>
            <p:cNvSpPr/>
            <p:nvPr userDrawn="1"/>
          </p:nvSpPr>
          <p:spPr>
            <a:xfrm rot="5400000">
              <a:off x="11004146" y="2360591"/>
              <a:ext cx="1298191" cy="108965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평행 사변형 12">
              <a:extLst>
                <a:ext uri="{FF2B5EF4-FFF2-40B4-BE49-F238E27FC236}">
                  <a16:creationId xmlns:a16="http://schemas.microsoft.com/office/drawing/2014/main" id="{33DF010E-182F-4763-8112-7BBE73431A5B}"/>
                </a:ext>
              </a:extLst>
            </p:cNvPr>
            <p:cNvSpPr/>
            <p:nvPr userDrawn="1"/>
          </p:nvSpPr>
          <p:spPr>
            <a:xfrm>
              <a:off x="11533979" y="2516940"/>
              <a:ext cx="745107" cy="687814"/>
            </a:xfrm>
            <a:prstGeom prst="parallelogram">
              <a:avLst>
                <a:gd name="adj" fmla="val 8252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941A378-4703-4253-AC23-21944654E71E}"/>
              </a:ext>
            </a:extLst>
          </p:cNvPr>
          <p:cNvGrpSpPr/>
          <p:nvPr/>
        </p:nvGrpSpPr>
        <p:grpSpPr>
          <a:xfrm rot="10800000">
            <a:off x="11049960" y="5638394"/>
            <a:ext cx="962412" cy="1067246"/>
            <a:chOff x="11108414" y="2256323"/>
            <a:chExt cx="1170672" cy="1298191"/>
          </a:xfrm>
        </p:grpSpPr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1F1D358B-5A91-4096-86B1-CDA040D9C9A7}"/>
                </a:ext>
              </a:extLst>
            </p:cNvPr>
            <p:cNvSpPr/>
            <p:nvPr userDrawn="1"/>
          </p:nvSpPr>
          <p:spPr>
            <a:xfrm rot="5400000">
              <a:off x="11004146" y="2360591"/>
              <a:ext cx="1298191" cy="108965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평행 사변형 15">
              <a:extLst>
                <a:ext uri="{FF2B5EF4-FFF2-40B4-BE49-F238E27FC236}">
                  <a16:creationId xmlns:a16="http://schemas.microsoft.com/office/drawing/2014/main" id="{B336DB16-EA4A-4960-82CB-0993147011F4}"/>
                </a:ext>
              </a:extLst>
            </p:cNvPr>
            <p:cNvSpPr/>
            <p:nvPr userDrawn="1"/>
          </p:nvSpPr>
          <p:spPr>
            <a:xfrm>
              <a:off x="11533979" y="2516940"/>
              <a:ext cx="745107" cy="687814"/>
            </a:xfrm>
            <a:prstGeom prst="parallelogram">
              <a:avLst>
                <a:gd name="adj" fmla="val 8252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49E7B54C-F180-4B25-BEDD-92B47B66D2F5}"/>
              </a:ext>
            </a:extLst>
          </p:cNvPr>
          <p:cNvSpPr/>
          <p:nvPr/>
        </p:nvSpPr>
        <p:spPr>
          <a:xfrm>
            <a:off x="1683699" y="1706578"/>
            <a:ext cx="684000" cy="515142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사각형: 둥근 위쪽 모서리 4">
            <a:extLst>
              <a:ext uri="{FF2B5EF4-FFF2-40B4-BE49-F238E27FC236}">
                <a16:creationId xmlns:a16="http://schemas.microsoft.com/office/drawing/2014/main" id="{C65D5FFC-2311-4D7A-A13C-E8B98224FC92}"/>
              </a:ext>
            </a:extLst>
          </p:cNvPr>
          <p:cNvSpPr/>
          <p:nvPr/>
        </p:nvSpPr>
        <p:spPr>
          <a:xfrm>
            <a:off x="4054199" y="1081889"/>
            <a:ext cx="684000" cy="57761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66C4E75C-74D8-45F8-B825-674EB7064AD9}"/>
              </a:ext>
            </a:extLst>
          </p:cNvPr>
          <p:cNvSpPr/>
          <p:nvPr/>
        </p:nvSpPr>
        <p:spPr>
          <a:xfrm>
            <a:off x="5639998" y="2332777"/>
            <a:ext cx="684000" cy="45252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940584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E90284A-428C-45D3-8D20-CE00E1205944}"/>
              </a:ext>
            </a:extLst>
          </p:cNvPr>
          <p:cNvGrpSpPr/>
          <p:nvPr/>
        </p:nvGrpSpPr>
        <p:grpSpPr>
          <a:xfrm>
            <a:off x="6421075" y="2450892"/>
            <a:ext cx="5316416" cy="1736505"/>
            <a:chOff x="3581399" y="426402"/>
            <a:chExt cx="5316416" cy="173650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AA006BC-FD9C-47CD-A84A-81B0D596929E}"/>
                </a:ext>
              </a:extLst>
            </p:cNvPr>
            <p:cNvGrpSpPr/>
            <p:nvPr/>
          </p:nvGrpSpPr>
          <p:grpSpPr>
            <a:xfrm>
              <a:off x="6383214" y="426402"/>
              <a:ext cx="2514601" cy="1736505"/>
              <a:chOff x="6031523" y="778095"/>
              <a:chExt cx="2514601" cy="1736505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BF4D57C-A06A-4906-895C-7FDC0332CDAD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C7916B49-F648-4C2E-9DB1-2C8B39936483}"/>
                  </a:ext>
                </a:extLst>
              </p:cNvPr>
              <p:cNvSpPr/>
              <p:nvPr/>
            </p:nvSpPr>
            <p:spPr>
              <a:xfrm>
                <a:off x="6031523" y="778095"/>
                <a:ext cx="1582615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A00DE09-C160-4701-B238-A7BED212C53E}"/>
                  </a:ext>
                </a:extLst>
              </p:cNvPr>
              <p:cNvSpPr txBox="1"/>
              <p:nvPr/>
            </p:nvSpPr>
            <p:spPr>
              <a:xfrm>
                <a:off x="6090375" y="819848"/>
                <a:ext cx="14649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FFEBE1-9C4F-4FC1-B4F3-A407A4ADDAFF}"/>
                  </a:ext>
                </a:extLst>
              </p:cNvPr>
              <p:cNvSpPr txBox="1"/>
              <p:nvPr/>
            </p:nvSpPr>
            <p:spPr>
              <a:xfrm>
                <a:off x="6525936" y="1219970"/>
                <a:ext cx="187746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You can simply impress your audience and add a unique zing and appeal to your Presentations. Easy to change colors, photos and Text.   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AEE7B88-C122-4EA1-A6D8-3F1B1BA250E5}"/>
                </a:ext>
              </a:extLst>
            </p:cNvPr>
            <p:cNvGrpSpPr/>
            <p:nvPr/>
          </p:nvGrpSpPr>
          <p:grpSpPr>
            <a:xfrm>
              <a:off x="3581399" y="426402"/>
              <a:ext cx="2514601" cy="1736505"/>
              <a:chOff x="6031523" y="778095"/>
              <a:chExt cx="2514601" cy="173650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3FE7438-DCE6-4706-8A93-F0CA9D44EB0D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2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52E651B-0826-4A1C-9BA5-47ECC2B0A2CE}"/>
                  </a:ext>
                </a:extLst>
              </p:cNvPr>
              <p:cNvSpPr/>
              <p:nvPr/>
            </p:nvSpPr>
            <p:spPr>
              <a:xfrm>
                <a:off x="6031523" y="778095"/>
                <a:ext cx="1582615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A3B900-D0BA-4DA6-A7FD-BD43B755BB66}"/>
                  </a:ext>
                </a:extLst>
              </p:cNvPr>
              <p:cNvSpPr txBox="1"/>
              <p:nvPr/>
            </p:nvSpPr>
            <p:spPr>
              <a:xfrm>
                <a:off x="6090375" y="819848"/>
                <a:ext cx="14649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1DE0CE-F470-4862-A864-FAB1DED7070B}"/>
                  </a:ext>
                </a:extLst>
              </p:cNvPr>
              <p:cNvSpPr txBox="1"/>
              <p:nvPr/>
            </p:nvSpPr>
            <p:spPr>
              <a:xfrm>
                <a:off x="6525936" y="1219970"/>
                <a:ext cx="187746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You can simply impress your audience and add a unique zing and appeal to your Presentations. Easy to change colors, photos and Text.   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564BDB0-4914-49C5-B0C1-9F59FCB3E4D1}"/>
              </a:ext>
            </a:extLst>
          </p:cNvPr>
          <p:cNvGrpSpPr/>
          <p:nvPr/>
        </p:nvGrpSpPr>
        <p:grpSpPr>
          <a:xfrm>
            <a:off x="4114560" y="391306"/>
            <a:ext cx="5316416" cy="1736505"/>
            <a:chOff x="6383214" y="2450892"/>
            <a:chExt cx="5316416" cy="173650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3FA136B-8282-40B8-8522-DB84C586B060}"/>
                </a:ext>
              </a:extLst>
            </p:cNvPr>
            <p:cNvGrpSpPr/>
            <p:nvPr/>
          </p:nvGrpSpPr>
          <p:grpSpPr>
            <a:xfrm>
              <a:off x="9185029" y="2450892"/>
              <a:ext cx="2514601" cy="1736505"/>
              <a:chOff x="6031523" y="778095"/>
              <a:chExt cx="2514601" cy="173650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369A46F-B4E2-4058-B44B-39DFD38F0A42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3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30B79454-C3D5-4E15-96D7-04C6DC1D3892}"/>
                  </a:ext>
                </a:extLst>
              </p:cNvPr>
              <p:cNvSpPr/>
              <p:nvPr/>
            </p:nvSpPr>
            <p:spPr>
              <a:xfrm>
                <a:off x="6031523" y="778095"/>
                <a:ext cx="1582615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4113D4B-3C83-4A69-99EE-CB3A3E5DFA13}"/>
                  </a:ext>
                </a:extLst>
              </p:cNvPr>
              <p:cNvSpPr txBox="1"/>
              <p:nvPr/>
            </p:nvSpPr>
            <p:spPr>
              <a:xfrm>
                <a:off x="6090375" y="819848"/>
                <a:ext cx="14649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881F6F-E6DA-404C-9E4D-AB816B937899}"/>
                  </a:ext>
                </a:extLst>
              </p:cNvPr>
              <p:cNvSpPr txBox="1"/>
              <p:nvPr/>
            </p:nvSpPr>
            <p:spPr>
              <a:xfrm>
                <a:off x="6525936" y="1219970"/>
                <a:ext cx="187746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You can simply impress your audience and add a unique zing and appeal to your Presentations. Easy to change colors, photos and Text.   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236FA4A-335C-4076-B045-76E1B18EFECE}"/>
                </a:ext>
              </a:extLst>
            </p:cNvPr>
            <p:cNvGrpSpPr/>
            <p:nvPr/>
          </p:nvGrpSpPr>
          <p:grpSpPr>
            <a:xfrm>
              <a:off x="6383214" y="2450892"/>
              <a:ext cx="2514601" cy="1736505"/>
              <a:chOff x="6031523" y="778095"/>
              <a:chExt cx="2514601" cy="173650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D0FDB85-5E4E-4D71-85A3-9C03735862FF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5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963678B-7B2E-4175-964B-03A2124DD95F}"/>
                  </a:ext>
                </a:extLst>
              </p:cNvPr>
              <p:cNvSpPr/>
              <p:nvPr/>
            </p:nvSpPr>
            <p:spPr>
              <a:xfrm>
                <a:off x="6031523" y="778095"/>
                <a:ext cx="1582615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2EF10E8-735D-4FA8-A06E-B7CFB44BBA70}"/>
                  </a:ext>
                </a:extLst>
              </p:cNvPr>
              <p:cNvSpPr txBox="1"/>
              <p:nvPr/>
            </p:nvSpPr>
            <p:spPr>
              <a:xfrm>
                <a:off x="6090375" y="819848"/>
                <a:ext cx="14649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00CD8FE-6FB1-4F2F-AB86-C1D8F2C9C384}"/>
                  </a:ext>
                </a:extLst>
              </p:cNvPr>
              <p:cNvSpPr txBox="1"/>
              <p:nvPr/>
            </p:nvSpPr>
            <p:spPr>
              <a:xfrm>
                <a:off x="6525936" y="1219970"/>
                <a:ext cx="187746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You can simply impress your audience and add a unique zing and appeal to your Presentations. Easy to change colors, photos and Text.   </a:t>
                </a: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0E21129-D76B-4BF2-B4FE-953F957C6814}"/>
              </a:ext>
            </a:extLst>
          </p:cNvPr>
          <p:cNvGrpSpPr/>
          <p:nvPr/>
        </p:nvGrpSpPr>
        <p:grpSpPr>
          <a:xfrm>
            <a:off x="9243881" y="4475382"/>
            <a:ext cx="2514601" cy="1736505"/>
            <a:chOff x="6031523" y="778095"/>
            <a:chExt cx="2514601" cy="173650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42CB9C6-5BFF-4C0C-97B1-FE41313073ED}"/>
                </a:ext>
              </a:extLst>
            </p:cNvPr>
            <p:cNvSpPr/>
            <p:nvPr/>
          </p:nvSpPr>
          <p:spPr>
            <a:xfrm>
              <a:off x="6383216" y="931985"/>
              <a:ext cx="2162908" cy="1582615"/>
            </a:xfrm>
            <a:prstGeom prst="rect">
              <a:avLst/>
            </a:prstGeom>
            <a:solidFill>
              <a:schemeClr val="accent5">
                <a:alpha val="7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1D933E4-F46D-499F-B5F5-092EC4361A1A}"/>
                </a:ext>
              </a:extLst>
            </p:cNvPr>
            <p:cNvSpPr/>
            <p:nvPr/>
          </p:nvSpPr>
          <p:spPr>
            <a:xfrm>
              <a:off x="6031523" y="778095"/>
              <a:ext cx="1582615" cy="391282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7B1828B-35B7-4FCE-B416-D90105F5A13F}"/>
                </a:ext>
              </a:extLst>
            </p:cNvPr>
            <p:cNvSpPr txBox="1"/>
            <p:nvPr/>
          </p:nvSpPr>
          <p:spPr>
            <a:xfrm>
              <a:off x="6090375" y="819848"/>
              <a:ext cx="1464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B069207-B28D-462D-88AA-3CE27DF9B9C7}"/>
                </a:ext>
              </a:extLst>
            </p:cNvPr>
            <p:cNvSpPr txBox="1"/>
            <p:nvPr/>
          </p:nvSpPr>
          <p:spPr>
            <a:xfrm>
              <a:off x="6525936" y="1219970"/>
              <a:ext cx="18774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</a:p>
          </p:txBody>
        </p:sp>
      </p:grpSp>
      <p:grpSp>
        <p:nvGrpSpPr>
          <p:cNvPr id="81" name="Graphic 24">
            <a:extLst>
              <a:ext uri="{FF2B5EF4-FFF2-40B4-BE49-F238E27FC236}">
                <a16:creationId xmlns:a16="http://schemas.microsoft.com/office/drawing/2014/main" id="{2AED3E78-5877-462C-95F4-F61B9E6FEF10}"/>
              </a:ext>
            </a:extLst>
          </p:cNvPr>
          <p:cNvGrpSpPr/>
          <p:nvPr/>
        </p:nvGrpSpPr>
        <p:grpSpPr>
          <a:xfrm>
            <a:off x="352914" y="1406768"/>
            <a:ext cx="4470723" cy="5451231"/>
            <a:chOff x="3282132" y="608"/>
            <a:chExt cx="5624458" cy="6858000"/>
          </a:xfrm>
        </p:grpSpPr>
        <p:grpSp>
          <p:nvGrpSpPr>
            <p:cNvPr id="82" name="Graphic 24">
              <a:extLst>
                <a:ext uri="{FF2B5EF4-FFF2-40B4-BE49-F238E27FC236}">
                  <a16:creationId xmlns:a16="http://schemas.microsoft.com/office/drawing/2014/main" id="{B8CDD275-4A77-4DA7-9F9B-9692C4F35606}"/>
                </a:ext>
              </a:extLst>
            </p:cNvPr>
            <p:cNvGrpSpPr/>
            <p:nvPr/>
          </p:nvGrpSpPr>
          <p:grpSpPr>
            <a:xfrm>
              <a:off x="3286299" y="608"/>
              <a:ext cx="5620291" cy="6858000"/>
              <a:chOff x="3286299" y="608"/>
              <a:chExt cx="5620291" cy="6858000"/>
            </a:xfrm>
            <a:solidFill>
              <a:schemeClr val="accent1"/>
            </a:solidFill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95EFA593-5D39-4959-834A-49023A0F8E7F}"/>
                  </a:ext>
                </a:extLst>
              </p:cNvPr>
              <p:cNvSpPr/>
              <p:nvPr/>
            </p:nvSpPr>
            <p:spPr>
              <a:xfrm>
                <a:off x="6980300" y="5304247"/>
                <a:ext cx="7784" cy="7784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778"/>
                      <a:pt x="0" y="778"/>
                      <a:pt x="0" y="0"/>
                    </a:cubicBezTo>
                    <a:cubicBezTo>
                      <a:pt x="0" y="778"/>
                      <a:pt x="0" y="778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C1E2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F95B75C1-56E7-4FE0-919D-83D489793F1C}"/>
                  </a:ext>
                </a:extLst>
              </p:cNvPr>
              <p:cNvSpPr/>
              <p:nvPr/>
            </p:nvSpPr>
            <p:spPr>
              <a:xfrm>
                <a:off x="6925031" y="5090177"/>
                <a:ext cx="7784" cy="7784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778"/>
                      <a:pt x="0" y="0"/>
                    </a:cubicBezTo>
                    <a:cubicBezTo>
                      <a:pt x="0" y="778"/>
                      <a:pt x="0" y="778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C1E2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409FA900-8497-473F-B6B2-5248BF260C0B}"/>
                  </a:ext>
                </a:extLst>
              </p:cNvPr>
              <p:cNvSpPr/>
              <p:nvPr/>
            </p:nvSpPr>
            <p:spPr>
              <a:xfrm>
                <a:off x="8639920" y="790110"/>
                <a:ext cx="7784" cy="7784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C1E2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BB7AC451-DDE4-4DB6-9B96-EAB3B951F07A}"/>
                  </a:ext>
                </a:extLst>
              </p:cNvPr>
              <p:cNvSpPr/>
              <p:nvPr/>
            </p:nvSpPr>
            <p:spPr>
              <a:xfrm>
                <a:off x="3286299" y="608"/>
                <a:ext cx="5620291" cy="6858000"/>
              </a:xfrm>
              <a:custGeom>
                <a:avLst/>
                <a:gdLst>
                  <a:gd name="connsiteX0" fmla="*/ 5622960 w 5620290"/>
                  <a:gd name="connsiteY0" fmla="*/ 1118001 h 6858000"/>
                  <a:gd name="connsiteX1" fmla="*/ 5610504 w 5620290"/>
                  <a:gd name="connsiteY1" fmla="*/ 1073630 h 6858000"/>
                  <a:gd name="connsiteX2" fmla="*/ 5466494 w 5620290"/>
                  <a:gd name="connsiteY2" fmla="*/ 916387 h 6858000"/>
                  <a:gd name="connsiteX3" fmla="*/ 5423680 w 5620290"/>
                  <a:gd name="connsiteY3" fmla="*/ 783275 h 6858000"/>
                  <a:gd name="connsiteX4" fmla="*/ 5324819 w 5620290"/>
                  <a:gd name="connsiteY4" fmla="*/ 840879 h 6858000"/>
                  <a:gd name="connsiteX5" fmla="*/ 5250868 w 5620290"/>
                  <a:gd name="connsiteY5" fmla="*/ 868902 h 6858000"/>
                  <a:gd name="connsiteX6" fmla="*/ 5121648 w 5620290"/>
                  <a:gd name="connsiteY6" fmla="*/ 943632 h 6858000"/>
                  <a:gd name="connsiteX7" fmla="*/ 4992428 w 5620290"/>
                  <a:gd name="connsiteY7" fmla="*/ 1118779 h 6858000"/>
                  <a:gd name="connsiteX8" fmla="*/ 5121648 w 5620290"/>
                  <a:gd name="connsiteY8" fmla="*/ 1484643 h 6858000"/>
                  <a:gd name="connsiteX9" fmla="*/ 5112307 w 5620290"/>
                  <a:gd name="connsiteY9" fmla="*/ 1689371 h 6858000"/>
                  <a:gd name="connsiteX10" fmla="*/ 5030571 w 5620290"/>
                  <a:gd name="connsiteY10" fmla="*/ 1882423 h 6858000"/>
                  <a:gd name="connsiteX11" fmla="*/ 4964404 w 5620290"/>
                  <a:gd name="connsiteY11" fmla="*/ 1907333 h 6858000"/>
                  <a:gd name="connsiteX12" fmla="*/ 4885004 w 5620290"/>
                  <a:gd name="connsiteY12" fmla="*/ 2028768 h 6858000"/>
                  <a:gd name="connsiteX13" fmla="*/ 4588421 w 5620290"/>
                  <a:gd name="connsiteY13" fmla="*/ 2488823 h 6858000"/>
                  <a:gd name="connsiteX14" fmla="*/ 4435070 w 5620290"/>
                  <a:gd name="connsiteY14" fmla="*/ 2723131 h 6858000"/>
                  <a:gd name="connsiteX15" fmla="*/ 4297287 w 5620290"/>
                  <a:gd name="connsiteY15" fmla="*/ 2909955 h 6858000"/>
                  <a:gd name="connsiteX16" fmla="*/ 4108906 w 5620290"/>
                  <a:gd name="connsiteY16" fmla="*/ 2942649 h 6858000"/>
                  <a:gd name="connsiteX17" fmla="*/ 3887831 w 5620290"/>
                  <a:gd name="connsiteY17" fmla="*/ 2969895 h 6858000"/>
                  <a:gd name="connsiteX18" fmla="*/ 2873532 w 5620290"/>
                  <a:gd name="connsiteY18" fmla="*/ 2864028 h 6858000"/>
                  <a:gd name="connsiteX19" fmla="*/ 2650121 w 5620290"/>
                  <a:gd name="connsiteY19" fmla="*/ 2882710 h 6858000"/>
                  <a:gd name="connsiteX20" fmla="*/ 2527129 w 5620290"/>
                  <a:gd name="connsiteY20" fmla="*/ 2937200 h 6858000"/>
                  <a:gd name="connsiteX21" fmla="*/ 2455513 w 5620290"/>
                  <a:gd name="connsiteY21" fmla="*/ 2920075 h 6858000"/>
                  <a:gd name="connsiteX22" fmla="*/ 2536470 w 5620290"/>
                  <a:gd name="connsiteY22" fmla="*/ 2705227 h 6858000"/>
                  <a:gd name="connsiteX23" fmla="*/ 2684372 w 5620290"/>
                  <a:gd name="connsiteY23" fmla="*/ 2368165 h 6858000"/>
                  <a:gd name="connsiteX24" fmla="*/ 2683594 w 5620290"/>
                  <a:gd name="connsiteY24" fmla="*/ 2255292 h 6858000"/>
                  <a:gd name="connsiteX25" fmla="*/ 2657906 w 5620290"/>
                  <a:gd name="connsiteY25" fmla="*/ 2052121 h 6858000"/>
                  <a:gd name="connsiteX26" fmla="*/ 2672696 w 5620290"/>
                  <a:gd name="connsiteY26" fmla="*/ 1753203 h 6858000"/>
                  <a:gd name="connsiteX27" fmla="*/ 2618984 w 5620290"/>
                  <a:gd name="connsiteY27" fmla="*/ 1554702 h 6858000"/>
                  <a:gd name="connsiteX28" fmla="*/ 2566829 w 5620290"/>
                  <a:gd name="connsiteY28" fmla="*/ 1455063 h 6858000"/>
                  <a:gd name="connsiteX29" fmla="*/ 2562937 w 5620290"/>
                  <a:gd name="connsiteY29" fmla="*/ 1375663 h 6858000"/>
                  <a:gd name="connsiteX30" fmla="*/ 2326293 w 5620290"/>
                  <a:gd name="connsiteY30" fmla="*/ 1143689 h 6858000"/>
                  <a:gd name="connsiteX31" fmla="*/ 1781389 w 5620290"/>
                  <a:gd name="connsiteY31" fmla="*/ 1128121 h 6858000"/>
                  <a:gd name="connsiteX32" fmla="*/ 1572769 w 5620290"/>
                  <a:gd name="connsiteY32" fmla="*/ 1281472 h 6858000"/>
                  <a:gd name="connsiteX33" fmla="*/ 1441214 w 5620290"/>
                  <a:gd name="connsiteY33" fmla="*/ 1490871 h 6858000"/>
                  <a:gd name="connsiteX34" fmla="*/ 1438100 w 5620290"/>
                  <a:gd name="connsiteY34" fmla="*/ 1497098 h 6858000"/>
                  <a:gd name="connsiteX35" fmla="*/ 1337682 w 5620290"/>
                  <a:gd name="connsiteY35" fmla="*/ 1996074 h 6858000"/>
                  <a:gd name="connsiteX36" fmla="*/ 1547859 w 5620290"/>
                  <a:gd name="connsiteY36" fmla="*/ 2529301 h 6858000"/>
                  <a:gd name="connsiteX37" fmla="*/ 1569655 w 5620290"/>
                  <a:gd name="connsiteY37" fmla="*/ 2550319 h 6858000"/>
                  <a:gd name="connsiteX38" fmla="*/ 1569655 w 5620290"/>
                  <a:gd name="connsiteY38" fmla="*/ 2550319 h 6858000"/>
                  <a:gd name="connsiteX39" fmla="*/ 1540075 w 5620290"/>
                  <a:gd name="connsiteY39" fmla="*/ 2727023 h 6858000"/>
                  <a:gd name="connsiteX40" fmla="*/ 1522949 w 5620290"/>
                  <a:gd name="connsiteY40" fmla="*/ 2895943 h 6858000"/>
                  <a:gd name="connsiteX41" fmla="*/ 1073015 w 5620290"/>
                  <a:gd name="connsiteY41" fmla="*/ 3086660 h 6858000"/>
                  <a:gd name="connsiteX42" fmla="*/ 728169 w 5620290"/>
                  <a:gd name="connsiteY42" fmla="*/ 2980014 h 6858000"/>
                  <a:gd name="connsiteX43" fmla="*/ 723498 w 5620290"/>
                  <a:gd name="connsiteY43" fmla="*/ 2944985 h 6858000"/>
                  <a:gd name="connsiteX44" fmla="*/ 733618 w 5620290"/>
                  <a:gd name="connsiteY44" fmla="*/ 1404465 h 6858000"/>
                  <a:gd name="connsiteX45" fmla="*/ 718049 w 5620290"/>
                  <a:gd name="connsiteY45" fmla="*/ 1376441 h 6858000"/>
                  <a:gd name="connsiteX46" fmla="*/ 700923 w 5620290"/>
                  <a:gd name="connsiteY46" fmla="*/ 1374884 h 6858000"/>
                  <a:gd name="connsiteX47" fmla="*/ 718827 w 5620290"/>
                  <a:gd name="connsiteY47" fmla="*/ 1348417 h 6858000"/>
                  <a:gd name="connsiteX48" fmla="*/ 883077 w 5620290"/>
                  <a:gd name="connsiteY48" fmla="*/ 918722 h 6858000"/>
                  <a:gd name="connsiteX49" fmla="*/ 898646 w 5620290"/>
                  <a:gd name="connsiteY49" fmla="*/ 903932 h 6858000"/>
                  <a:gd name="connsiteX50" fmla="*/ 1093254 w 5620290"/>
                  <a:gd name="connsiteY50" fmla="*/ 710880 h 6858000"/>
                  <a:gd name="connsiteX51" fmla="*/ 1272294 w 5620290"/>
                  <a:gd name="connsiteY51" fmla="*/ 215796 h 6858000"/>
                  <a:gd name="connsiteX52" fmla="*/ 1299539 w 5620290"/>
                  <a:gd name="connsiteY52" fmla="*/ 54661 h 6858000"/>
                  <a:gd name="connsiteX53" fmla="*/ 1232594 w 5620290"/>
                  <a:gd name="connsiteY53" fmla="*/ 1727 h 6858000"/>
                  <a:gd name="connsiteX54" fmla="*/ 1118942 w 5620290"/>
                  <a:gd name="connsiteY54" fmla="*/ 79571 h 6858000"/>
                  <a:gd name="connsiteX55" fmla="*/ 1079242 w 5620290"/>
                  <a:gd name="connsiteY55" fmla="*/ 98253 h 6858000"/>
                  <a:gd name="connsiteX56" fmla="*/ 607511 w 5620290"/>
                  <a:gd name="connsiteY56" fmla="*/ 109151 h 6858000"/>
                  <a:gd name="connsiteX57" fmla="*/ 590386 w 5620290"/>
                  <a:gd name="connsiteY57" fmla="*/ 120049 h 6858000"/>
                  <a:gd name="connsiteX58" fmla="*/ 430807 w 5620290"/>
                  <a:gd name="connsiteY58" fmla="*/ 728006 h 6858000"/>
                  <a:gd name="connsiteX59" fmla="*/ 359191 w 5620290"/>
                  <a:gd name="connsiteY59" fmla="*/ 1103989 h 6858000"/>
                  <a:gd name="connsiteX60" fmla="*/ 288354 w 5620290"/>
                  <a:gd name="connsiteY60" fmla="*/ 1289256 h 6858000"/>
                  <a:gd name="connsiteX61" fmla="*/ 207397 w 5620290"/>
                  <a:gd name="connsiteY61" fmla="*/ 1321951 h 6858000"/>
                  <a:gd name="connsiteX62" fmla="*/ 156798 w 5620290"/>
                  <a:gd name="connsiteY62" fmla="*/ 1335962 h 6858000"/>
                  <a:gd name="connsiteX63" fmla="*/ 151349 w 5620290"/>
                  <a:gd name="connsiteY63" fmla="*/ 1344525 h 6858000"/>
                  <a:gd name="connsiteX64" fmla="*/ 108535 w 5620290"/>
                  <a:gd name="connsiteY64" fmla="*/ 1578834 h 6858000"/>
                  <a:gd name="connsiteX65" fmla="*/ 4225 w 5620290"/>
                  <a:gd name="connsiteY65" fmla="*/ 2533193 h 6858000"/>
                  <a:gd name="connsiteX66" fmla="*/ 120990 w 5620290"/>
                  <a:gd name="connsiteY66" fmla="*/ 3475876 h 6858000"/>
                  <a:gd name="connsiteX67" fmla="*/ 416017 w 5620290"/>
                  <a:gd name="connsiteY67" fmla="*/ 3993535 h 6858000"/>
                  <a:gd name="connsiteX68" fmla="*/ 695474 w 5620290"/>
                  <a:gd name="connsiteY68" fmla="*/ 4238741 h 6858000"/>
                  <a:gd name="connsiteX69" fmla="*/ 862059 w 5620290"/>
                  <a:gd name="connsiteY69" fmla="*/ 4336824 h 6858000"/>
                  <a:gd name="connsiteX70" fmla="*/ 991279 w 5620290"/>
                  <a:gd name="connsiteY70" fmla="*/ 4479277 h 6858000"/>
                  <a:gd name="connsiteX71" fmla="*/ 1363370 w 5620290"/>
                  <a:gd name="connsiteY71" fmla="*/ 4968134 h 6858000"/>
                  <a:gd name="connsiteX72" fmla="*/ 1671630 w 5620290"/>
                  <a:gd name="connsiteY72" fmla="*/ 5476451 h 6858000"/>
                  <a:gd name="connsiteX73" fmla="*/ 1808634 w 5620290"/>
                  <a:gd name="connsiteY73" fmla="*/ 6085965 h 6858000"/>
                  <a:gd name="connsiteX74" fmla="*/ 1821868 w 5620290"/>
                  <a:gd name="connsiteY74" fmla="*/ 6108539 h 6858000"/>
                  <a:gd name="connsiteX75" fmla="*/ 1794623 w 5620290"/>
                  <a:gd name="connsiteY75" fmla="*/ 6142790 h 6858000"/>
                  <a:gd name="connsiteX76" fmla="*/ 1737019 w 5620290"/>
                  <a:gd name="connsiteY76" fmla="*/ 6553025 h 6858000"/>
                  <a:gd name="connsiteX77" fmla="*/ 1741689 w 5620290"/>
                  <a:gd name="connsiteY77" fmla="*/ 6823920 h 6858000"/>
                  <a:gd name="connsiteX78" fmla="*/ 1755701 w 5620290"/>
                  <a:gd name="connsiteY78" fmla="*/ 6852722 h 6858000"/>
                  <a:gd name="connsiteX79" fmla="*/ 1898154 w 5620290"/>
                  <a:gd name="connsiteY79" fmla="*/ 6852722 h 6858000"/>
                  <a:gd name="connsiteX80" fmla="*/ 2066296 w 5620290"/>
                  <a:gd name="connsiteY80" fmla="*/ 6852722 h 6858000"/>
                  <a:gd name="connsiteX81" fmla="*/ 2390125 w 5620290"/>
                  <a:gd name="connsiteY81" fmla="*/ 6852722 h 6858000"/>
                  <a:gd name="connsiteX82" fmla="*/ 3037003 w 5620290"/>
                  <a:gd name="connsiteY82" fmla="*/ 6852722 h 6858000"/>
                  <a:gd name="connsiteX83" fmla="*/ 3683881 w 5620290"/>
                  <a:gd name="connsiteY83" fmla="*/ 6852722 h 6858000"/>
                  <a:gd name="connsiteX84" fmla="*/ 4097230 w 5620290"/>
                  <a:gd name="connsiteY84" fmla="*/ 6859727 h 6858000"/>
                  <a:gd name="connsiteX85" fmla="*/ 3904956 w 5620290"/>
                  <a:gd name="connsiteY85" fmla="*/ 6193388 h 6858000"/>
                  <a:gd name="connsiteX86" fmla="*/ 3760168 w 5620290"/>
                  <a:gd name="connsiteY86" fmla="*/ 5566749 h 6858000"/>
                  <a:gd name="connsiteX87" fmla="*/ 3616157 w 5620290"/>
                  <a:gd name="connsiteY87" fmla="*/ 5004720 h 6858000"/>
                  <a:gd name="connsiteX88" fmla="*/ 3304784 w 5620290"/>
                  <a:gd name="connsiteY88" fmla="*/ 3805154 h 6858000"/>
                  <a:gd name="connsiteX89" fmla="*/ 3319574 w 5620290"/>
                  <a:gd name="connsiteY89" fmla="*/ 3777909 h 6858000"/>
                  <a:gd name="connsiteX90" fmla="*/ 3616157 w 5620290"/>
                  <a:gd name="connsiteY90" fmla="*/ 3771681 h 6858000"/>
                  <a:gd name="connsiteX91" fmla="*/ 3949327 w 5620290"/>
                  <a:gd name="connsiteY91" fmla="*/ 3693059 h 6858000"/>
                  <a:gd name="connsiteX92" fmla="*/ 4364232 w 5620290"/>
                  <a:gd name="connsiteY92" fmla="*/ 3593420 h 6858000"/>
                  <a:gd name="connsiteX93" fmla="*/ 4565846 w 5620290"/>
                  <a:gd name="connsiteY93" fmla="*/ 3545157 h 6858000"/>
                  <a:gd name="connsiteX94" fmla="*/ 4718420 w 5620290"/>
                  <a:gd name="connsiteY94" fmla="*/ 3489110 h 6858000"/>
                  <a:gd name="connsiteX95" fmla="*/ 4823508 w 5620290"/>
                  <a:gd name="connsiteY95" fmla="*/ 3407374 h 6858000"/>
                  <a:gd name="connsiteX96" fmla="*/ 5000213 w 5620290"/>
                  <a:gd name="connsiteY96" fmla="*/ 3107677 h 6858000"/>
                  <a:gd name="connsiteX97" fmla="*/ 5173025 w 5620290"/>
                  <a:gd name="connsiteY97" fmla="*/ 2784627 h 6858000"/>
                  <a:gd name="connsiteX98" fmla="*/ 5401884 w 5620290"/>
                  <a:gd name="connsiteY98" fmla="*/ 2112839 h 6858000"/>
                  <a:gd name="connsiteX99" fmla="*/ 5390208 w 5620290"/>
                  <a:gd name="connsiteY99" fmla="*/ 2064576 h 6858000"/>
                  <a:gd name="connsiteX100" fmla="*/ 5362963 w 5620290"/>
                  <a:gd name="connsiteY100" fmla="*/ 2043559 h 6858000"/>
                  <a:gd name="connsiteX101" fmla="*/ 5357513 w 5620290"/>
                  <a:gd name="connsiteY101" fmla="*/ 2039666 h 6858000"/>
                  <a:gd name="connsiteX102" fmla="*/ 5367633 w 5620290"/>
                  <a:gd name="connsiteY102" fmla="*/ 2030325 h 6858000"/>
                  <a:gd name="connsiteX103" fmla="*/ 5513200 w 5620290"/>
                  <a:gd name="connsiteY103" fmla="*/ 1653563 h 6858000"/>
                  <a:gd name="connsiteX104" fmla="*/ 5605055 w 5620290"/>
                  <a:gd name="connsiteY104" fmla="*/ 1431710 h 6858000"/>
                  <a:gd name="connsiteX105" fmla="*/ 5626852 w 5620290"/>
                  <a:gd name="connsiteY105" fmla="*/ 1182611 h 6858000"/>
                  <a:gd name="connsiteX106" fmla="*/ 5622960 w 5620290"/>
                  <a:gd name="connsiteY106" fmla="*/ 1118001 h 6858000"/>
                  <a:gd name="connsiteX107" fmla="*/ 2438387 w 5620290"/>
                  <a:gd name="connsiteY107" fmla="*/ 2923189 h 6858000"/>
                  <a:gd name="connsiteX108" fmla="*/ 2436052 w 5620290"/>
                  <a:gd name="connsiteY108" fmla="*/ 2930194 h 6858000"/>
                  <a:gd name="connsiteX109" fmla="*/ 2446950 w 5620290"/>
                  <a:gd name="connsiteY109" fmla="*/ 2962889 h 6858000"/>
                  <a:gd name="connsiteX110" fmla="*/ 2457070 w 5620290"/>
                  <a:gd name="connsiteY110" fmla="*/ 2981571 h 6858000"/>
                  <a:gd name="connsiteX111" fmla="*/ 2446172 w 5620290"/>
                  <a:gd name="connsiteY111" fmla="*/ 2981571 h 6858000"/>
                  <a:gd name="connsiteX112" fmla="*/ 2433717 w 5620290"/>
                  <a:gd name="connsiteY112" fmla="*/ 2928638 h 6858000"/>
                  <a:gd name="connsiteX113" fmla="*/ 2428268 w 5620290"/>
                  <a:gd name="connsiteY113" fmla="*/ 2927081 h 6858000"/>
                  <a:gd name="connsiteX114" fmla="*/ 2438387 w 5620290"/>
                  <a:gd name="connsiteY114" fmla="*/ 2923189 h 6858000"/>
                  <a:gd name="connsiteX115" fmla="*/ 2405693 w 5620290"/>
                  <a:gd name="connsiteY115" fmla="*/ 2936422 h 6858000"/>
                  <a:gd name="connsiteX116" fmla="*/ 2415813 w 5620290"/>
                  <a:gd name="connsiteY116" fmla="*/ 2930973 h 6858000"/>
                  <a:gd name="connsiteX117" fmla="*/ 2398687 w 5620290"/>
                  <a:gd name="connsiteY117" fmla="*/ 2937200 h 6858000"/>
                  <a:gd name="connsiteX118" fmla="*/ 2405693 w 5620290"/>
                  <a:gd name="connsiteY118" fmla="*/ 2936422 h 6858000"/>
                  <a:gd name="connsiteX119" fmla="*/ 5099073 w 5620290"/>
                  <a:gd name="connsiteY119" fmla="*/ 1926015 h 6858000"/>
                  <a:gd name="connsiteX120" fmla="*/ 5113086 w 5620290"/>
                  <a:gd name="connsiteY120" fmla="*/ 1934578 h 6858000"/>
                  <a:gd name="connsiteX121" fmla="*/ 5099073 w 5620290"/>
                  <a:gd name="connsiteY121" fmla="*/ 1926015 h 6858000"/>
                  <a:gd name="connsiteX122" fmla="*/ 5222845 w 5620290"/>
                  <a:gd name="connsiteY122" fmla="*/ 1983619 h 6858000"/>
                  <a:gd name="connsiteX123" fmla="*/ 5219731 w 5620290"/>
                  <a:gd name="connsiteY123" fmla="*/ 1980505 h 6858000"/>
                  <a:gd name="connsiteX124" fmla="*/ 5229851 w 5620290"/>
                  <a:gd name="connsiteY124" fmla="*/ 1987511 h 6858000"/>
                  <a:gd name="connsiteX125" fmla="*/ 5236078 w 5620290"/>
                  <a:gd name="connsiteY125" fmla="*/ 1991403 h 6858000"/>
                  <a:gd name="connsiteX126" fmla="*/ 5222845 w 5620290"/>
                  <a:gd name="connsiteY126" fmla="*/ 1983619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5620290" h="6858000">
                    <a:moveTo>
                      <a:pt x="5622960" y="1118001"/>
                    </a:moveTo>
                    <a:cubicBezTo>
                      <a:pt x="5620624" y="1102432"/>
                      <a:pt x="5617510" y="1087642"/>
                      <a:pt x="5610504" y="1073630"/>
                    </a:cubicBezTo>
                    <a:cubicBezTo>
                      <a:pt x="5566912" y="975548"/>
                      <a:pt x="5450147" y="1051834"/>
                      <a:pt x="5466494" y="916387"/>
                    </a:cubicBezTo>
                    <a:cubicBezTo>
                      <a:pt x="5475057" y="846328"/>
                      <a:pt x="5483620" y="823753"/>
                      <a:pt x="5423680" y="783275"/>
                    </a:cubicBezTo>
                    <a:cubicBezTo>
                      <a:pt x="5368412" y="745910"/>
                      <a:pt x="5347394" y="808184"/>
                      <a:pt x="5324819" y="840879"/>
                    </a:cubicBezTo>
                    <a:cubicBezTo>
                      <a:pt x="5293682" y="884471"/>
                      <a:pt x="5299131" y="871238"/>
                      <a:pt x="5250868" y="868902"/>
                    </a:cubicBezTo>
                    <a:cubicBezTo>
                      <a:pt x="5180031" y="865010"/>
                      <a:pt x="5172246" y="921836"/>
                      <a:pt x="5121648" y="943632"/>
                    </a:cubicBezTo>
                    <a:cubicBezTo>
                      <a:pt x="5065601" y="986446"/>
                      <a:pt x="5025901" y="1058062"/>
                      <a:pt x="4992428" y="1118779"/>
                    </a:cubicBezTo>
                    <a:cubicBezTo>
                      <a:pt x="4934046" y="1223090"/>
                      <a:pt x="5102187" y="1379555"/>
                      <a:pt x="5121648" y="1484643"/>
                    </a:cubicBezTo>
                    <a:cubicBezTo>
                      <a:pt x="5134103" y="1552367"/>
                      <a:pt x="5128654" y="1622426"/>
                      <a:pt x="5112307" y="1689371"/>
                    </a:cubicBezTo>
                    <a:cubicBezTo>
                      <a:pt x="5108415" y="1706497"/>
                      <a:pt x="5040691" y="1887872"/>
                      <a:pt x="5030571" y="1882423"/>
                    </a:cubicBezTo>
                    <a:cubicBezTo>
                      <a:pt x="4997877" y="1862962"/>
                      <a:pt x="4981530" y="1879309"/>
                      <a:pt x="4964404" y="1907333"/>
                    </a:cubicBezTo>
                    <a:cubicBezTo>
                      <a:pt x="4939494" y="1948590"/>
                      <a:pt x="4910693" y="1988290"/>
                      <a:pt x="4885004" y="2028768"/>
                    </a:cubicBezTo>
                    <a:cubicBezTo>
                      <a:pt x="4787700" y="2182898"/>
                      <a:pt x="4688061" y="2336250"/>
                      <a:pt x="4588421" y="2488823"/>
                    </a:cubicBezTo>
                    <a:cubicBezTo>
                      <a:pt x="4537045" y="2566666"/>
                      <a:pt x="4485668" y="2645288"/>
                      <a:pt x="4435070" y="2723131"/>
                    </a:cubicBezTo>
                    <a:cubicBezTo>
                      <a:pt x="4398483" y="2779178"/>
                      <a:pt x="4357226" y="2875704"/>
                      <a:pt x="4297287" y="2909955"/>
                    </a:cubicBezTo>
                    <a:cubicBezTo>
                      <a:pt x="4249024" y="2937979"/>
                      <a:pt x="4163396" y="2935644"/>
                      <a:pt x="4108906" y="2942649"/>
                    </a:cubicBezTo>
                    <a:cubicBezTo>
                      <a:pt x="4035733" y="2951991"/>
                      <a:pt x="3961782" y="2966002"/>
                      <a:pt x="3887831" y="2969895"/>
                    </a:cubicBezTo>
                    <a:cubicBezTo>
                      <a:pt x="3541428" y="2987799"/>
                      <a:pt x="3212929" y="2924745"/>
                      <a:pt x="2873532" y="2864028"/>
                    </a:cubicBezTo>
                    <a:cubicBezTo>
                      <a:pt x="2796467" y="2850016"/>
                      <a:pt x="2722516" y="2854686"/>
                      <a:pt x="2650121" y="2882710"/>
                    </a:cubicBezTo>
                    <a:cubicBezTo>
                      <a:pt x="2608086" y="2899057"/>
                      <a:pt x="2567607" y="2917740"/>
                      <a:pt x="2527129" y="2937200"/>
                    </a:cubicBezTo>
                    <a:cubicBezTo>
                      <a:pt x="2478866" y="2961332"/>
                      <a:pt x="2483537" y="2964446"/>
                      <a:pt x="2455513" y="2920075"/>
                    </a:cubicBezTo>
                    <a:cubicBezTo>
                      <a:pt x="2450064" y="2913069"/>
                      <a:pt x="2531021" y="2732472"/>
                      <a:pt x="2536470" y="2705227"/>
                    </a:cubicBezTo>
                    <a:cubicBezTo>
                      <a:pt x="2560601" y="2583013"/>
                      <a:pt x="2651678" y="2487266"/>
                      <a:pt x="2684372" y="2368165"/>
                    </a:cubicBezTo>
                    <a:cubicBezTo>
                      <a:pt x="2693714" y="2333914"/>
                      <a:pt x="2685929" y="2291100"/>
                      <a:pt x="2683594" y="2255292"/>
                    </a:cubicBezTo>
                    <a:cubicBezTo>
                      <a:pt x="2679702" y="2187569"/>
                      <a:pt x="2661798" y="2119067"/>
                      <a:pt x="2657906" y="2052121"/>
                    </a:cubicBezTo>
                    <a:cubicBezTo>
                      <a:pt x="2652457" y="1951703"/>
                      <a:pt x="2685151" y="1855956"/>
                      <a:pt x="2672696" y="1753203"/>
                    </a:cubicBezTo>
                    <a:cubicBezTo>
                      <a:pt x="2664133" y="1684701"/>
                      <a:pt x="2646229" y="1617755"/>
                      <a:pt x="2618984" y="1554702"/>
                    </a:cubicBezTo>
                    <a:cubicBezTo>
                      <a:pt x="2604972" y="1522008"/>
                      <a:pt x="2576170" y="1487757"/>
                      <a:pt x="2566829" y="1455063"/>
                    </a:cubicBezTo>
                    <a:cubicBezTo>
                      <a:pt x="2559823" y="1429374"/>
                      <a:pt x="2567607" y="1402129"/>
                      <a:pt x="2562937" y="1375663"/>
                    </a:cubicBezTo>
                    <a:cubicBezTo>
                      <a:pt x="2541919" y="1258898"/>
                      <a:pt x="2421262" y="1193509"/>
                      <a:pt x="2326293" y="1143689"/>
                    </a:cubicBezTo>
                    <a:cubicBezTo>
                      <a:pt x="2154259" y="1053391"/>
                      <a:pt x="1960429" y="1045607"/>
                      <a:pt x="1781389" y="1128121"/>
                    </a:cubicBezTo>
                    <a:cubicBezTo>
                      <a:pt x="1701989" y="1164707"/>
                      <a:pt x="1631152" y="1216862"/>
                      <a:pt x="1572769" y="1281472"/>
                    </a:cubicBezTo>
                    <a:cubicBezTo>
                      <a:pt x="1515944" y="1343747"/>
                      <a:pt x="1493369" y="1430931"/>
                      <a:pt x="1441214" y="1490871"/>
                    </a:cubicBezTo>
                    <a:cubicBezTo>
                      <a:pt x="1439657" y="1493206"/>
                      <a:pt x="1438879" y="1494763"/>
                      <a:pt x="1438100" y="1497098"/>
                    </a:cubicBezTo>
                    <a:cubicBezTo>
                      <a:pt x="1402292" y="1669132"/>
                      <a:pt x="1329119" y="1812364"/>
                      <a:pt x="1337682" y="1996074"/>
                    </a:cubicBezTo>
                    <a:cubicBezTo>
                      <a:pt x="1347023" y="2196132"/>
                      <a:pt x="1417861" y="2379064"/>
                      <a:pt x="1547859" y="2529301"/>
                    </a:cubicBezTo>
                    <a:cubicBezTo>
                      <a:pt x="1558757" y="2532415"/>
                      <a:pt x="1566542" y="2539421"/>
                      <a:pt x="1569655" y="2550319"/>
                    </a:cubicBezTo>
                    <a:cubicBezTo>
                      <a:pt x="1569655" y="2550319"/>
                      <a:pt x="1569655" y="2550319"/>
                      <a:pt x="1569655" y="2550319"/>
                    </a:cubicBezTo>
                    <a:cubicBezTo>
                      <a:pt x="1564985" y="2612594"/>
                      <a:pt x="1547081" y="2674868"/>
                      <a:pt x="1540075" y="2727023"/>
                    </a:cubicBezTo>
                    <a:cubicBezTo>
                      <a:pt x="1532291" y="2783071"/>
                      <a:pt x="1522949" y="2839118"/>
                      <a:pt x="1522949" y="2895943"/>
                    </a:cubicBezTo>
                    <a:cubicBezTo>
                      <a:pt x="1522171" y="3001810"/>
                      <a:pt x="1143852" y="3075762"/>
                      <a:pt x="1073015" y="3086660"/>
                    </a:cubicBezTo>
                    <a:cubicBezTo>
                      <a:pt x="936010" y="3107677"/>
                      <a:pt x="840263" y="3049295"/>
                      <a:pt x="728169" y="2980014"/>
                    </a:cubicBezTo>
                    <a:cubicBezTo>
                      <a:pt x="721163" y="2969116"/>
                      <a:pt x="723498" y="2956661"/>
                      <a:pt x="723498" y="2944985"/>
                    </a:cubicBezTo>
                    <a:cubicBezTo>
                      <a:pt x="722720" y="2431219"/>
                      <a:pt x="725833" y="1917452"/>
                      <a:pt x="733618" y="1404465"/>
                    </a:cubicBezTo>
                    <a:cubicBezTo>
                      <a:pt x="733618" y="1392788"/>
                      <a:pt x="739067" y="1376441"/>
                      <a:pt x="718049" y="1376441"/>
                    </a:cubicBezTo>
                    <a:cubicBezTo>
                      <a:pt x="712600" y="1375663"/>
                      <a:pt x="706373" y="1375663"/>
                      <a:pt x="700923" y="1374884"/>
                    </a:cubicBezTo>
                    <a:cubicBezTo>
                      <a:pt x="707151" y="1372549"/>
                      <a:pt x="711043" y="1364764"/>
                      <a:pt x="718827" y="1348417"/>
                    </a:cubicBezTo>
                    <a:cubicBezTo>
                      <a:pt x="778767" y="1217641"/>
                      <a:pt x="774875" y="1019918"/>
                      <a:pt x="883077" y="918722"/>
                    </a:cubicBezTo>
                    <a:cubicBezTo>
                      <a:pt x="888526" y="914051"/>
                      <a:pt x="893197" y="908602"/>
                      <a:pt x="898646" y="903932"/>
                    </a:cubicBezTo>
                    <a:cubicBezTo>
                      <a:pt x="971040" y="847106"/>
                      <a:pt x="1041877" y="788724"/>
                      <a:pt x="1093254" y="710880"/>
                    </a:cubicBezTo>
                    <a:cubicBezTo>
                      <a:pt x="1187445" y="568427"/>
                      <a:pt x="1225588" y="380046"/>
                      <a:pt x="1272294" y="215796"/>
                    </a:cubicBezTo>
                    <a:cubicBezTo>
                      <a:pt x="1287084" y="162863"/>
                      <a:pt x="1301096" y="109929"/>
                      <a:pt x="1299539" y="54661"/>
                    </a:cubicBezTo>
                    <a:cubicBezTo>
                      <a:pt x="1297982" y="12625"/>
                      <a:pt x="1273851" y="-6057"/>
                      <a:pt x="1232594" y="1727"/>
                    </a:cubicBezTo>
                    <a:cubicBezTo>
                      <a:pt x="1182774" y="11068"/>
                      <a:pt x="1145409" y="38314"/>
                      <a:pt x="1118942" y="79571"/>
                    </a:cubicBezTo>
                    <a:cubicBezTo>
                      <a:pt x="1108044" y="96696"/>
                      <a:pt x="1097146" y="100588"/>
                      <a:pt x="1079242" y="98253"/>
                    </a:cubicBezTo>
                    <a:cubicBezTo>
                      <a:pt x="936789" y="78014"/>
                      <a:pt x="745294" y="40649"/>
                      <a:pt x="607511" y="109151"/>
                    </a:cubicBezTo>
                    <a:cubicBezTo>
                      <a:pt x="602841" y="114600"/>
                      <a:pt x="595835" y="116157"/>
                      <a:pt x="590386" y="120049"/>
                    </a:cubicBezTo>
                    <a:cubicBezTo>
                      <a:pt x="395777" y="217353"/>
                      <a:pt x="451825" y="554415"/>
                      <a:pt x="430807" y="728006"/>
                    </a:cubicBezTo>
                    <a:cubicBezTo>
                      <a:pt x="415238" y="854890"/>
                      <a:pt x="395777" y="981775"/>
                      <a:pt x="359191" y="1103989"/>
                    </a:cubicBezTo>
                    <a:cubicBezTo>
                      <a:pt x="342066" y="1162372"/>
                      <a:pt x="324162" y="1239437"/>
                      <a:pt x="288354" y="1289256"/>
                    </a:cubicBezTo>
                    <a:cubicBezTo>
                      <a:pt x="259552" y="1330513"/>
                      <a:pt x="257216" y="1318058"/>
                      <a:pt x="207397" y="1321951"/>
                    </a:cubicBezTo>
                    <a:cubicBezTo>
                      <a:pt x="176259" y="1324286"/>
                      <a:pt x="180930" y="1319615"/>
                      <a:pt x="156798" y="1335962"/>
                    </a:cubicBezTo>
                    <a:cubicBezTo>
                      <a:pt x="153685" y="1338298"/>
                      <a:pt x="152128" y="1341411"/>
                      <a:pt x="151349" y="1344525"/>
                    </a:cubicBezTo>
                    <a:cubicBezTo>
                      <a:pt x="136559" y="1422369"/>
                      <a:pt x="122547" y="1500990"/>
                      <a:pt x="108535" y="1578834"/>
                    </a:cubicBezTo>
                    <a:cubicBezTo>
                      <a:pt x="56380" y="1890207"/>
                      <a:pt x="16680" y="2213257"/>
                      <a:pt x="4225" y="2533193"/>
                    </a:cubicBezTo>
                    <a:cubicBezTo>
                      <a:pt x="-8230" y="2857800"/>
                      <a:pt x="333" y="3170730"/>
                      <a:pt x="120990" y="3475876"/>
                    </a:cubicBezTo>
                    <a:cubicBezTo>
                      <a:pt x="194163" y="3661144"/>
                      <a:pt x="290689" y="3837848"/>
                      <a:pt x="416017" y="3993535"/>
                    </a:cubicBezTo>
                    <a:cubicBezTo>
                      <a:pt x="494639" y="4090839"/>
                      <a:pt x="591164" y="4170239"/>
                      <a:pt x="695474" y="4238741"/>
                    </a:cubicBezTo>
                    <a:cubicBezTo>
                      <a:pt x="748408" y="4272993"/>
                      <a:pt x="811461" y="4298681"/>
                      <a:pt x="862059" y="4336824"/>
                    </a:cubicBezTo>
                    <a:cubicBezTo>
                      <a:pt x="911101" y="4373411"/>
                      <a:pt x="951579" y="4432571"/>
                      <a:pt x="991279" y="4479277"/>
                    </a:cubicBezTo>
                    <a:cubicBezTo>
                      <a:pt x="1123613" y="4635742"/>
                      <a:pt x="1247384" y="4799213"/>
                      <a:pt x="1363370" y="4968134"/>
                    </a:cubicBezTo>
                    <a:cubicBezTo>
                      <a:pt x="1475465" y="5131605"/>
                      <a:pt x="1587559" y="5296633"/>
                      <a:pt x="1671630" y="5476451"/>
                    </a:cubicBezTo>
                    <a:cubicBezTo>
                      <a:pt x="1764264" y="5674951"/>
                      <a:pt x="1789952" y="5869560"/>
                      <a:pt x="1808634" y="6085965"/>
                    </a:cubicBezTo>
                    <a:cubicBezTo>
                      <a:pt x="1810191" y="6100755"/>
                      <a:pt x="1814084" y="6106982"/>
                      <a:pt x="1821868" y="6108539"/>
                    </a:cubicBezTo>
                    <a:cubicBezTo>
                      <a:pt x="1804742" y="6113210"/>
                      <a:pt x="1797736" y="6123329"/>
                      <a:pt x="1794623" y="6142790"/>
                    </a:cubicBezTo>
                    <a:cubicBezTo>
                      <a:pt x="1772048" y="6279016"/>
                      <a:pt x="1749474" y="6415242"/>
                      <a:pt x="1737019" y="6553025"/>
                    </a:cubicBezTo>
                    <a:cubicBezTo>
                      <a:pt x="1728456" y="6643323"/>
                      <a:pt x="1724564" y="6733621"/>
                      <a:pt x="1741689" y="6823920"/>
                    </a:cubicBezTo>
                    <a:cubicBezTo>
                      <a:pt x="1744025" y="6834817"/>
                      <a:pt x="1746360" y="6845716"/>
                      <a:pt x="1755701" y="6852722"/>
                    </a:cubicBezTo>
                    <a:cubicBezTo>
                      <a:pt x="1774383" y="6868290"/>
                      <a:pt x="1871688" y="6852722"/>
                      <a:pt x="1898154" y="6852722"/>
                    </a:cubicBezTo>
                    <a:cubicBezTo>
                      <a:pt x="1954202" y="6852722"/>
                      <a:pt x="2010249" y="6852722"/>
                      <a:pt x="2066296" y="6852722"/>
                    </a:cubicBezTo>
                    <a:cubicBezTo>
                      <a:pt x="2174498" y="6852722"/>
                      <a:pt x="2281922" y="6852722"/>
                      <a:pt x="2390125" y="6852722"/>
                    </a:cubicBezTo>
                    <a:cubicBezTo>
                      <a:pt x="2605750" y="6852722"/>
                      <a:pt x="2821377" y="6852722"/>
                      <a:pt x="3037003" y="6852722"/>
                    </a:cubicBezTo>
                    <a:cubicBezTo>
                      <a:pt x="3252629" y="6852722"/>
                      <a:pt x="3468255" y="6852722"/>
                      <a:pt x="3683881" y="6852722"/>
                    </a:cubicBezTo>
                    <a:cubicBezTo>
                      <a:pt x="3792084" y="6852722"/>
                      <a:pt x="3989027" y="6859727"/>
                      <a:pt x="4097230" y="6859727"/>
                    </a:cubicBezTo>
                    <a:cubicBezTo>
                      <a:pt x="4078547" y="6593503"/>
                      <a:pt x="3925195" y="6247879"/>
                      <a:pt x="3904956" y="6193388"/>
                    </a:cubicBezTo>
                    <a:cubicBezTo>
                      <a:pt x="3884717" y="6138898"/>
                      <a:pt x="3783521" y="5658604"/>
                      <a:pt x="3760168" y="5566749"/>
                    </a:cubicBezTo>
                    <a:cubicBezTo>
                      <a:pt x="3711905" y="5379147"/>
                      <a:pt x="3664420" y="5191544"/>
                      <a:pt x="3616157" y="5004720"/>
                    </a:cubicBezTo>
                    <a:cubicBezTo>
                      <a:pt x="3513404" y="4604605"/>
                      <a:pt x="3408316" y="4204491"/>
                      <a:pt x="3304784" y="3805154"/>
                    </a:cubicBezTo>
                    <a:cubicBezTo>
                      <a:pt x="3301670" y="3791921"/>
                      <a:pt x="3295443" y="3777909"/>
                      <a:pt x="3319574" y="3777909"/>
                    </a:cubicBezTo>
                    <a:cubicBezTo>
                      <a:pt x="3416878" y="3778687"/>
                      <a:pt x="3519632" y="3778687"/>
                      <a:pt x="3616157" y="3771681"/>
                    </a:cubicBezTo>
                    <a:cubicBezTo>
                      <a:pt x="3725138" y="3763897"/>
                      <a:pt x="3842682" y="3718748"/>
                      <a:pt x="3949327" y="3693059"/>
                    </a:cubicBezTo>
                    <a:cubicBezTo>
                      <a:pt x="4087888" y="3659587"/>
                      <a:pt x="4226449" y="3626893"/>
                      <a:pt x="4364232" y="3593420"/>
                    </a:cubicBezTo>
                    <a:cubicBezTo>
                      <a:pt x="4431177" y="3577073"/>
                      <a:pt x="4498901" y="3563839"/>
                      <a:pt x="4565846" y="3545157"/>
                    </a:cubicBezTo>
                    <a:cubicBezTo>
                      <a:pt x="4618780" y="3530367"/>
                      <a:pt x="4664708" y="3500008"/>
                      <a:pt x="4718420" y="3489110"/>
                    </a:cubicBezTo>
                    <a:cubicBezTo>
                      <a:pt x="4766683" y="3478990"/>
                      <a:pt x="4804826" y="3455637"/>
                      <a:pt x="4823508" y="3407374"/>
                    </a:cubicBezTo>
                    <a:cubicBezTo>
                      <a:pt x="4861651" y="3307735"/>
                      <a:pt x="4944944" y="3203425"/>
                      <a:pt x="5000213" y="3107677"/>
                    </a:cubicBezTo>
                    <a:cubicBezTo>
                      <a:pt x="5060930" y="3001810"/>
                      <a:pt x="5119313" y="2894386"/>
                      <a:pt x="5173025" y="2784627"/>
                    </a:cubicBezTo>
                    <a:cubicBezTo>
                      <a:pt x="5268772" y="2590019"/>
                      <a:pt x="5404998" y="2335471"/>
                      <a:pt x="5401884" y="2112839"/>
                    </a:cubicBezTo>
                    <a:cubicBezTo>
                      <a:pt x="5401106" y="2095714"/>
                      <a:pt x="5408890" y="2077031"/>
                      <a:pt x="5390208" y="2064576"/>
                    </a:cubicBezTo>
                    <a:cubicBezTo>
                      <a:pt x="5383202" y="2055235"/>
                      <a:pt x="5369190" y="2053678"/>
                      <a:pt x="5362963" y="2043559"/>
                    </a:cubicBezTo>
                    <a:cubicBezTo>
                      <a:pt x="5361406" y="2042002"/>
                      <a:pt x="5359070" y="2040445"/>
                      <a:pt x="5357513" y="2039666"/>
                    </a:cubicBezTo>
                    <a:cubicBezTo>
                      <a:pt x="5361406" y="2037331"/>
                      <a:pt x="5365298" y="2034996"/>
                      <a:pt x="5367633" y="2030325"/>
                    </a:cubicBezTo>
                    <a:cubicBezTo>
                      <a:pt x="5428351" y="1909668"/>
                      <a:pt x="5468829" y="1781226"/>
                      <a:pt x="5513200" y="1653563"/>
                    </a:cubicBezTo>
                    <a:cubicBezTo>
                      <a:pt x="5539667" y="1578055"/>
                      <a:pt x="5580146" y="1507996"/>
                      <a:pt x="5605055" y="1431710"/>
                    </a:cubicBezTo>
                    <a:cubicBezTo>
                      <a:pt x="5631522" y="1349196"/>
                      <a:pt x="5626852" y="1269017"/>
                      <a:pt x="5626852" y="1182611"/>
                    </a:cubicBezTo>
                    <a:cubicBezTo>
                      <a:pt x="5626073" y="1160815"/>
                      <a:pt x="5626073" y="1139019"/>
                      <a:pt x="5622960" y="1118001"/>
                    </a:cubicBezTo>
                    <a:close/>
                    <a:moveTo>
                      <a:pt x="2438387" y="2923189"/>
                    </a:moveTo>
                    <a:cubicBezTo>
                      <a:pt x="2437609" y="2925524"/>
                      <a:pt x="2436831" y="2927859"/>
                      <a:pt x="2436052" y="2930194"/>
                    </a:cubicBezTo>
                    <a:cubicBezTo>
                      <a:pt x="2434495" y="2942649"/>
                      <a:pt x="2441501" y="2952769"/>
                      <a:pt x="2446950" y="2962889"/>
                    </a:cubicBezTo>
                    <a:cubicBezTo>
                      <a:pt x="2450064" y="2969116"/>
                      <a:pt x="2453178" y="2975344"/>
                      <a:pt x="2457070" y="2981571"/>
                    </a:cubicBezTo>
                    <a:lnTo>
                      <a:pt x="2446172" y="2981571"/>
                    </a:lnTo>
                    <a:cubicBezTo>
                      <a:pt x="2441501" y="2963667"/>
                      <a:pt x="2436831" y="2946542"/>
                      <a:pt x="2433717" y="2928638"/>
                    </a:cubicBezTo>
                    <a:cubicBezTo>
                      <a:pt x="2432160" y="2927859"/>
                      <a:pt x="2430603" y="2927859"/>
                      <a:pt x="2428268" y="2927081"/>
                    </a:cubicBezTo>
                    <a:cubicBezTo>
                      <a:pt x="2432160" y="2925524"/>
                      <a:pt x="2435274" y="2924745"/>
                      <a:pt x="2438387" y="2923189"/>
                    </a:cubicBezTo>
                    <a:close/>
                    <a:moveTo>
                      <a:pt x="2405693" y="2936422"/>
                    </a:moveTo>
                    <a:cubicBezTo>
                      <a:pt x="2408807" y="2934087"/>
                      <a:pt x="2412699" y="2932530"/>
                      <a:pt x="2415813" y="2930973"/>
                    </a:cubicBezTo>
                    <a:cubicBezTo>
                      <a:pt x="2411142" y="2935644"/>
                      <a:pt x="2404915" y="2937200"/>
                      <a:pt x="2398687" y="2937200"/>
                    </a:cubicBezTo>
                    <a:cubicBezTo>
                      <a:pt x="2401023" y="2936422"/>
                      <a:pt x="2403358" y="2936422"/>
                      <a:pt x="2405693" y="2936422"/>
                    </a:cubicBezTo>
                    <a:close/>
                    <a:moveTo>
                      <a:pt x="5099073" y="1926015"/>
                    </a:moveTo>
                    <a:cubicBezTo>
                      <a:pt x="5103744" y="1929129"/>
                      <a:pt x="5108415" y="1932243"/>
                      <a:pt x="5113086" y="1934578"/>
                    </a:cubicBezTo>
                    <a:cubicBezTo>
                      <a:pt x="5107636" y="1933021"/>
                      <a:pt x="5102966" y="1929907"/>
                      <a:pt x="5099073" y="1926015"/>
                    </a:cubicBezTo>
                    <a:close/>
                    <a:moveTo>
                      <a:pt x="5222845" y="1983619"/>
                    </a:moveTo>
                    <a:cubicBezTo>
                      <a:pt x="5222066" y="1982841"/>
                      <a:pt x="5220509" y="1981284"/>
                      <a:pt x="5219731" y="1980505"/>
                    </a:cubicBezTo>
                    <a:cubicBezTo>
                      <a:pt x="5223623" y="1982062"/>
                      <a:pt x="5227515" y="1983619"/>
                      <a:pt x="5229851" y="1987511"/>
                    </a:cubicBezTo>
                    <a:cubicBezTo>
                      <a:pt x="5231407" y="1989068"/>
                      <a:pt x="5233743" y="1990625"/>
                      <a:pt x="5236078" y="1991403"/>
                    </a:cubicBezTo>
                    <a:cubicBezTo>
                      <a:pt x="5230629" y="1989847"/>
                      <a:pt x="5225958" y="1987511"/>
                      <a:pt x="5222845" y="1983619"/>
                    </a:cubicBezTo>
                    <a:close/>
                  </a:path>
                </a:pathLst>
              </a:custGeom>
              <a:solidFill>
                <a:srgbClr val="FDCC94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3" name="Graphic 24">
              <a:extLst>
                <a:ext uri="{FF2B5EF4-FFF2-40B4-BE49-F238E27FC236}">
                  <a16:creationId xmlns:a16="http://schemas.microsoft.com/office/drawing/2014/main" id="{4FD94E4C-69E9-4B94-BC39-39ED09C97A92}"/>
                </a:ext>
              </a:extLst>
            </p:cNvPr>
            <p:cNvGrpSpPr/>
            <p:nvPr/>
          </p:nvGrpSpPr>
          <p:grpSpPr>
            <a:xfrm>
              <a:off x="3282132" y="1314938"/>
              <a:ext cx="5410114" cy="4795151"/>
              <a:chOff x="3282132" y="1314938"/>
              <a:chExt cx="5410114" cy="4795151"/>
            </a:xfrm>
            <a:solidFill>
              <a:schemeClr val="accent1"/>
            </a:solidFill>
          </p:grpSpPr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AD34279C-CD1A-4B8B-A291-178E966B4E0A}"/>
                  </a:ext>
                </a:extLst>
              </p:cNvPr>
              <p:cNvSpPr/>
              <p:nvPr/>
            </p:nvSpPr>
            <p:spPr>
              <a:xfrm>
                <a:off x="6926588" y="5089399"/>
                <a:ext cx="7784" cy="7784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5422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4B4C94B2-5CDD-4444-BEC8-2CE10F51CA26}"/>
                  </a:ext>
                </a:extLst>
              </p:cNvPr>
              <p:cNvSpPr/>
              <p:nvPr/>
            </p:nvSpPr>
            <p:spPr>
              <a:xfrm>
                <a:off x="3282132" y="1314938"/>
                <a:ext cx="5410114" cy="4795151"/>
              </a:xfrm>
              <a:custGeom>
                <a:avLst/>
                <a:gdLst>
                  <a:gd name="connsiteX0" fmla="*/ 5395932 w 5410113"/>
                  <a:gd name="connsiteY0" fmla="*/ 747912 h 4795150"/>
                  <a:gd name="connsiteX1" fmla="*/ 5368687 w 5410113"/>
                  <a:gd name="connsiteY1" fmla="*/ 726894 h 4795150"/>
                  <a:gd name="connsiteX2" fmla="*/ 5359346 w 5410113"/>
                  <a:gd name="connsiteY2" fmla="*/ 720666 h 4795150"/>
                  <a:gd name="connsiteX3" fmla="*/ 5348448 w 5410113"/>
                  <a:gd name="connsiteY3" fmla="*/ 719109 h 4795150"/>
                  <a:gd name="connsiteX4" fmla="*/ 5176414 w 5410113"/>
                  <a:gd name="connsiteY4" fmla="*/ 649829 h 4795150"/>
                  <a:gd name="connsiteX5" fmla="*/ 5046416 w 5410113"/>
                  <a:gd name="connsiteY5" fmla="*/ 578213 h 4795150"/>
                  <a:gd name="connsiteX6" fmla="*/ 5040188 w 5410113"/>
                  <a:gd name="connsiteY6" fmla="*/ 568872 h 4795150"/>
                  <a:gd name="connsiteX7" fmla="*/ 4970907 w 5410113"/>
                  <a:gd name="connsiteY7" fmla="*/ 589890 h 4795150"/>
                  <a:gd name="connsiteX8" fmla="*/ 4891508 w 5410113"/>
                  <a:gd name="connsiteY8" fmla="*/ 711325 h 4795150"/>
                  <a:gd name="connsiteX9" fmla="*/ 4721809 w 5410113"/>
                  <a:gd name="connsiteY9" fmla="*/ 973657 h 4795150"/>
                  <a:gd name="connsiteX10" fmla="*/ 4501512 w 5410113"/>
                  <a:gd name="connsiteY10" fmla="*/ 1311497 h 4795150"/>
                  <a:gd name="connsiteX11" fmla="*/ 4321694 w 5410113"/>
                  <a:gd name="connsiteY11" fmla="*/ 1563710 h 4795150"/>
                  <a:gd name="connsiteX12" fmla="*/ 4264090 w 5410113"/>
                  <a:gd name="connsiteY12" fmla="*/ 1605746 h 4795150"/>
                  <a:gd name="connsiteX13" fmla="*/ 4025110 w 5410113"/>
                  <a:gd name="connsiteY13" fmla="*/ 1622871 h 4795150"/>
                  <a:gd name="connsiteX14" fmla="*/ 3702061 w 5410113"/>
                  <a:gd name="connsiteY14" fmla="*/ 1655565 h 4795150"/>
                  <a:gd name="connsiteX15" fmla="*/ 3266916 w 5410113"/>
                  <a:gd name="connsiteY15" fmla="*/ 1619757 h 4795150"/>
                  <a:gd name="connsiteX16" fmla="*/ 3148594 w 5410113"/>
                  <a:gd name="connsiteY16" fmla="*/ 1597183 h 4795150"/>
                  <a:gd name="connsiteX17" fmla="*/ 2879256 w 5410113"/>
                  <a:gd name="connsiteY17" fmla="*/ 1548920 h 4795150"/>
                  <a:gd name="connsiteX18" fmla="*/ 2655846 w 5410113"/>
                  <a:gd name="connsiteY18" fmla="*/ 1567602 h 4795150"/>
                  <a:gd name="connsiteX19" fmla="*/ 2532853 w 5410113"/>
                  <a:gd name="connsiteY19" fmla="*/ 1622092 h 4795150"/>
                  <a:gd name="connsiteX20" fmla="*/ 2461238 w 5410113"/>
                  <a:gd name="connsiteY20" fmla="*/ 1604189 h 4795150"/>
                  <a:gd name="connsiteX21" fmla="*/ 2448004 w 5410113"/>
                  <a:gd name="connsiteY21" fmla="*/ 1602632 h 4795150"/>
                  <a:gd name="connsiteX22" fmla="*/ 2441777 w 5410113"/>
                  <a:gd name="connsiteY22" fmla="*/ 1626763 h 4795150"/>
                  <a:gd name="connsiteX23" fmla="*/ 2314892 w 5410113"/>
                  <a:gd name="connsiteY23" fmla="*/ 1611973 h 4795150"/>
                  <a:gd name="connsiteX24" fmla="*/ 2081362 w 5410113"/>
                  <a:gd name="connsiteY24" fmla="*/ 1560596 h 4795150"/>
                  <a:gd name="connsiteX25" fmla="*/ 1569153 w 5410113"/>
                  <a:gd name="connsiteY25" fmla="*/ 1417364 h 4795150"/>
                  <a:gd name="connsiteX26" fmla="*/ 1568374 w 5410113"/>
                  <a:gd name="connsiteY26" fmla="*/ 1390119 h 4795150"/>
                  <a:gd name="connsiteX27" fmla="*/ 1545800 w 5410113"/>
                  <a:gd name="connsiteY27" fmla="*/ 1411915 h 4795150"/>
                  <a:gd name="connsiteX28" fmla="*/ 1528674 w 5410113"/>
                  <a:gd name="connsiteY28" fmla="*/ 1580836 h 4795150"/>
                  <a:gd name="connsiteX29" fmla="*/ 1484303 w 5410113"/>
                  <a:gd name="connsiteY29" fmla="*/ 1637661 h 4795150"/>
                  <a:gd name="connsiteX30" fmla="*/ 1352748 w 5410113"/>
                  <a:gd name="connsiteY30" fmla="*/ 1683589 h 4795150"/>
                  <a:gd name="connsiteX31" fmla="*/ 1333287 w 5410113"/>
                  <a:gd name="connsiteY31" fmla="*/ 1697601 h 4795150"/>
                  <a:gd name="connsiteX32" fmla="*/ 1034369 w 5410113"/>
                  <a:gd name="connsiteY32" fmla="*/ 1759875 h 4795150"/>
                  <a:gd name="connsiteX33" fmla="*/ 945627 w 5410113"/>
                  <a:gd name="connsiteY33" fmla="*/ 1762989 h 4795150"/>
                  <a:gd name="connsiteX34" fmla="*/ 733893 w 5410113"/>
                  <a:gd name="connsiteY34" fmla="*/ 1664906 h 4795150"/>
                  <a:gd name="connsiteX35" fmla="*/ 729223 w 5410113"/>
                  <a:gd name="connsiteY35" fmla="*/ 1629877 h 4795150"/>
                  <a:gd name="connsiteX36" fmla="*/ 731558 w 5410113"/>
                  <a:gd name="connsiteY36" fmla="*/ 1255450 h 4795150"/>
                  <a:gd name="connsiteX37" fmla="*/ 731558 w 5410113"/>
                  <a:gd name="connsiteY37" fmla="*/ 968208 h 4795150"/>
                  <a:gd name="connsiteX38" fmla="*/ 731558 w 5410113"/>
                  <a:gd name="connsiteY38" fmla="*/ 825755 h 4795150"/>
                  <a:gd name="connsiteX39" fmla="*/ 732336 w 5410113"/>
                  <a:gd name="connsiteY39" fmla="*/ 645158 h 4795150"/>
                  <a:gd name="connsiteX40" fmla="*/ 733893 w 5410113"/>
                  <a:gd name="connsiteY40" fmla="*/ 403844 h 4795150"/>
                  <a:gd name="connsiteX41" fmla="*/ 738564 w 5410113"/>
                  <a:gd name="connsiteY41" fmla="*/ 88578 h 4795150"/>
                  <a:gd name="connsiteX42" fmla="*/ 722995 w 5410113"/>
                  <a:gd name="connsiteY42" fmla="*/ 60555 h 4795150"/>
                  <a:gd name="connsiteX43" fmla="*/ 677068 w 5410113"/>
                  <a:gd name="connsiteY43" fmla="*/ 50435 h 4795150"/>
                  <a:gd name="connsiteX44" fmla="*/ 647487 w 5410113"/>
                  <a:gd name="connsiteY44" fmla="*/ 47321 h 4795150"/>
                  <a:gd name="connsiteX45" fmla="*/ 402280 w 5410113"/>
                  <a:gd name="connsiteY45" fmla="*/ 20855 h 4795150"/>
                  <a:gd name="connsiteX46" fmla="*/ 193660 w 5410113"/>
                  <a:gd name="connsiteY46" fmla="*/ 1394 h 4795150"/>
                  <a:gd name="connsiteX47" fmla="*/ 163301 w 5410113"/>
                  <a:gd name="connsiteY47" fmla="*/ 17741 h 4795150"/>
                  <a:gd name="connsiteX48" fmla="*/ 157852 w 5410113"/>
                  <a:gd name="connsiteY48" fmla="*/ 26304 h 4795150"/>
                  <a:gd name="connsiteX49" fmla="*/ 115038 w 5410113"/>
                  <a:gd name="connsiteY49" fmla="*/ 260612 h 4795150"/>
                  <a:gd name="connsiteX50" fmla="*/ 66776 w 5410113"/>
                  <a:gd name="connsiteY50" fmla="*/ 580548 h 4795150"/>
                  <a:gd name="connsiteX51" fmla="*/ 26297 w 5410113"/>
                  <a:gd name="connsiteY51" fmla="*/ 934736 h 4795150"/>
                  <a:gd name="connsiteX52" fmla="*/ 6836 w 5410113"/>
                  <a:gd name="connsiteY52" fmla="*/ 1232876 h 4795150"/>
                  <a:gd name="connsiteX53" fmla="*/ 6058 w 5410113"/>
                  <a:gd name="connsiteY53" fmla="*/ 1299042 h 4795150"/>
                  <a:gd name="connsiteX54" fmla="*/ 15399 w 5410113"/>
                  <a:gd name="connsiteY54" fmla="*/ 1709277 h 4795150"/>
                  <a:gd name="connsiteX55" fmla="*/ 127493 w 5410113"/>
                  <a:gd name="connsiteY55" fmla="*/ 2159990 h 4795150"/>
                  <a:gd name="connsiteX56" fmla="*/ 553297 w 5410113"/>
                  <a:gd name="connsiteY56" fmla="*/ 2821659 h 4795150"/>
                  <a:gd name="connsiteX57" fmla="*/ 710540 w 5410113"/>
                  <a:gd name="connsiteY57" fmla="*/ 2929861 h 4795150"/>
                  <a:gd name="connsiteX58" fmla="*/ 862335 w 5410113"/>
                  <a:gd name="connsiteY58" fmla="*/ 3017046 h 4795150"/>
                  <a:gd name="connsiteX59" fmla="*/ 998561 w 5410113"/>
                  <a:gd name="connsiteY59" fmla="*/ 3163391 h 4795150"/>
                  <a:gd name="connsiteX60" fmla="*/ 1355083 w 5410113"/>
                  <a:gd name="connsiteY60" fmla="*/ 3652247 h 4795150"/>
                  <a:gd name="connsiteX61" fmla="*/ 1411130 w 5410113"/>
                  <a:gd name="connsiteY61" fmla="*/ 3723863 h 4795150"/>
                  <a:gd name="connsiteX62" fmla="*/ 1542686 w 5410113"/>
                  <a:gd name="connsiteY62" fmla="*/ 3924699 h 4795150"/>
                  <a:gd name="connsiteX63" fmla="*/ 1749749 w 5410113"/>
                  <a:gd name="connsiteY63" fmla="*/ 4388646 h 4795150"/>
                  <a:gd name="connsiteX64" fmla="*/ 1799569 w 5410113"/>
                  <a:gd name="connsiteY64" fmla="*/ 4777863 h 4795150"/>
                  <a:gd name="connsiteX65" fmla="*/ 1828371 w 5410113"/>
                  <a:gd name="connsiteY65" fmla="*/ 4800437 h 4795150"/>
                  <a:gd name="connsiteX66" fmla="*/ 3843735 w 5410113"/>
                  <a:gd name="connsiteY66" fmla="*/ 4653313 h 4795150"/>
                  <a:gd name="connsiteX67" fmla="*/ 3858526 w 5410113"/>
                  <a:gd name="connsiteY67" fmla="*/ 4641637 h 4795150"/>
                  <a:gd name="connsiteX68" fmla="*/ 3837508 w 5410113"/>
                  <a:gd name="connsiteY68" fmla="*/ 4548225 h 4795150"/>
                  <a:gd name="connsiteX69" fmla="*/ 3607092 w 5410113"/>
                  <a:gd name="connsiteY69" fmla="*/ 3628894 h 4795150"/>
                  <a:gd name="connsiteX70" fmla="*/ 3375897 w 5410113"/>
                  <a:gd name="connsiteY70" fmla="*/ 2736031 h 4795150"/>
                  <a:gd name="connsiteX71" fmla="*/ 3361107 w 5410113"/>
                  <a:gd name="connsiteY71" fmla="*/ 2676870 h 4795150"/>
                  <a:gd name="connsiteX72" fmla="*/ 3310508 w 5410113"/>
                  <a:gd name="connsiteY72" fmla="*/ 2488489 h 4795150"/>
                  <a:gd name="connsiteX73" fmla="*/ 3325299 w 5410113"/>
                  <a:gd name="connsiteY73" fmla="*/ 2461244 h 4795150"/>
                  <a:gd name="connsiteX74" fmla="*/ 3642900 w 5410113"/>
                  <a:gd name="connsiteY74" fmla="*/ 2453460 h 4795150"/>
                  <a:gd name="connsiteX75" fmla="*/ 4049242 w 5410113"/>
                  <a:gd name="connsiteY75" fmla="*/ 2366275 h 4795150"/>
                  <a:gd name="connsiteX76" fmla="*/ 4527979 w 5410113"/>
                  <a:gd name="connsiteY76" fmla="*/ 2235498 h 4795150"/>
                  <a:gd name="connsiteX77" fmla="*/ 4682887 w 5410113"/>
                  <a:gd name="connsiteY77" fmla="*/ 2185679 h 4795150"/>
                  <a:gd name="connsiteX78" fmla="*/ 4724144 w 5410113"/>
                  <a:gd name="connsiteY78" fmla="*/ 2171667 h 4795150"/>
                  <a:gd name="connsiteX79" fmla="*/ 4837017 w 5410113"/>
                  <a:gd name="connsiteY79" fmla="*/ 2097715 h 4795150"/>
                  <a:gd name="connsiteX80" fmla="*/ 5115696 w 5410113"/>
                  <a:gd name="connsiteY80" fmla="*/ 1597961 h 4795150"/>
                  <a:gd name="connsiteX81" fmla="*/ 5276053 w 5410113"/>
                  <a:gd name="connsiteY81" fmla="*/ 1271797 h 4795150"/>
                  <a:gd name="connsiteX82" fmla="*/ 5355454 w 5410113"/>
                  <a:gd name="connsiteY82" fmla="*/ 1095871 h 4795150"/>
                  <a:gd name="connsiteX83" fmla="*/ 5408387 w 5410113"/>
                  <a:gd name="connsiteY83" fmla="*/ 926951 h 4795150"/>
                  <a:gd name="connsiteX84" fmla="*/ 5406830 w 5410113"/>
                  <a:gd name="connsiteY84" fmla="*/ 796175 h 4795150"/>
                  <a:gd name="connsiteX85" fmla="*/ 5395932 w 5410113"/>
                  <a:gd name="connsiteY85" fmla="*/ 747912 h 4795150"/>
                  <a:gd name="connsiteX86" fmla="*/ 2184894 w 5410113"/>
                  <a:gd name="connsiteY86" fmla="*/ 1682810 h 4795150"/>
                  <a:gd name="connsiteX87" fmla="*/ 2181780 w 5410113"/>
                  <a:gd name="connsiteY87" fmla="*/ 1682810 h 4795150"/>
                  <a:gd name="connsiteX88" fmla="*/ 2183337 w 5410113"/>
                  <a:gd name="connsiteY88" fmla="*/ 1678918 h 4795150"/>
                  <a:gd name="connsiteX89" fmla="*/ 2184894 w 5410113"/>
                  <a:gd name="connsiteY89" fmla="*/ 1682810 h 4795150"/>
                  <a:gd name="connsiteX90" fmla="*/ 3492662 w 5410113"/>
                  <a:gd name="connsiteY90" fmla="*/ 4619062 h 4795150"/>
                  <a:gd name="connsiteX91" fmla="*/ 3495776 w 5410113"/>
                  <a:gd name="connsiteY91" fmla="*/ 4615170 h 4795150"/>
                  <a:gd name="connsiteX92" fmla="*/ 3488770 w 5410113"/>
                  <a:gd name="connsiteY92" fmla="*/ 4633852 h 4795150"/>
                  <a:gd name="connsiteX93" fmla="*/ 3485656 w 5410113"/>
                  <a:gd name="connsiteY93" fmla="*/ 4636966 h 4795150"/>
                  <a:gd name="connsiteX94" fmla="*/ 3492662 w 5410113"/>
                  <a:gd name="connsiteY94" fmla="*/ 4619062 h 479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5410113" h="4795150">
                    <a:moveTo>
                      <a:pt x="5395932" y="747912"/>
                    </a:moveTo>
                    <a:cubicBezTo>
                      <a:pt x="5388926" y="738570"/>
                      <a:pt x="5374915" y="737014"/>
                      <a:pt x="5368687" y="726894"/>
                    </a:cubicBezTo>
                    <a:cubicBezTo>
                      <a:pt x="5366352" y="724559"/>
                      <a:pt x="5363238" y="722223"/>
                      <a:pt x="5359346" y="720666"/>
                    </a:cubicBezTo>
                    <a:cubicBezTo>
                      <a:pt x="5356232" y="719888"/>
                      <a:pt x="5352340" y="719109"/>
                      <a:pt x="5348448" y="719109"/>
                    </a:cubicBezTo>
                    <a:cubicBezTo>
                      <a:pt x="5286952" y="716774"/>
                      <a:pt x="5228569" y="679409"/>
                      <a:pt x="5176414" y="649829"/>
                    </a:cubicBezTo>
                    <a:cubicBezTo>
                      <a:pt x="5153061" y="636596"/>
                      <a:pt x="5055757" y="600009"/>
                      <a:pt x="5046416" y="578213"/>
                    </a:cubicBezTo>
                    <a:cubicBezTo>
                      <a:pt x="5044859" y="575099"/>
                      <a:pt x="5043302" y="571207"/>
                      <a:pt x="5040188" y="568872"/>
                    </a:cubicBezTo>
                    <a:cubicBezTo>
                      <a:pt x="4996596" y="550189"/>
                      <a:pt x="4995039" y="549411"/>
                      <a:pt x="4970907" y="589890"/>
                    </a:cubicBezTo>
                    <a:cubicBezTo>
                      <a:pt x="4945998" y="631147"/>
                      <a:pt x="4917196" y="670847"/>
                      <a:pt x="4891508" y="711325"/>
                    </a:cubicBezTo>
                    <a:cubicBezTo>
                      <a:pt x="4836238" y="799288"/>
                      <a:pt x="4778635" y="886473"/>
                      <a:pt x="4721809" y="973657"/>
                    </a:cubicBezTo>
                    <a:cubicBezTo>
                      <a:pt x="4648636" y="1086530"/>
                      <a:pt x="4575463" y="1198625"/>
                      <a:pt x="4501512" y="1311497"/>
                    </a:cubicBezTo>
                    <a:cubicBezTo>
                      <a:pt x="4441573" y="1403353"/>
                      <a:pt x="4381633" y="1471855"/>
                      <a:pt x="4321694" y="1563710"/>
                    </a:cubicBezTo>
                    <a:cubicBezTo>
                      <a:pt x="4307682" y="1585506"/>
                      <a:pt x="4290557" y="1606524"/>
                      <a:pt x="4264090" y="1605746"/>
                    </a:cubicBezTo>
                    <a:cubicBezTo>
                      <a:pt x="4253970" y="1609638"/>
                      <a:pt x="4063254" y="1623649"/>
                      <a:pt x="4025110" y="1622871"/>
                    </a:cubicBezTo>
                    <a:cubicBezTo>
                      <a:pt x="3920801" y="1619757"/>
                      <a:pt x="3809484" y="1656344"/>
                      <a:pt x="3702061" y="1655565"/>
                    </a:cubicBezTo>
                    <a:cubicBezTo>
                      <a:pt x="3558050" y="1654008"/>
                      <a:pt x="3408591" y="1647781"/>
                      <a:pt x="3266916" y="1619757"/>
                    </a:cubicBezTo>
                    <a:cubicBezTo>
                      <a:pt x="3227216" y="1611973"/>
                      <a:pt x="3188295" y="1604967"/>
                      <a:pt x="3148594" y="1597183"/>
                    </a:cubicBezTo>
                    <a:cubicBezTo>
                      <a:pt x="3059074" y="1579279"/>
                      <a:pt x="2968776" y="1564488"/>
                      <a:pt x="2879256" y="1548920"/>
                    </a:cubicBezTo>
                    <a:cubicBezTo>
                      <a:pt x="2802191" y="1534908"/>
                      <a:pt x="2728240" y="1539579"/>
                      <a:pt x="2655846" y="1567602"/>
                    </a:cubicBezTo>
                    <a:cubicBezTo>
                      <a:pt x="2613810" y="1583949"/>
                      <a:pt x="2573332" y="1602632"/>
                      <a:pt x="2532853" y="1622092"/>
                    </a:cubicBezTo>
                    <a:cubicBezTo>
                      <a:pt x="2484591" y="1646224"/>
                      <a:pt x="2489261" y="1650116"/>
                      <a:pt x="2461238" y="1604189"/>
                    </a:cubicBezTo>
                    <a:cubicBezTo>
                      <a:pt x="2457345" y="1601075"/>
                      <a:pt x="2452675" y="1601075"/>
                      <a:pt x="2448004" y="1602632"/>
                    </a:cubicBezTo>
                    <a:cubicBezTo>
                      <a:pt x="2441777" y="1608081"/>
                      <a:pt x="2440220" y="1618979"/>
                      <a:pt x="2441777" y="1626763"/>
                    </a:cubicBezTo>
                    <a:cubicBezTo>
                      <a:pt x="2437106" y="1608081"/>
                      <a:pt x="2346029" y="1618979"/>
                      <a:pt x="2314892" y="1611973"/>
                    </a:cubicBezTo>
                    <a:cubicBezTo>
                      <a:pt x="2237049" y="1595626"/>
                      <a:pt x="2159205" y="1578500"/>
                      <a:pt x="2081362" y="1560596"/>
                    </a:cubicBezTo>
                    <a:cubicBezTo>
                      <a:pt x="2025315" y="1547363"/>
                      <a:pt x="1570709" y="1457843"/>
                      <a:pt x="1569153" y="1417364"/>
                    </a:cubicBezTo>
                    <a:cubicBezTo>
                      <a:pt x="1569153" y="1408023"/>
                      <a:pt x="1568374" y="1398682"/>
                      <a:pt x="1568374" y="1390119"/>
                    </a:cubicBezTo>
                    <a:cubicBezTo>
                      <a:pt x="1545021" y="1380778"/>
                      <a:pt x="1547356" y="1399461"/>
                      <a:pt x="1545800" y="1411915"/>
                    </a:cubicBezTo>
                    <a:cubicBezTo>
                      <a:pt x="1538015" y="1467963"/>
                      <a:pt x="1528674" y="1524010"/>
                      <a:pt x="1528674" y="1580836"/>
                    </a:cubicBezTo>
                    <a:cubicBezTo>
                      <a:pt x="1528674" y="1611194"/>
                      <a:pt x="1514662" y="1628320"/>
                      <a:pt x="1484303" y="1637661"/>
                    </a:cubicBezTo>
                    <a:cubicBezTo>
                      <a:pt x="1439933" y="1651673"/>
                      <a:pt x="1397119" y="1671134"/>
                      <a:pt x="1352748" y="1683589"/>
                    </a:cubicBezTo>
                    <a:cubicBezTo>
                      <a:pt x="1344964" y="1685924"/>
                      <a:pt x="1337179" y="1689038"/>
                      <a:pt x="1333287" y="1697601"/>
                    </a:cubicBezTo>
                    <a:cubicBezTo>
                      <a:pt x="1235983" y="1732630"/>
                      <a:pt x="1136343" y="1743528"/>
                      <a:pt x="1034369" y="1759875"/>
                    </a:cubicBezTo>
                    <a:cubicBezTo>
                      <a:pt x="1004788" y="1764546"/>
                      <a:pt x="972094" y="1776222"/>
                      <a:pt x="945627" y="1762989"/>
                    </a:cubicBezTo>
                    <a:cubicBezTo>
                      <a:pt x="873233" y="1727959"/>
                      <a:pt x="802395" y="1706942"/>
                      <a:pt x="733893" y="1664906"/>
                    </a:cubicBezTo>
                    <a:cubicBezTo>
                      <a:pt x="726887" y="1654008"/>
                      <a:pt x="729223" y="1641553"/>
                      <a:pt x="729223" y="1629877"/>
                    </a:cubicBezTo>
                    <a:cubicBezTo>
                      <a:pt x="729223" y="1505327"/>
                      <a:pt x="730779" y="1380000"/>
                      <a:pt x="731558" y="1255450"/>
                    </a:cubicBezTo>
                    <a:cubicBezTo>
                      <a:pt x="732336" y="1159703"/>
                      <a:pt x="731558" y="1063956"/>
                      <a:pt x="731558" y="968208"/>
                    </a:cubicBezTo>
                    <a:cubicBezTo>
                      <a:pt x="726887" y="920724"/>
                      <a:pt x="735450" y="872461"/>
                      <a:pt x="731558" y="825755"/>
                    </a:cubicBezTo>
                    <a:cubicBezTo>
                      <a:pt x="726887" y="765037"/>
                      <a:pt x="733893" y="705098"/>
                      <a:pt x="732336" y="645158"/>
                    </a:cubicBezTo>
                    <a:cubicBezTo>
                      <a:pt x="730779" y="564980"/>
                      <a:pt x="732336" y="484023"/>
                      <a:pt x="733893" y="403844"/>
                    </a:cubicBezTo>
                    <a:cubicBezTo>
                      <a:pt x="735450" y="298755"/>
                      <a:pt x="737007" y="193667"/>
                      <a:pt x="738564" y="88578"/>
                    </a:cubicBezTo>
                    <a:cubicBezTo>
                      <a:pt x="738564" y="76902"/>
                      <a:pt x="744013" y="60555"/>
                      <a:pt x="722995" y="60555"/>
                    </a:cubicBezTo>
                    <a:cubicBezTo>
                      <a:pt x="707426" y="58219"/>
                      <a:pt x="691079" y="59776"/>
                      <a:pt x="677068" y="50435"/>
                    </a:cubicBezTo>
                    <a:cubicBezTo>
                      <a:pt x="667726" y="47321"/>
                      <a:pt x="657607" y="47321"/>
                      <a:pt x="647487" y="47321"/>
                    </a:cubicBezTo>
                    <a:cubicBezTo>
                      <a:pt x="564973" y="42651"/>
                      <a:pt x="484016" y="31753"/>
                      <a:pt x="402280" y="20855"/>
                    </a:cubicBezTo>
                    <a:cubicBezTo>
                      <a:pt x="336114" y="11513"/>
                      <a:pt x="255935" y="17741"/>
                      <a:pt x="193660" y="1394"/>
                    </a:cubicBezTo>
                    <a:cubicBezTo>
                      <a:pt x="178870" y="-2498"/>
                      <a:pt x="167194" y="1394"/>
                      <a:pt x="163301" y="17741"/>
                    </a:cubicBezTo>
                    <a:cubicBezTo>
                      <a:pt x="160188" y="20076"/>
                      <a:pt x="158631" y="23190"/>
                      <a:pt x="157852" y="26304"/>
                    </a:cubicBezTo>
                    <a:cubicBezTo>
                      <a:pt x="143062" y="104147"/>
                      <a:pt x="129050" y="182769"/>
                      <a:pt x="115038" y="260612"/>
                    </a:cubicBezTo>
                    <a:cubicBezTo>
                      <a:pt x="97134" y="367258"/>
                      <a:pt x="80787" y="473903"/>
                      <a:pt x="66776" y="580548"/>
                    </a:cubicBezTo>
                    <a:cubicBezTo>
                      <a:pt x="51207" y="698092"/>
                      <a:pt x="37974" y="816414"/>
                      <a:pt x="26297" y="934736"/>
                    </a:cubicBezTo>
                    <a:cubicBezTo>
                      <a:pt x="16177" y="1033597"/>
                      <a:pt x="6836" y="1133236"/>
                      <a:pt x="6836" y="1232876"/>
                    </a:cubicBezTo>
                    <a:cubicBezTo>
                      <a:pt x="6836" y="1254672"/>
                      <a:pt x="8393" y="1276468"/>
                      <a:pt x="6058" y="1299042"/>
                    </a:cubicBezTo>
                    <a:cubicBezTo>
                      <a:pt x="-6397" y="1436047"/>
                      <a:pt x="2166" y="1573051"/>
                      <a:pt x="15399" y="1709277"/>
                    </a:cubicBezTo>
                    <a:cubicBezTo>
                      <a:pt x="30189" y="1864964"/>
                      <a:pt x="69889" y="2014423"/>
                      <a:pt x="127493" y="2159990"/>
                    </a:cubicBezTo>
                    <a:cubicBezTo>
                      <a:pt x="226354" y="2409089"/>
                      <a:pt x="361023" y="2633278"/>
                      <a:pt x="553297" y="2821659"/>
                    </a:cubicBezTo>
                    <a:cubicBezTo>
                      <a:pt x="600003" y="2867586"/>
                      <a:pt x="651379" y="2902616"/>
                      <a:pt x="710540" y="2929861"/>
                    </a:cubicBezTo>
                    <a:cubicBezTo>
                      <a:pt x="763474" y="2954771"/>
                      <a:pt x="817186" y="2976567"/>
                      <a:pt x="862335" y="3017046"/>
                    </a:cubicBezTo>
                    <a:cubicBezTo>
                      <a:pt x="912933" y="3061416"/>
                      <a:pt x="955747" y="3112793"/>
                      <a:pt x="998561" y="3163391"/>
                    </a:cubicBezTo>
                    <a:cubicBezTo>
                      <a:pt x="1130894" y="3319856"/>
                      <a:pt x="1239097" y="3483327"/>
                      <a:pt x="1355083" y="3652247"/>
                    </a:cubicBezTo>
                    <a:cubicBezTo>
                      <a:pt x="1376879" y="3674044"/>
                      <a:pt x="1385442" y="3705181"/>
                      <a:pt x="1411130" y="3723863"/>
                    </a:cubicBezTo>
                    <a:cubicBezTo>
                      <a:pt x="1459393" y="3788473"/>
                      <a:pt x="1500650" y="3856976"/>
                      <a:pt x="1542686" y="3924699"/>
                    </a:cubicBezTo>
                    <a:cubicBezTo>
                      <a:pt x="1631427" y="4070266"/>
                      <a:pt x="1705378" y="4222061"/>
                      <a:pt x="1749749" y="4388646"/>
                    </a:cubicBezTo>
                    <a:cubicBezTo>
                      <a:pt x="1782443" y="4513973"/>
                      <a:pt x="1789449" y="4650199"/>
                      <a:pt x="1799569" y="4777863"/>
                    </a:cubicBezTo>
                    <a:cubicBezTo>
                      <a:pt x="1801126" y="4800437"/>
                      <a:pt x="1809688" y="4803551"/>
                      <a:pt x="1828371" y="4800437"/>
                    </a:cubicBezTo>
                    <a:cubicBezTo>
                      <a:pt x="1850167" y="4796545"/>
                      <a:pt x="3723078" y="4661876"/>
                      <a:pt x="3843735" y="4653313"/>
                    </a:cubicBezTo>
                    <a:cubicBezTo>
                      <a:pt x="3852298" y="4654870"/>
                      <a:pt x="3864753" y="4661098"/>
                      <a:pt x="3858526" y="4641637"/>
                    </a:cubicBezTo>
                    <a:cubicBezTo>
                      <a:pt x="3847628" y="4611278"/>
                      <a:pt x="3845292" y="4579362"/>
                      <a:pt x="3837508" y="4548225"/>
                    </a:cubicBezTo>
                    <a:cubicBezTo>
                      <a:pt x="3762000" y="4241522"/>
                      <a:pt x="3684935" y="3935597"/>
                      <a:pt x="3607092" y="3628894"/>
                    </a:cubicBezTo>
                    <a:cubicBezTo>
                      <a:pt x="3531584" y="3332311"/>
                      <a:pt x="3467752" y="3027944"/>
                      <a:pt x="3375897" y="2736031"/>
                    </a:cubicBezTo>
                    <a:cubicBezTo>
                      <a:pt x="3369669" y="2716570"/>
                      <a:pt x="3364999" y="2697110"/>
                      <a:pt x="3361107" y="2676870"/>
                    </a:cubicBezTo>
                    <a:cubicBezTo>
                      <a:pt x="3344760" y="2613817"/>
                      <a:pt x="3326856" y="2551542"/>
                      <a:pt x="3310508" y="2488489"/>
                    </a:cubicBezTo>
                    <a:cubicBezTo>
                      <a:pt x="3307395" y="2475256"/>
                      <a:pt x="3301167" y="2461244"/>
                      <a:pt x="3325299" y="2461244"/>
                    </a:cubicBezTo>
                    <a:cubicBezTo>
                      <a:pt x="3419489" y="2462023"/>
                      <a:pt x="3549488" y="2464358"/>
                      <a:pt x="3642900" y="2453460"/>
                    </a:cubicBezTo>
                    <a:cubicBezTo>
                      <a:pt x="3792359" y="2436334"/>
                      <a:pt x="3902896" y="2402083"/>
                      <a:pt x="4049242" y="2366275"/>
                    </a:cubicBezTo>
                    <a:cubicBezTo>
                      <a:pt x="4210378" y="2327353"/>
                      <a:pt x="4369957" y="2282983"/>
                      <a:pt x="4527979" y="2235498"/>
                    </a:cubicBezTo>
                    <a:cubicBezTo>
                      <a:pt x="4579355" y="2219151"/>
                      <a:pt x="4629954" y="2198912"/>
                      <a:pt x="4682887" y="2185679"/>
                    </a:cubicBezTo>
                    <a:cubicBezTo>
                      <a:pt x="4696899" y="2180229"/>
                      <a:pt x="4710132" y="2174780"/>
                      <a:pt x="4724144" y="2171667"/>
                    </a:cubicBezTo>
                    <a:cubicBezTo>
                      <a:pt x="4772407" y="2161547"/>
                      <a:pt x="4800431" y="2134302"/>
                      <a:pt x="4837017" y="2097715"/>
                    </a:cubicBezTo>
                    <a:cubicBezTo>
                      <a:pt x="4991147" y="1943586"/>
                      <a:pt x="5025398" y="1759875"/>
                      <a:pt x="5115696" y="1597961"/>
                    </a:cubicBezTo>
                    <a:cubicBezTo>
                      <a:pt x="5173300" y="1495208"/>
                      <a:pt x="5230126" y="1383113"/>
                      <a:pt x="5276053" y="1271797"/>
                    </a:cubicBezTo>
                    <a:cubicBezTo>
                      <a:pt x="5300185" y="1214193"/>
                      <a:pt x="5336771" y="1155032"/>
                      <a:pt x="5355454" y="1095871"/>
                    </a:cubicBezTo>
                    <a:cubicBezTo>
                      <a:pt x="5371801" y="1043716"/>
                      <a:pt x="5384256" y="975992"/>
                      <a:pt x="5408387" y="926951"/>
                    </a:cubicBezTo>
                    <a:cubicBezTo>
                      <a:pt x="5423956" y="884916"/>
                      <a:pt x="5407609" y="841324"/>
                      <a:pt x="5406830" y="796175"/>
                    </a:cubicBezTo>
                    <a:cubicBezTo>
                      <a:pt x="5406052" y="779827"/>
                      <a:pt x="5413836" y="761145"/>
                      <a:pt x="5395932" y="747912"/>
                    </a:cubicBezTo>
                    <a:close/>
                    <a:moveTo>
                      <a:pt x="2184894" y="1682810"/>
                    </a:moveTo>
                    <a:lnTo>
                      <a:pt x="2181780" y="1682810"/>
                    </a:lnTo>
                    <a:cubicBezTo>
                      <a:pt x="2182558" y="1681253"/>
                      <a:pt x="2182558" y="1680475"/>
                      <a:pt x="2183337" y="1678918"/>
                    </a:cubicBezTo>
                    <a:cubicBezTo>
                      <a:pt x="2184115" y="1680475"/>
                      <a:pt x="2184115" y="1681253"/>
                      <a:pt x="2184894" y="1682810"/>
                    </a:cubicBezTo>
                    <a:close/>
                    <a:moveTo>
                      <a:pt x="3492662" y="4619062"/>
                    </a:moveTo>
                    <a:cubicBezTo>
                      <a:pt x="3493440" y="4617505"/>
                      <a:pt x="3494219" y="4616727"/>
                      <a:pt x="3495776" y="4615170"/>
                    </a:cubicBezTo>
                    <a:cubicBezTo>
                      <a:pt x="3495776" y="4622176"/>
                      <a:pt x="3494997" y="4628403"/>
                      <a:pt x="3488770" y="4633852"/>
                    </a:cubicBezTo>
                    <a:cubicBezTo>
                      <a:pt x="3487991" y="4634631"/>
                      <a:pt x="3486434" y="4636188"/>
                      <a:pt x="3485656" y="4636966"/>
                    </a:cubicBezTo>
                    <a:cubicBezTo>
                      <a:pt x="3486434" y="4629960"/>
                      <a:pt x="3488770" y="4623733"/>
                      <a:pt x="3492662" y="461906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4DE550C9-3C58-4946-8986-3D8A38239C92}"/>
                  </a:ext>
                </a:extLst>
              </p:cNvPr>
              <p:cNvSpPr/>
              <p:nvPr/>
            </p:nvSpPr>
            <p:spPr>
              <a:xfrm>
                <a:off x="6981857" y="5303468"/>
                <a:ext cx="7784" cy="7784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5422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13DD010-A5E9-4F16-AD58-41B6B32F622B}"/>
                </a:ext>
              </a:extLst>
            </p:cNvPr>
            <p:cNvSpPr/>
            <p:nvPr/>
          </p:nvSpPr>
          <p:spPr>
            <a:xfrm>
              <a:off x="5015534" y="5968961"/>
              <a:ext cx="2444282" cy="887414"/>
            </a:xfrm>
            <a:custGeom>
              <a:avLst/>
              <a:gdLst>
                <a:gd name="connsiteX0" fmla="*/ 2216201 w 2444281"/>
                <a:gd name="connsiteY0" fmla="*/ 281860 h 887414"/>
                <a:gd name="connsiteX1" fmla="*/ 2216979 w 2444281"/>
                <a:gd name="connsiteY1" fmla="*/ 285752 h 887414"/>
                <a:gd name="connsiteX2" fmla="*/ 2327517 w 2444281"/>
                <a:gd name="connsiteY2" fmla="*/ 457786 h 887414"/>
                <a:gd name="connsiteX3" fmla="*/ 2382007 w 2444281"/>
                <a:gd name="connsiteY3" fmla="*/ 560539 h 887414"/>
                <a:gd name="connsiteX4" fmla="*/ 2382007 w 2444281"/>
                <a:gd name="connsiteY4" fmla="*/ 560539 h 887414"/>
                <a:gd name="connsiteX5" fmla="*/ 2417037 w 2444281"/>
                <a:gd name="connsiteY5" fmla="*/ 633712 h 887414"/>
                <a:gd name="connsiteX6" fmla="*/ 2440390 w 2444281"/>
                <a:gd name="connsiteY6" fmla="*/ 783950 h 887414"/>
                <a:gd name="connsiteX7" fmla="*/ 2437276 w 2444281"/>
                <a:gd name="connsiteY7" fmla="*/ 790956 h 887414"/>
                <a:gd name="connsiteX8" fmla="*/ 2436497 w 2444281"/>
                <a:gd name="connsiteY8" fmla="*/ 804968 h 887414"/>
                <a:gd name="connsiteX9" fmla="*/ 2426378 w 2444281"/>
                <a:gd name="connsiteY9" fmla="*/ 889817 h 887414"/>
                <a:gd name="connsiteX10" fmla="*/ 25688 w 2444281"/>
                <a:gd name="connsiteY10" fmla="*/ 889817 h 887414"/>
                <a:gd name="connsiteX11" fmla="*/ 11676 w 2444281"/>
                <a:gd name="connsiteY11" fmla="*/ 861015 h 887414"/>
                <a:gd name="connsiteX12" fmla="*/ 7006 w 2444281"/>
                <a:gd name="connsiteY12" fmla="*/ 590120 h 887414"/>
                <a:gd name="connsiteX13" fmla="*/ 64610 w 2444281"/>
                <a:gd name="connsiteY13" fmla="*/ 179886 h 887414"/>
                <a:gd name="connsiteX14" fmla="*/ 100418 w 2444281"/>
                <a:gd name="connsiteY14" fmla="*/ 144077 h 887414"/>
                <a:gd name="connsiteX15" fmla="*/ 173591 w 2444281"/>
                <a:gd name="connsiteY15" fmla="*/ 136293 h 887414"/>
                <a:gd name="connsiteX16" fmla="*/ 433587 w 2444281"/>
                <a:gd name="connsiteY16" fmla="*/ 116832 h 887414"/>
                <a:gd name="connsiteX17" fmla="*/ 693584 w 2444281"/>
                <a:gd name="connsiteY17" fmla="*/ 98150 h 887414"/>
                <a:gd name="connsiteX18" fmla="*/ 890528 w 2444281"/>
                <a:gd name="connsiteY18" fmla="*/ 84138 h 887414"/>
                <a:gd name="connsiteX19" fmla="*/ 1139627 w 2444281"/>
                <a:gd name="connsiteY19" fmla="*/ 67013 h 887414"/>
                <a:gd name="connsiteX20" fmla="*/ 1435432 w 2444281"/>
                <a:gd name="connsiteY20" fmla="*/ 45995 h 887414"/>
                <a:gd name="connsiteX21" fmla="*/ 1561538 w 2444281"/>
                <a:gd name="connsiteY21" fmla="*/ 38211 h 887414"/>
                <a:gd name="connsiteX22" fmla="*/ 1602795 w 2444281"/>
                <a:gd name="connsiteY22" fmla="*/ 48330 h 887414"/>
                <a:gd name="connsiteX23" fmla="*/ 1679081 w 2444281"/>
                <a:gd name="connsiteY23" fmla="*/ 96593 h 887414"/>
                <a:gd name="connsiteX24" fmla="*/ 1718003 w 2444281"/>
                <a:gd name="connsiteY24" fmla="*/ 81803 h 887414"/>
                <a:gd name="connsiteX25" fmla="*/ 1731236 w 2444281"/>
                <a:gd name="connsiteY25" fmla="*/ 40546 h 887414"/>
                <a:gd name="connsiteX26" fmla="*/ 1748362 w 2444281"/>
                <a:gd name="connsiteY26" fmla="*/ 26534 h 887414"/>
                <a:gd name="connsiteX27" fmla="*/ 2004467 w 2444281"/>
                <a:gd name="connsiteY27" fmla="*/ 7073 h 887414"/>
                <a:gd name="connsiteX28" fmla="*/ 2102549 w 2444281"/>
                <a:gd name="connsiteY28" fmla="*/ 67 h 887414"/>
                <a:gd name="connsiteX29" fmla="*/ 2161710 w 2444281"/>
                <a:gd name="connsiteY29" fmla="*/ 55336 h 887414"/>
                <a:gd name="connsiteX30" fmla="*/ 2161710 w 2444281"/>
                <a:gd name="connsiteY30" fmla="*/ 55336 h 887414"/>
                <a:gd name="connsiteX31" fmla="*/ 2177279 w 2444281"/>
                <a:gd name="connsiteY31" fmla="*/ 126174 h 887414"/>
                <a:gd name="connsiteX32" fmla="*/ 2206081 w 2444281"/>
                <a:gd name="connsiteY32" fmla="*/ 253058 h 887414"/>
                <a:gd name="connsiteX33" fmla="*/ 2206081 w 2444281"/>
                <a:gd name="connsiteY33" fmla="*/ 253058 h 887414"/>
                <a:gd name="connsiteX34" fmla="*/ 2216201 w 2444281"/>
                <a:gd name="connsiteY34" fmla="*/ 281860 h 887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44281" h="887414">
                  <a:moveTo>
                    <a:pt x="2216201" y="281860"/>
                  </a:moveTo>
                  <a:cubicBezTo>
                    <a:pt x="2215422" y="283417"/>
                    <a:pt x="2215422" y="284974"/>
                    <a:pt x="2216979" y="285752"/>
                  </a:cubicBezTo>
                  <a:cubicBezTo>
                    <a:pt x="2257458" y="340243"/>
                    <a:pt x="2293265" y="398625"/>
                    <a:pt x="2327517" y="457786"/>
                  </a:cubicBezTo>
                  <a:cubicBezTo>
                    <a:pt x="2346978" y="491259"/>
                    <a:pt x="2369552" y="523175"/>
                    <a:pt x="2382007" y="560539"/>
                  </a:cubicBezTo>
                  <a:lnTo>
                    <a:pt x="2382007" y="560539"/>
                  </a:lnTo>
                  <a:cubicBezTo>
                    <a:pt x="2402246" y="580779"/>
                    <a:pt x="2406138" y="608802"/>
                    <a:pt x="2417037" y="633712"/>
                  </a:cubicBezTo>
                  <a:cubicBezTo>
                    <a:pt x="2438833" y="681197"/>
                    <a:pt x="2452066" y="731017"/>
                    <a:pt x="2440390" y="783950"/>
                  </a:cubicBezTo>
                  <a:cubicBezTo>
                    <a:pt x="2439611" y="787064"/>
                    <a:pt x="2438833" y="789399"/>
                    <a:pt x="2437276" y="790956"/>
                  </a:cubicBezTo>
                  <a:cubicBezTo>
                    <a:pt x="2437276" y="795627"/>
                    <a:pt x="2437276" y="800297"/>
                    <a:pt x="2436497" y="804968"/>
                  </a:cubicBezTo>
                  <a:cubicBezTo>
                    <a:pt x="2430270" y="832991"/>
                    <a:pt x="2437276" y="862572"/>
                    <a:pt x="2426378" y="889817"/>
                  </a:cubicBezTo>
                  <a:cubicBezTo>
                    <a:pt x="1626148" y="889817"/>
                    <a:pt x="825918" y="889817"/>
                    <a:pt x="25688" y="889817"/>
                  </a:cubicBezTo>
                  <a:cubicBezTo>
                    <a:pt x="16347" y="882032"/>
                    <a:pt x="14012" y="871913"/>
                    <a:pt x="11676" y="861015"/>
                  </a:cubicBezTo>
                  <a:cubicBezTo>
                    <a:pt x="-5449" y="770717"/>
                    <a:pt x="-778" y="680418"/>
                    <a:pt x="7006" y="590120"/>
                  </a:cubicBezTo>
                  <a:cubicBezTo>
                    <a:pt x="19461" y="452337"/>
                    <a:pt x="42035" y="316112"/>
                    <a:pt x="64610" y="179886"/>
                  </a:cubicBezTo>
                  <a:cubicBezTo>
                    <a:pt x="68502" y="157311"/>
                    <a:pt x="76286" y="147191"/>
                    <a:pt x="100418" y="144077"/>
                  </a:cubicBezTo>
                  <a:cubicBezTo>
                    <a:pt x="124549" y="140185"/>
                    <a:pt x="150238" y="143299"/>
                    <a:pt x="173591" y="136293"/>
                  </a:cubicBezTo>
                  <a:cubicBezTo>
                    <a:pt x="259997" y="128509"/>
                    <a:pt x="346403" y="123060"/>
                    <a:pt x="433587" y="116832"/>
                  </a:cubicBezTo>
                  <a:cubicBezTo>
                    <a:pt x="519994" y="110605"/>
                    <a:pt x="607178" y="105156"/>
                    <a:pt x="693584" y="98150"/>
                  </a:cubicBezTo>
                  <a:cubicBezTo>
                    <a:pt x="758973" y="93479"/>
                    <a:pt x="825140" y="88030"/>
                    <a:pt x="890528" y="84138"/>
                  </a:cubicBezTo>
                  <a:cubicBezTo>
                    <a:pt x="973820" y="79468"/>
                    <a:pt x="1056334" y="72461"/>
                    <a:pt x="1139627" y="67013"/>
                  </a:cubicBezTo>
                  <a:cubicBezTo>
                    <a:pt x="1238488" y="60007"/>
                    <a:pt x="1336571" y="52222"/>
                    <a:pt x="1435432" y="45995"/>
                  </a:cubicBezTo>
                  <a:cubicBezTo>
                    <a:pt x="1477467" y="43660"/>
                    <a:pt x="1518724" y="35875"/>
                    <a:pt x="1561538" y="38211"/>
                  </a:cubicBezTo>
                  <a:cubicBezTo>
                    <a:pt x="1577106" y="35097"/>
                    <a:pt x="1590340" y="40546"/>
                    <a:pt x="1602795" y="48330"/>
                  </a:cubicBezTo>
                  <a:cubicBezTo>
                    <a:pt x="1628483" y="63121"/>
                    <a:pt x="1653393" y="81025"/>
                    <a:pt x="1679081" y="96593"/>
                  </a:cubicBezTo>
                  <a:cubicBezTo>
                    <a:pt x="1705548" y="113719"/>
                    <a:pt x="1710219" y="111383"/>
                    <a:pt x="1718003" y="81803"/>
                  </a:cubicBezTo>
                  <a:cubicBezTo>
                    <a:pt x="1721895" y="67791"/>
                    <a:pt x="1725787" y="53779"/>
                    <a:pt x="1731236" y="40546"/>
                  </a:cubicBezTo>
                  <a:cubicBezTo>
                    <a:pt x="1735129" y="33540"/>
                    <a:pt x="1740577" y="28869"/>
                    <a:pt x="1748362" y="26534"/>
                  </a:cubicBezTo>
                  <a:cubicBezTo>
                    <a:pt x="1833211" y="17193"/>
                    <a:pt x="1918839" y="10187"/>
                    <a:pt x="2004467" y="7073"/>
                  </a:cubicBezTo>
                  <a:cubicBezTo>
                    <a:pt x="2037161" y="5516"/>
                    <a:pt x="2069855" y="846"/>
                    <a:pt x="2102549" y="67"/>
                  </a:cubicBezTo>
                  <a:cubicBezTo>
                    <a:pt x="2140693" y="-1490"/>
                    <a:pt x="2153926" y="24199"/>
                    <a:pt x="2161710" y="55336"/>
                  </a:cubicBezTo>
                  <a:lnTo>
                    <a:pt x="2161710" y="55336"/>
                  </a:lnTo>
                  <a:cubicBezTo>
                    <a:pt x="2171830" y="77911"/>
                    <a:pt x="2174944" y="102042"/>
                    <a:pt x="2177279" y="126174"/>
                  </a:cubicBezTo>
                  <a:cubicBezTo>
                    <a:pt x="2181171" y="169766"/>
                    <a:pt x="2196740" y="210244"/>
                    <a:pt x="2206081" y="253058"/>
                  </a:cubicBezTo>
                  <a:lnTo>
                    <a:pt x="2206081" y="253058"/>
                  </a:lnTo>
                  <a:cubicBezTo>
                    <a:pt x="2213865" y="260843"/>
                    <a:pt x="2212308" y="272519"/>
                    <a:pt x="2216201" y="281860"/>
                  </a:cubicBezTo>
                  <a:close/>
                </a:path>
              </a:pathLst>
            </a:custGeom>
            <a:solidFill>
              <a:srgbClr val="000000"/>
            </a:solidFill>
            <a:ln w="77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5BFE337-5BA9-4CD1-A939-7736E6440A0E}"/>
                </a:ext>
              </a:extLst>
            </p:cNvPr>
            <p:cNvSpPr/>
            <p:nvPr/>
          </p:nvSpPr>
          <p:spPr>
            <a:xfrm>
              <a:off x="4568780" y="1022727"/>
              <a:ext cx="1299984" cy="1556867"/>
            </a:xfrm>
            <a:custGeom>
              <a:avLst/>
              <a:gdLst>
                <a:gd name="connsiteX0" fmla="*/ 1292132 w 1299984"/>
                <a:gd name="connsiteY0" fmla="*/ 412704 h 1556867"/>
                <a:gd name="connsiteX1" fmla="*/ 1081955 w 1299984"/>
                <a:gd name="connsiteY1" fmla="*/ 353543 h 1556867"/>
                <a:gd name="connsiteX2" fmla="*/ 898245 w 1299984"/>
                <a:gd name="connsiteY2" fmla="*/ 323184 h 1556867"/>
                <a:gd name="connsiteX3" fmla="*/ 718427 w 1299984"/>
                <a:gd name="connsiteY3" fmla="*/ 324741 h 1556867"/>
                <a:gd name="connsiteX4" fmla="*/ 569746 w 1299984"/>
                <a:gd name="connsiteY4" fmla="*/ 479650 h 1556867"/>
                <a:gd name="connsiteX5" fmla="*/ 542501 w 1299984"/>
                <a:gd name="connsiteY5" fmla="*/ 704617 h 1556867"/>
                <a:gd name="connsiteX6" fmla="*/ 480226 w 1299984"/>
                <a:gd name="connsiteY6" fmla="*/ 1003535 h 1556867"/>
                <a:gd name="connsiteX7" fmla="*/ 458430 w 1299984"/>
                <a:gd name="connsiteY7" fmla="*/ 1071259 h 1556867"/>
                <a:gd name="connsiteX8" fmla="*/ 431963 w 1299984"/>
                <a:gd name="connsiteY8" fmla="*/ 1089942 h 1556867"/>
                <a:gd name="connsiteX9" fmla="*/ 407054 w 1299984"/>
                <a:gd name="connsiteY9" fmla="*/ 1066589 h 1556867"/>
                <a:gd name="connsiteX10" fmla="*/ 399269 w 1299984"/>
                <a:gd name="connsiteY10" fmla="*/ 1015990 h 1556867"/>
                <a:gd name="connsiteX11" fmla="*/ 210888 w 1299984"/>
                <a:gd name="connsiteY11" fmla="*/ 861861 h 1556867"/>
                <a:gd name="connsiteX12" fmla="*/ 119811 w 1299984"/>
                <a:gd name="connsiteY12" fmla="*/ 924914 h 1556867"/>
                <a:gd name="connsiteX13" fmla="*/ 102686 w 1299984"/>
                <a:gd name="connsiteY13" fmla="*/ 1110959 h 1556867"/>
                <a:gd name="connsiteX14" fmla="*/ 159512 w 1299984"/>
                <a:gd name="connsiteY14" fmla="*/ 1204371 h 1556867"/>
                <a:gd name="connsiteX15" fmla="*/ 265379 w 1299984"/>
                <a:gd name="connsiteY15" fmla="*/ 1420776 h 1556867"/>
                <a:gd name="connsiteX16" fmla="*/ 260708 w 1299984"/>
                <a:gd name="connsiteY16" fmla="*/ 1560894 h 1556867"/>
                <a:gd name="connsiteX17" fmla="*/ 252924 w 1299984"/>
                <a:gd name="connsiteY17" fmla="*/ 1553110 h 1556867"/>
                <a:gd name="connsiteX18" fmla="*/ 230349 w 1299984"/>
                <a:gd name="connsiteY18" fmla="*/ 1531314 h 1556867"/>
                <a:gd name="connsiteX19" fmla="*/ 112027 w 1299984"/>
                <a:gd name="connsiteY19" fmla="*/ 1370178 h 1556867"/>
                <a:gd name="connsiteX20" fmla="*/ 40411 w 1299984"/>
                <a:gd name="connsiteY20" fmla="*/ 1192695 h 1556867"/>
                <a:gd name="connsiteX21" fmla="*/ 18615 w 1299984"/>
                <a:gd name="connsiteY21" fmla="*/ 1124971 h 1556867"/>
                <a:gd name="connsiteX22" fmla="*/ 11609 w 1299984"/>
                <a:gd name="connsiteY22" fmla="*/ 1061140 h 1556867"/>
                <a:gd name="connsiteX23" fmla="*/ 10831 w 1299984"/>
                <a:gd name="connsiteY23" fmla="*/ 872759 h 1556867"/>
                <a:gd name="connsiteX24" fmla="*/ 40411 w 1299984"/>
                <a:gd name="connsiteY24" fmla="*/ 703839 h 1556867"/>
                <a:gd name="connsiteX25" fmla="*/ 104243 w 1299984"/>
                <a:gd name="connsiteY25" fmla="*/ 485099 h 1556867"/>
                <a:gd name="connsiteX26" fmla="*/ 189870 w 1299984"/>
                <a:gd name="connsiteY26" fmla="*/ 306059 h 1556867"/>
                <a:gd name="connsiteX27" fmla="*/ 285618 w 1299984"/>
                <a:gd name="connsiteY27" fmla="*/ 190851 h 1556867"/>
                <a:gd name="connsiteX28" fmla="*/ 388371 w 1299984"/>
                <a:gd name="connsiteY28" fmla="*/ 109115 h 1556867"/>
                <a:gd name="connsiteX29" fmla="*/ 741002 w 1299984"/>
                <a:gd name="connsiteY29" fmla="*/ 135 h 1556867"/>
                <a:gd name="connsiteX30" fmla="*/ 1095967 w 1299984"/>
                <a:gd name="connsiteY30" fmla="*/ 96660 h 1556867"/>
                <a:gd name="connsiteX31" fmla="*/ 1294468 w 1299984"/>
                <a:gd name="connsiteY31" fmla="*/ 397136 h 1556867"/>
                <a:gd name="connsiteX32" fmla="*/ 1292132 w 1299984"/>
                <a:gd name="connsiteY32" fmla="*/ 412704 h 155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99984" h="1556867">
                  <a:moveTo>
                    <a:pt x="1292132" y="412704"/>
                  </a:moveTo>
                  <a:cubicBezTo>
                    <a:pt x="1232193" y="357436"/>
                    <a:pt x="1156685" y="355879"/>
                    <a:pt x="1081955" y="353543"/>
                  </a:cubicBezTo>
                  <a:cubicBezTo>
                    <a:pt x="1019681" y="351987"/>
                    <a:pt x="959741" y="332526"/>
                    <a:pt x="898245" y="323184"/>
                  </a:cubicBezTo>
                  <a:cubicBezTo>
                    <a:pt x="837527" y="313843"/>
                    <a:pt x="778366" y="313843"/>
                    <a:pt x="718427" y="324741"/>
                  </a:cubicBezTo>
                  <a:cubicBezTo>
                    <a:pt x="632799" y="341088"/>
                    <a:pt x="587650" y="397136"/>
                    <a:pt x="569746" y="479650"/>
                  </a:cubicBezTo>
                  <a:cubicBezTo>
                    <a:pt x="553399" y="553601"/>
                    <a:pt x="547950" y="629109"/>
                    <a:pt x="542501" y="704617"/>
                  </a:cubicBezTo>
                  <a:cubicBezTo>
                    <a:pt x="535495" y="807370"/>
                    <a:pt x="511364" y="906231"/>
                    <a:pt x="480226" y="1003535"/>
                  </a:cubicBezTo>
                  <a:cubicBezTo>
                    <a:pt x="473220" y="1026110"/>
                    <a:pt x="465436" y="1048685"/>
                    <a:pt x="458430" y="1071259"/>
                  </a:cubicBezTo>
                  <a:cubicBezTo>
                    <a:pt x="454538" y="1084493"/>
                    <a:pt x="448310" y="1093834"/>
                    <a:pt x="431963" y="1089942"/>
                  </a:cubicBezTo>
                  <a:cubicBezTo>
                    <a:pt x="418730" y="1086828"/>
                    <a:pt x="406275" y="1086828"/>
                    <a:pt x="407054" y="1066589"/>
                  </a:cubicBezTo>
                  <a:cubicBezTo>
                    <a:pt x="407054" y="1049463"/>
                    <a:pt x="401604" y="1033116"/>
                    <a:pt x="399269" y="1015990"/>
                  </a:cubicBezTo>
                  <a:cubicBezTo>
                    <a:pt x="383701" y="908567"/>
                    <a:pt x="284061" y="865753"/>
                    <a:pt x="210888" y="861861"/>
                  </a:cubicBezTo>
                  <a:cubicBezTo>
                    <a:pt x="163404" y="859525"/>
                    <a:pt x="135380" y="879765"/>
                    <a:pt x="119811" y="924914"/>
                  </a:cubicBezTo>
                  <a:cubicBezTo>
                    <a:pt x="99572" y="985632"/>
                    <a:pt x="87896" y="1047128"/>
                    <a:pt x="102686" y="1110959"/>
                  </a:cubicBezTo>
                  <a:cubicBezTo>
                    <a:pt x="111249" y="1148324"/>
                    <a:pt x="126039" y="1182575"/>
                    <a:pt x="159512" y="1204371"/>
                  </a:cubicBezTo>
                  <a:cubicBezTo>
                    <a:pt x="237355" y="1255748"/>
                    <a:pt x="266157" y="1331256"/>
                    <a:pt x="265379" y="1420776"/>
                  </a:cubicBezTo>
                  <a:cubicBezTo>
                    <a:pt x="264600" y="1467482"/>
                    <a:pt x="271606" y="1514188"/>
                    <a:pt x="260708" y="1560894"/>
                  </a:cubicBezTo>
                  <a:cubicBezTo>
                    <a:pt x="256037" y="1560115"/>
                    <a:pt x="254480" y="1556223"/>
                    <a:pt x="252924" y="1553110"/>
                  </a:cubicBezTo>
                  <a:cubicBezTo>
                    <a:pt x="249810" y="1541433"/>
                    <a:pt x="241247" y="1534427"/>
                    <a:pt x="230349" y="1531314"/>
                  </a:cubicBezTo>
                  <a:cubicBezTo>
                    <a:pt x="187535" y="1517302"/>
                    <a:pt x="129153" y="1410656"/>
                    <a:pt x="112027" y="1370178"/>
                  </a:cubicBezTo>
                  <a:cubicBezTo>
                    <a:pt x="87117" y="1311795"/>
                    <a:pt x="64543" y="1251856"/>
                    <a:pt x="40411" y="1192695"/>
                  </a:cubicBezTo>
                  <a:cubicBezTo>
                    <a:pt x="31848" y="1170120"/>
                    <a:pt x="21729" y="1149103"/>
                    <a:pt x="18615" y="1124971"/>
                  </a:cubicBezTo>
                  <a:cubicBezTo>
                    <a:pt x="16280" y="1102397"/>
                    <a:pt x="25621" y="1082936"/>
                    <a:pt x="11609" y="1061140"/>
                  </a:cubicBezTo>
                  <a:cubicBezTo>
                    <a:pt x="-10965" y="1026888"/>
                    <a:pt x="5382" y="911680"/>
                    <a:pt x="10831" y="872759"/>
                  </a:cubicBezTo>
                  <a:cubicBezTo>
                    <a:pt x="18615" y="816711"/>
                    <a:pt x="28735" y="759107"/>
                    <a:pt x="40411" y="703839"/>
                  </a:cubicBezTo>
                  <a:cubicBezTo>
                    <a:pt x="55980" y="629887"/>
                    <a:pt x="77776" y="556715"/>
                    <a:pt x="104243" y="485099"/>
                  </a:cubicBezTo>
                  <a:cubicBezTo>
                    <a:pt x="119811" y="444620"/>
                    <a:pt x="149392" y="328634"/>
                    <a:pt x="189870" y="306059"/>
                  </a:cubicBezTo>
                  <a:cubicBezTo>
                    <a:pt x="224122" y="287377"/>
                    <a:pt x="256816" y="220431"/>
                    <a:pt x="285618" y="190851"/>
                  </a:cubicBezTo>
                  <a:cubicBezTo>
                    <a:pt x="316755" y="158935"/>
                    <a:pt x="351006" y="132468"/>
                    <a:pt x="388371" y="109115"/>
                  </a:cubicBezTo>
                  <a:cubicBezTo>
                    <a:pt x="485675" y="48397"/>
                    <a:pt x="624236" y="-2979"/>
                    <a:pt x="741002" y="135"/>
                  </a:cubicBezTo>
                  <a:cubicBezTo>
                    <a:pt x="863994" y="4027"/>
                    <a:pt x="989322" y="32050"/>
                    <a:pt x="1095967" y="96660"/>
                  </a:cubicBezTo>
                  <a:cubicBezTo>
                    <a:pt x="1185487" y="151151"/>
                    <a:pt x="1331833" y="278814"/>
                    <a:pt x="1294468" y="397136"/>
                  </a:cubicBezTo>
                  <a:cubicBezTo>
                    <a:pt x="1293689" y="402585"/>
                    <a:pt x="1292911" y="407255"/>
                    <a:pt x="1292132" y="41270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77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4E6AAFC-81E8-48FA-8441-DEF648652A08}"/>
                </a:ext>
              </a:extLst>
            </p:cNvPr>
            <p:cNvSpPr/>
            <p:nvPr/>
          </p:nvSpPr>
          <p:spPr>
            <a:xfrm>
              <a:off x="5098826" y="2631884"/>
              <a:ext cx="194608" cy="233530"/>
            </a:xfrm>
            <a:custGeom>
              <a:avLst/>
              <a:gdLst>
                <a:gd name="connsiteX0" fmla="*/ 98861 w 194608"/>
                <a:gd name="connsiteY0" fmla="*/ 212512 h 233530"/>
                <a:gd name="connsiteX1" fmla="*/ 88742 w 194608"/>
                <a:gd name="connsiteY1" fmla="*/ 211734 h 233530"/>
                <a:gd name="connsiteX2" fmla="*/ 66167 w 194608"/>
                <a:gd name="connsiteY2" fmla="*/ 205506 h 233530"/>
                <a:gd name="connsiteX3" fmla="*/ 60718 w 194608"/>
                <a:gd name="connsiteY3" fmla="*/ 200836 h 233530"/>
                <a:gd name="connsiteX4" fmla="*/ 9341 w 194608"/>
                <a:gd name="connsiteY4" fmla="*/ 28024 h 233530"/>
                <a:gd name="connsiteX5" fmla="*/ 0 w 194608"/>
                <a:gd name="connsiteY5" fmla="*/ 0 h 233530"/>
                <a:gd name="connsiteX6" fmla="*/ 31916 w 194608"/>
                <a:gd name="connsiteY6" fmla="*/ 49041 h 233530"/>
                <a:gd name="connsiteX7" fmla="*/ 198501 w 194608"/>
                <a:gd name="connsiteY7" fmla="*/ 233530 h 233530"/>
                <a:gd name="connsiteX8" fmla="*/ 195387 w 194608"/>
                <a:gd name="connsiteY8" fmla="*/ 236644 h 233530"/>
                <a:gd name="connsiteX9" fmla="*/ 175926 w 194608"/>
                <a:gd name="connsiteY9" fmla="*/ 234309 h 233530"/>
                <a:gd name="connsiteX10" fmla="*/ 175926 w 194608"/>
                <a:gd name="connsiteY10" fmla="*/ 233530 h 233530"/>
                <a:gd name="connsiteX11" fmla="*/ 150238 w 194608"/>
                <a:gd name="connsiteY11" fmla="*/ 228081 h 233530"/>
                <a:gd name="connsiteX12" fmla="*/ 131555 w 194608"/>
                <a:gd name="connsiteY12" fmla="*/ 223410 h 233530"/>
                <a:gd name="connsiteX13" fmla="*/ 131555 w 194608"/>
                <a:gd name="connsiteY13" fmla="*/ 222632 h 233530"/>
                <a:gd name="connsiteX14" fmla="*/ 98861 w 194608"/>
                <a:gd name="connsiteY14" fmla="*/ 212512 h 233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4608" h="233530">
                  <a:moveTo>
                    <a:pt x="98861" y="212512"/>
                  </a:moveTo>
                  <a:cubicBezTo>
                    <a:pt x="95747" y="212512"/>
                    <a:pt x="91855" y="211734"/>
                    <a:pt x="88742" y="211734"/>
                  </a:cubicBezTo>
                  <a:cubicBezTo>
                    <a:pt x="82514" y="204728"/>
                    <a:pt x="73173" y="207842"/>
                    <a:pt x="66167" y="205506"/>
                  </a:cubicBezTo>
                  <a:cubicBezTo>
                    <a:pt x="63832" y="204728"/>
                    <a:pt x="62275" y="203171"/>
                    <a:pt x="60718" y="200836"/>
                  </a:cubicBezTo>
                  <a:cubicBezTo>
                    <a:pt x="46706" y="142453"/>
                    <a:pt x="27245" y="85628"/>
                    <a:pt x="9341" y="28024"/>
                  </a:cubicBezTo>
                  <a:cubicBezTo>
                    <a:pt x="7006" y="19461"/>
                    <a:pt x="3892" y="10898"/>
                    <a:pt x="0" y="0"/>
                  </a:cubicBezTo>
                  <a:cubicBezTo>
                    <a:pt x="20239" y="13233"/>
                    <a:pt x="23353" y="33473"/>
                    <a:pt x="31916" y="49041"/>
                  </a:cubicBezTo>
                  <a:cubicBezTo>
                    <a:pt x="72394" y="124549"/>
                    <a:pt x="127663" y="185267"/>
                    <a:pt x="198501" y="233530"/>
                  </a:cubicBezTo>
                  <a:cubicBezTo>
                    <a:pt x="197722" y="234309"/>
                    <a:pt x="196944" y="235865"/>
                    <a:pt x="195387" y="236644"/>
                  </a:cubicBezTo>
                  <a:cubicBezTo>
                    <a:pt x="188381" y="240536"/>
                    <a:pt x="182153" y="238979"/>
                    <a:pt x="175926" y="234309"/>
                  </a:cubicBezTo>
                  <a:lnTo>
                    <a:pt x="175926" y="233530"/>
                  </a:lnTo>
                  <a:cubicBezTo>
                    <a:pt x="168142" y="226524"/>
                    <a:pt x="158801" y="228859"/>
                    <a:pt x="150238" y="228081"/>
                  </a:cubicBezTo>
                  <a:cubicBezTo>
                    <a:pt x="143232" y="228081"/>
                    <a:pt x="137004" y="228081"/>
                    <a:pt x="131555" y="223410"/>
                  </a:cubicBezTo>
                  <a:lnTo>
                    <a:pt x="131555" y="222632"/>
                  </a:lnTo>
                  <a:cubicBezTo>
                    <a:pt x="122214" y="216404"/>
                    <a:pt x="108981" y="221075"/>
                    <a:pt x="98861" y="212512"/>
                  </a:cubicBezTo>
                  <a:close/>
                </a:path>
              </a:pathLst>
            </a:custGeom>
            <a:solidFill>
              <a:srgbClr val="E3B786"/>
            </a:solidFill>
            <a:ln w="77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7" name="Graphic 24">
              <a:extLst>
                <a:ext uri="{FF2B5EF4-FFF2-40B4-BE49-F238E27FC236}">
                  <a16:creationId xmlns:a16="http://schemas.microsoft.com/office/drawing/2014/main" id="{429A4346-3D5D-4953-8F9D-A116FDD6AE50}"/>
                </a:ext>
              </a:extLst>
            </p:cNvPr>
            <p:cNvGrpSpPr/>
            <p:nvPr/>
          </p:nvGrpSpPr>
          <p:grpSpPr>
            <a:xfrm>
              <a:off x="3822070" y="2993077"/>
              <a:ext cx="4040070" cy="2506556"/>
              <a:chOff x="3822070" y="2993077"/>
              <a:chExt cx="4040070" cy="2506556"/>
            </a:xfrm>
            <a:solidFill>
              <a:srgbClr val="A1C1E2"/>
            </a:solidFill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26EE930E-214C-49BF-B86A-5F7C635A57C1}"/>
                  </a:ext>
                </a:extLst>
              </p:cNvPr>
              <p:cNvSpPr/>
              <p:nvPr/>
            </p:nvSpPr>
            <p:spPr>
              <a:xfrm>
                <a:off x="5752399" y="3005226"/>
                <a:ext cx="155687" cy="303589"/>
              </a:xfrm>
              <a:custGeom>
                <a:avLst/>
                <a:gdLst>
                  <a:gd name="connsiteX0" fmla="*/ 56359 w 155686"/>
                  <a:gd name="connsiteY0" fmla="*/ 86713 h 303589"/>
                  <a:gd name="connsiteX1" fmla="*/ 11210 w 155686"/>
                  <a:gd name="connsiteY1" fmla="*/ 1085 h 303589"/>
                  <a:gd name="connsiteX2" fmla="*/ 5761 w 155686"/>
                  <a:gd name="connsiteY2" fmla="*/ 1863 h 303589"/>
                  <a:gd name="connsiteX3" fmla="*/ 16659 w 155686"/>
                  <a:gd name="connsiteY3" fmla="*/ 83599 h 303589"/>
                  <a:gd name="connsiteX4" fmla="*/ 312 w 155686"/>
                  <a:gd name="connsiteY4" fmla="*/ 100725 h 303589"/>
                  <a:gd name="connsiteX5" fmla="*/ 42347 w 155686"/>
                  <a:gd name="connsiteY5" fmla="*/ 163778 h 303589"/>
                  <a:gd name="connsiteX6" fmla="*/ 54802 w 155686"/>
                  <a:gd name="connsiteY6" fmla="*/ 290662 h 303589"/>
                  <a:gd name="connsiteX7" fmla="*/ 64143 w 155686"/>
                  <a:gd name="connsiteY7" fmla="*/ 309345 h 303589"/>
                  <a:gd name="connsiteX8" fmla="*/ 92167 w 155686"/>
                  <a:gd name="connsiteY8" fmla="*/ 262639 h 303589"/>
                  <a:gd name="connsiteX9" fmla="*/ 139651 w 155686"/>
                  <a:gd name="connsiteY9" fmla="*/ 249405 h 303589"/>
                  <a:gd name="connsiteX10" fmla="*/ 149771 w 155686"/>
                  <a:gd name="connsiteY10" fmla="*/ 224495 h 303589"/>
                  <a:gd name="connsiteX11" fmla="*/ 56359 w 155686"/>
                  <a:gd name="connsiteY11" fmla="*/ 86713 h 303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5686" h="303589">
                    <a:moveTo>
                      <a:pt x="56359" y="86713"/>
                    </a:moveTo>
                    <a:cubicBezTo>
                      <a:pt x="39233" y="59468"/>
                      <a:pt x="18994" y="33001"/>
                      <a:pt x="11210" y="1085"/>
                    </a:cubicBezTo>
                    <a:cubicBezTo>
                      <a:pt x="9653" y="-472"/>
                      <a:pt x="7317" y="-472"/>
                      <a:pt x="5761" y="1863"/>
                    </a:cubicBezTo>
                    <a:cubicBezTo>
                      <a:pt x="-9808" y="31444"/>
                      <a:pt x="10431" y="57911"/>
                      <a:pt x="16659" y="83599"/>
                    </a:cubicBezTo>
                    <a:cubicBezTo>
                      <a:pt x="22886" y="108509"/>
                      <a:pt x="14323" y="102282"/>
                      <a:pt x="312" y="100725"/>
                    </a:cubicBezTo>
                    <a:cubicBezTo>
                      <a:pt x="21329" y="117072"/>
                      <a:pt x="43904" y="132640"/>
                      <a:pt x="42347" y="163778"/>
                    </a:cubicBezTo>
                    <a:cubicBezTo>
                      <a:pt x="40790" y="206592"/>
                      <a:pt x="54023" y="247848"/>
                      <a:pt x="54802" y="290662"/>
                    </a:cubicBezTo>
                    <a:cubicBezTo>
                      <a:pt x="54802" y="297668"/>
                      <a:pt x="50910" y="308566"/>
                      <a:pt x="64143" y="309345"/>
                    </a:cubicBezTo>
                    <a:cubicBezTo>
                      <a:pt x="53245" y="281321"/>
                      <a:pt x="63365" y="267309"/>
                      <a:pt x="92167" y="262639"/>
                    </a:cubicBezTo>
                    <a:cubicBezTo>
                      <a:pt x="108514" y="260303"/>
                      <a:pt x="123304" y="252519"/>
                      <a:pt x="139651" y="249405"/>
                    </a:cubicBezTo>
                    <a:cubicBezTo>
                      <a:pt x="158334" y="246292"/>
                      <a:pt x="160669" y="239286"/>
                      <a:pt x="149771" y="224495"/>
                    </a:cubicBezTo>
                    <a:cubicBezTo>
                      <a:pt x="118634" y="178568"/>
                      <a:pt x="85939" y="133419"/>
                      <a:pt x="56359" y="86713"/>
                    </a:cubicBezTo>
                    <a:close/>
                  </a:path>
                </a:pathLst>
              </a:custGeom>
              <a:solidFill>
                <a:srgbClr val="A1C1E2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BC81363B-4C66-4B7A-B93C-26953B63BB56}"/>
                  </a:ext>
                </a:extLst>
              </p:cNvPr>
              <p:cNvSpPr/>
              <p:nvPr/>
            </p:nvSpPr>
            <p:spPr>
              <a:xfrm>
                <a:off x="6914912" y="3319241"/>
                <a:ext cx="350295" cy="412570"/>
              </a:xfrm>
              <a:custGeom>
                <a:avLst/>
                <a:gdLst>
                  <a:gd name="connsiteX0" fmla="*/ 0 w 350295"/>
                  <a:gd name="connsiteY0" fmla="*/ 411013 h 412569"/>
                  <a:gd name="connsiteX1" fmla="*/ 4670 w 350295"/>
                  <a:gd name="connsiteY1" fmla="*/ 416462 h 412569"/>
                  <a:gd name="connsiteX2" fmla="*/ 14790 w 350295"/>
                  <a:gd name="connsiteY2" fmla="*/ 414127 h 412569"/>
                  <a:gd name="connsiteX3" fmla="*/ 25688 w 350295"/>
                  <a:gd name="connsiteY3" fmla="*/ 411791 h 412569"/>
                  <a:gd name="connsiteX4" fmla="*/ 243650 w 350295"/>
                  <a:gd name="connsiteY4" fmla="*/ 267781 h 412569"/>
                  <a:gd name="connsiteX5" fmla="*/ 341732 w 350295"/>
                  <a:gd name="connsiteY5" fmla="*/ 51377 h 412569"/>
                  <a:gd name="connsiteX6" fmla="*/ 352630 w 350295"/>
                  <a:gd name="connsiteY6" fmla="*/ 0 h 412569"/>
                  <a:gd name="connsiteX7" fmla="*/ 0 w 350295"/>
                  <a:gd name="connsiteY7" fmla="*/ 411013 h 412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0295" h="412569">
                    <a:moveTo>
                      <a:pt x="0" y="411013"/>
                    </a:moveTo>
                    <a:cubicBezTo>
                      <a:pt x="1557" y="412570"/>
                      <a:pt x="3114" y="414127"/>
                      <a:pt x="4670" y="416462"/>
                    </a:cubicBezTo>
                    <a:cubicBezTo>
                      <a:pt x="7784" y="415684"/>
                      <a:pt x="11677" y="414905"/>
                      <a:pt x="14790" y="414127"/>
                    </a:cubicBezTo>
                    <a:cubicBezTo>
                      <a:pt x="18682" y="413348"/>
                      <a:pt x="21796" y="411791"/>
                      <a:pt x="25688" y="411791"/>
                    </a:cubicBezTo>
                    <a:cubicBezTo>
                      <a:pt x="125328" y="404785"/>
                      <a:pt x="193830" y="350295"/>
                      <a:pt x="243650" y="267781"/>
                    </a:cubicBezTo>
                    <a:cubicBezTo>
                      <a:pt x="284907" y="199279"/>
                      <a:pt x="312152" y="125328"/>
                      <a:pt x="341732" y="51377"/>
                    </a:cubicBezTo>
                    <a:cubicBezTo>
                      <a:pt x="347181" y="37365"/>
                      <a:pt x="358858" y="21796"/>
                      <a:pt x="352630" y="0"/>
                    </a:cubicBezTo>
                    <a:cubicBezTo>
                      <a:pt x="233530" y="138561"/>
                      <a:pt x="116765" y="274787"/>
                      <a:pt x="0" y="411013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98FF5141-85C5-46F5-B5FC-E09814E5ACBC}"/>
                  </a:ext>
                </a:extLst>
              </p:cNvPr>
              <p:cNvSpPr/>
              <p:nvPr/>
            </p:nvSpPr>
            <p:spPr>
              <a:xfrm>
                <a:off x="6549479" y="3486024"/>
                <a:ext cx="179040" cy="256883"/>
              </a:xfrm>
              <a:custGeom>
                <a:avLst/>
                <a:gdLst>
                  <a:gd name="connsiteX0" fmla="*/ 169267 w 179039"/>
                  <a:gd name="connsiteY0" fmla="*/ 3694 h 256883"/>
                  <a:gd name="connsiteX1" fmla="*/ 26814 w 179039"/>
                  <a:gd name="connsiteY1" fmla="*/ 51178 h 256883"/>
                  <a:gd name="connsiteX2" fmla="*/ 1125 w 179039"/>
                  <a:gd name="connsiteY2" fmla="*/ 83873 h 256883"/>
                  <a:gd name="connsiteX3" fmla="*/ 7353 w 179039"/>
                  <a:gd name="connsiteY3" fmla="*/ 144590 h 256883"/>
                  <a:gd name="connsiteX4" fmla="*/ 22922 w 179039"/>
                  <a:gd name="connsiteY4" fmla="*/ 232553 h 256883"/>
                  <a:gd name="connsiteX5" fmla="*/ 71184 w 179039"/>
                  <a:gd name="connsiteY5" fmla="*/ 242673 h 256883"/>
                  <a:gd name="connsiteX6" fmla="*/ 92202 w 179039"/>
                  <a:gd name="connsiteY6" fmla="*/ 210757 h 256883"/>
                  <a:gd name="connsiteX7" fmla="*/ 181722 w 179039"/>
                  <a:gd name="connsiteY7" fmla="*/ 15370 h 256883"/>
                  <a:gd name="connsiteX8" fmla="*/ 184057 w 179039"/>
                  <a:gd name="connsiteY8" fmla="*/ 2915 h 256883"/>
                  <a:gd name="connsiteX9" fmla="*/ 169267 w 179039"/>
                  <a:gd name="connsiteY9" fmla="*/ 3694 h 25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9039" h="256883">
                    <a:moveTo>
                      <a:pt x="169267" y="3694"/>
                    </a:moveTo>
                    <a:cubicBezTo>
                      <a:pt x="121783" y="20041"/>
                      <a:pt x="74298" y="36388"/>
                      <a:pt x="26814" y="51178"/>
                    </a:cubicBezTo>
                    <a:cubicBezTo>
                      <a:pt x="6574" y="57406"/>
                      <a:pt x="-3545" y="65968"/>
                      <a:pt x="1125" y="83873"/>
                    </a:cubicBezTo>
                    <a:cubicBezTo>
                      <a:pt x="3461" y="107226"/>
                      <a:pt x="4239" y="125908"/>
                      <a:pt x="7353" y="144590"/>
                    </a:cubicBezTo>
                    <a:cubicBezTo>
                      <a:pt x="12023" y="174171"/>
                      <a:pt x="12802" y="204530"/>
                      <a:pt x="22922" y="232553"/>
                    </a:cubicBezTo>
                    <a:cubicBezTo>
                      <a:pt x="33820" y="263691"/>
                      <a:pt x="50167" y="267583"/>
                      <a:pt x="71184" y="242673"/>
                    </a:cubicBezTo>
                    <a:cubicBezTo>
                      <a:pt x="78969" y="233332"/>
                      <a:pt x="85975" y="221655"/>
                      <a:pt x="92202" y="210757"/>
                    </a:cubicBezTo>
                    <a:cubicBezTo>
                      <a:pt x="127232" y="147704"/>
                      <a:pt x="152920" y="80759"/>
                      <a:pt x="181722" y="15370"/>
                    </a:cubicBezTo>
                    <a:cubicBezTo>
                      <a:pt x="183279" y="11478"/>
                      <a:pt x="187171" y="6808"/>
                      <a:pt x="184057" y="2915"/>
                    </a:cubicBezTo>
                    <a:cubicBezTo>
                      <a:pt x="179387" y="-3312"/>
                      <a:pt x="173938" y="2137"/>
                      <a:pt x="169267" y="3694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243B337B-5540-403B-BFD8-09F94656124F}"/>
                  </a:ext>
                </a:extLst>
              </p:cNvPr>
              <p:cNvSpPr/>
              <p:nvPr/>
            </p:nvSpPr>
            <p:spPr>
              <a:xfrm>
                <a:off x="7708914" y="3041340"/>
                <a:ext cx="155687" cy="233530"/>
              </a:xfrm>
              <a:custGeom>
                <a:avLst/>
                <a:gdLst>
                  <a:gd name="connsiteX0" fmla="*/ 151795 w 155686"/>
                  <a:gd name="connsiteY0" fmla="*/ 205506 h 233530"/>
                  <a:gd name="connsiteX1" fmla="*/ 7006 w 155686"/>
                  <a:gd name="connsiteY1" fmla="*/ 0 h 233530"/>
                  <a:gd name="connsiteX2" fmla="*/ 0 w 155686"/>
                  <a:gd name="connsiteY2" fmla="*/ 3114 h 233530"/>
                  <a:gd name="connsiteX3" fmla="*/ 21796 w 155686"/>
                  <a:gd name="connsiteY3" fmla="*/ 180596 h 233530"/>
                  <a:gd name="connsiteX4" fmla="*/ 32694 w 155686"/>
                  <a:gd name="connsiteY4" fmla="*/ 209399 h 233530"/>
                  <a:gd name="connsiteX5" fmla="*/ 126106 w 155686"/>
                  <a:gd name="connsiteY5" fmla="*/ 238200 h 233530"/>
                  <a:gd name="connsiteX6" fmla="*/ 151795 w 155686"/>
                  <a:gd name="connsiteY6" fmla="*/ 205506 h 23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686" h="233530">
                    <a:moveTo>
                      <a:pt x="151795" y="205506"/>
                    </a:moveTo>
                    <a:cubicBezTo>
                      <a:pt x="115986" y="127663"/>
                      <a:pt x="58383" y="66167"/>
                      <a:pt x="7006" y="0"/>
                    </a:cubicBezTo>
                    <a:cubicBezTo>
                      <a:pt x="4670" y="778"/>
                      <a:pt x="2335" y="2335"/>
                      <a:pt x="0" y="3114"/>
                    </a:cubicBezTo>
                    <a:cubicBezTo>
                      <a:pt x="7006" y="62275"/>
                      <a:pt x="14012" y="121435"/>
                      <a:pt x="21796" y="180596"/>
                    </a:cubicBezTo>
                    <a:cubicBezTo>
                      <a:pt x="23353" y="190716"/>
                      <a:pt x="19461" y="203949"/>
                      <a:pt x="32694" y="209399"/>
                    </a:cubicBezTo>
                    <a:cubicBezTo>
                      <a:pt x="63053" y="221854"/>
                      <a:pt x="93412" y="235087"/>
                      <a:pt x="126106" y="238200"/>
                    </a:cubicBezTo>
                    <a:cubicBezTo>
                      <a:pt x="152573" y="240536"/>
                      <a:pt x="161914" y="228081"/>
                      <a:pt x="151795" y="205506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C895D544-8D07-4C6A-BD37-49BDDE5DA603}"/>
                  </a:ext>
                </a:extLst>
              </p:cNvPr>
              <p:cNvSpPr/>
              <p:nvPr/>
            </p:nvSpPr>
            <p:spPr>
              <a:xfrm>
                <a:off x="4875416" y="4489227"/>
                <a:ext cx="786218" cy="482629"/>
              </a:xfrm>
              <a:custGeom>
                <a:avLst/>
                <a:gdLst>
                  <a:gd name="connsiteX0" fmla="*/ 787775 w 786217"/>
                  <a:gd name="connsiteY0" fmla="*/ 487299 h 482628"/>
                  <a:gd name="connsiteX1" fmla="*/ 0 w 786217"/>
                  <a:gd name="connsiteY1" fmla="*/ 0 h 482628"/>
                  <a:gd name="connsiteX2" fmla="*/ 787775 w 786217"/>
                  <a:gd name="connsiteY2" fmla="*/ 487299 h 48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6217" h="482628">
                    <a:moveTo>
                      <a:pt x="787775" y="487299"/>
                    </a:moveTo>
                    <a:cubicBezTo>
                      <a:pt x="523886" y="323828"/>
                      <a:pt x="265446" y="164249"/>
                      <a:pt x="0" y="0"/>
                    </a:cubicBezTo>
                    <a:cubicBezTo>
                      <a:pt x="190716" y="284128"/>
                      <a:pt x="460054" y="426582"/>
                      <a:pt x="787775" y="487299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9486A42F-91AA-4768-AC3A-3A6E20E5E987}"/>
                  </a:ext>
                </a:extLst>
              </p:cNvPr>
              <p:cNvSpPr/>
              <p:nvPr/>
            </p:nvSpPr>
            <p:spPr>
              <a:xfrm>
                <a:off x="5015976" y="5311836"/>
                <a:ext cx="358079" cy="186824"/>
              </a:xfrm>
              <a:custGeom>
                <a:avLst/>
                <a:gdLst>
                  <a:gd name="connsiteX0" fmla="*/ 344403 w 358079"/>
                  <a:gd name="connsiteY0" fmla="*/ 9536 h 186824"/>
                  <a:gd name="connsiteX1" fmla="*/ 325721 w 358079"/>
                  <a:gd name="connsiteY1" fmla="*/ 5643 h 186824"/>
                  <a:gd name="connsiteX2" fmla="*/ 175483 w 358079"/>
                  <a:gd name="connsiteY2" fmla="*/ 195 h 186824"/>
                  <a:gd name="connsiteX3" fmla="*/ 14348 w 358079"/>
                  <a:gd name="connsiteY3" fmla="*/ 5643 h 186824"/>
                  <a:gd name="connsiteX4" fmla="*/ 2671 w 358079"/>
                  <a:gd name="connsiteY4" fmla="*/ 21212 h 186824"/>
                  <a:gd name="connsiteX5" fmla="*/ 75065 w 358079"/>
                  <a:gd name="connsiteY5" fmla="*/ 177678 h 186824"/>
                  <a:gd name="connsiteX6" fmla="*/ 103089 w 358079"/>
                  <a:gd name="connsiteY6" fmla="*/ 186240 h 186824"/>
                  <a:gd name="connsiteX7" fmla="*/ 265782 w 358079"/>
                  <a:gd name="connsiteY7" fmla="*/ 106840 h 186824"/>
                  <a:gd name="connsiteX8" fmla="*/ 352966 w 358079"/>
                  <a:gd name="connsiteY8" fmla="*/ 50793 h 186824"/>
                  <a:gd name="connsiteX9" fmla="*/ 344403 w 358079"/>
                  <a:gd name="connsiteY9" fmla="*/ 9536 h 186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8079" h="186824">
                    <a:moveTo>
                      <a:pt x="344403" y="9536"/>
                    </a:moveTo>
                    <a:cubicBezTo>
                      <a:pt x="338954" y="7200"/>
                      <a:pt x="331948" y="7200"/>
                      <a:pt x="325721" y="5643"/>
                    </a:cubicBezTo>
                    <a:cubicBezTo>
                      <a:pt x="275123" y="-3697"/>
                      <a:pt x="223746" y="1751"/>
                      <a:pt x="175483" y="195"/>
                    </a:cubicBezTo>
                    <a:cubicBezTo>
                      <a:pt x="120215" y="973"/>
                      <a:pt x="67281" y="-2141"/>
                      <a:pt x="14348" y="5643"/>
                    </a:cubicBezTo>
                    <a:cubicBezTo>
                      <a:pt x="3449" y="7200"/>
                      <a:pt x="-4335" y="7200"/>
                      <a:pt x="2671" y="21212"/>
                    </a:cubicBezTo>
                    <a:cubicBezTo>
                      <a:pt x="26802" y="73367"/>
                      <a:pt x="51712" y="125522"/>
                      <a:pt x="75065" y="177678"/>
                    </a:cubicBezTo>
                    <a:cubicBezTo>
                      <a:pt x="81293" y="191689"/>
                      <a:pt x="89077" y="193246"/>
                      <a:pt x="103089" y="186240"/>
                    </a:cubicBezTo>
                    <a:cubicBezTo>
                      <a:pt x="156801" y="158995"/>
                      <a:pt x="212070" y="134864"/>
                      <a:pt x="265782" y="106840"/>
                    </a:cubicBezTo>
                    <a:cubicBezTo>
                      <a:pt x="296140" y="90493"/>
                      <a:pt x="327278" y="74146"/>
                      <a:pt x="352966" y="50793"/>
                    </a:cubicBezTo>
                    <a:cubicBezTo>
                      <a:pt x="372427" y="33667"/>
                      <a:pt x="369313" y="18877"/>
                      <a:pt x="344403" y="9536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45D8C0BC-12F9-4EF5-B004-064AF2B33363}"/>
                  </a:ext>
                </a:extLst>
              </p:cNvPr>
              <p:cNvSpPr/>
              <p:nvPr/>
            </p:nvSpPr>
            <p:spPr>
              <a:xfrm>
                <a:off x="4701046" y="3246847"/>
                <a:ext cx="653884" cy="311373"/>
              </a:xfrm>
              <a:custGeom>
                <a:avLst/>
                <a:gdLst>
                  <a:gd name="connsiteX0" fmla="*/ 658555 w 653884"/>
                  <a:gd name="connsiteY0" fmla="*/ 314487 h 311373"/>
                  <a:gd name="connsiteX1" fmla="*/ 0 w 653884"/>
                  <a:gd name="connsiteY1" fmla="*/ 0 h 311373"/>
                  <a:gd name="connsiteX2" fmla="*/ 293469 w 653884"/>
                  <a:gd name="connsiteY2" fmla="*/ 234309 h 311373"/>
                  <a:gd name="connsiteX3" fmla="*/ 658555 w 653884"/>
                  <a:gd name="connsiteY3" fmla="*/ 314487 h 311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3884" h="311373">
                    <a:moveTo>
                      <a:pt x="658555" y="314487"/>
                    </a:moveTo>
                    <a:cubicBezTo>
                      <a:pt x="438258" y="209399"/>
                      <a:pt x="218740" y="105089"/>
                      <a:pt x="0" y="0"/>
                    </a:cubicBezTo>
                    <a:cubicBezTo>
                      <a:pt x="83292" y="97304"/>
                      <a:pt x="177483" y="179818"/>
                      <a:pt x="293469" y="234309"/>
                    </a:cubicBezTo>
                    <a:cubicBezTo>
                      <a:pt x="375205" y="273230"/>
                      <a:pt x="607178" y="325385"/>
                      <a:pt x="658555" y="314487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9734B422-72E2-4C12-8554-66C36F51C6B5}"/>
                  </a:ext>
                </a:extLst>
              </p:cNvPr>
              <p:cNvSpPr/>
              <p:nvPr/>
            </p:nvSpPr>
            <p:spPr>
              <a:xfrm>
                <a:off x="4224645" y="3545765"/>
                <a:ext cx="210177" cy="731728"/>
              </a:xfrm>
              <a:custGeom>
                <a:avLst/>
                <a:gdLst>
                  <a:gd name="connsiteX0" fmla="*/ 211734 w 210177"/>
                  <a:gd name="connsiteY0" fmla="*/ 27245 h 731727"/>
                  <a:gd name="connsiteX1" fmla="*/ 200836 w 210177"/>
                  <a:gd name="connsiteY1" fmla="*/ 0 h 731727"/>
                  <a:gd name="connsiteX2" fmla="*/ 0 w 210177"/>
                  <a:gd name="connsiteY2" fmla="*/ 735620 h 731727"/>
                  <a:gd name="connsiteX3" fmla="*/ 18682 w 210177"/>
                  <a:gd name="connsiteY3" fmla="*/ 718494 h 731727"/>
                  <a:gd name="connsiteX4" fmla="*/ 68502 w 210177"/>
                  <a:gd name="connsiteY4" fmla="*/ 627417 h 731727"/>
                  <a:gd name="connsiteX5" fmla="*/ 189938 w 210177"/>
                  <a:gd name="connsiteY5" fmla="*/ 338619 h 731727"/>
                  <a:gd name="connsiteX6" fmla="*/ 214069 w 210177"/>
                  <a:gd name="connsiteY6" fmla="*/ 171255 h 731727"/>
                  <a:gd name="connsiteX7" fmla="*/ 211734 w 210177"/>
                  <a:gd name="connsiteY7" fmla="*/ 27245 h 73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177" h="731727">
                    <a:moveTo>
                      <a:pt x="211734" y="27245"/>
                    </a:moveTo>
                    <a:cubicBezTo>
                      <a:pt x="212512" y="17904"/>
                      <a:pt x="211734" y="9341"/>
                      <a:pt x="200836" y="0"/>
                    </a:cubicBezTo>
                    <a:cubicBezTo>
                      <a:pt x="133891" y="245207"/>
                      <a:pt x="67724" y="489635"/>
                      <a:pt x="0" y="735620"/>
                    </a:cubicBezTo>
                    <a:cubicBezTo>
                      <a:pt x="14790" y="733285"/>
                      <a:pt x="14790" y="724722"/>
                      <a:pt x="18682" y="718494"/>
                    </a:cubicBezTo>
                    <a:cubicBezTo>
                      <a:pt x="35808" y="688136"/>
                      <a:pt x="52155" y="657776"/>
                      <a:pt x="68502" y="627417"/>
                    </a:cubicBezTo>
                    <a:cubicBezTo>
                      <a:pt x="117543" y="534784"/>
                      <a:pt x="163471" y="440593"/>
                      <a:pt x="189938" y="338619"/>
                    </a:cubicBezTo>
                    <a:cubicBezTo>
                      <a:pt x="203950" y="284128"/>
                      <a:pt x="208620" y="228081"/>
                      <a:pt x="214069" y="171255"/>
                    </a:cubicBezTo>
                    <a:cubicBezTo>
                      <a:pt x="217961" y="122214"/>
                      <a:pt x="207842" y="75508"/>
                      <a:pt x="211734" y="27245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A450C7DA-B8D3-447A-9BE5-159D2E4CDF04}"/>
                  </a:ext>
                </a:extLst>
              </p:cNvPr>
              <p:cNvSpPr/>
              <p:nvPr/>
            </p:nvSpPr>
            <p:spPr>
              <a:xfrm>
                <a:off x="5327685" y="2993077"/>
                <a:ext cx="186824" cy="342511"/>
              </a:xfrm>
              <a:custGeom>
                <a:avLst/>
                <a:gdLst>
                  <a:gd name="connsiteX0" fmla="*/ 189160 w 186824"/>
                  <a:gd name="connsiteY0" fmla="*/ 249099 h 342510"/>
                  <a:gd name="connsiteX1" fmla="*/ 186046 w 186824"/>
                  <a:gd name="connsiteY1" fmla="*/ 197722 h 342510"/>
                  <a:gd name="connsiteX2" fmla="*/ 185267 w 186824"/>
                  <a:gd name="connsiteY2" fmla="*/ 188381 h 342510"/>
                  <a:gd name="connsiteX3" fmla="*/ 174369 w 186824"/>
                  <a:gd name="connsiteY3" fmla="*/ 126885 h 342510"/>
                  <a:gd name="connsiteX4" fmla="*/ 184489 w 186824"/>
                  <a:gd name="connsiteY4" fmla="*/ 110538 h 342510"/>
                  <a:gd name="connsiteX5" fmla="*/ 162693 w 186824"/>
                  <a:gd name="connsiteY5" fmla="*/ 97304 h 342510"/>
                  <a:gd name="connsiteX6" fmla="*/ 142454 w 186824"/>
                  <a:gd name="connsiteY6" fmla="*/ 0 h 342510"/>
                  <a:gd name="connsiteX7" fmla="*/ 0 w 186824"/>
                  <a:gd name="connsiteY7" fmla="*/ 343289 h 342510"/>
                  <a:gd name="connsiteX8" fmla="*/ 170477 w 186824"/>
                  <a:gd name="connsiteY8" fmla="*/ 285685 h 342510"/>
                  <a:gd name="connsiteX9" fmla="*/ 189160 w 186824"/>
                  <a:gd name="connsiteY9" fmla="*/ 249099 h 342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6824" h="342510">
                    <a:moveTo>
                      <a:pt x="189160" y="249099"/>
                    </a:moveTo>
                    <a:cubicBezTo>
                      <a:pt x="186046" y="231973"/>
                      <a:pt x="172812" y="215626"/>
                      <a:pt x="186046" y="197722"/>
                    </a:cubicBezTo>
                    <a:cubicBezTo>
                      <a:pt x="186046" y="194608"/>
                      <a:pt x="185267" y="191495"/>
                      <a:pt x="185267" y="188381"/>
                    </a:cubicBezTo>
                    <a:cubicBezTo>
                      <a:pt x="151795" y="158800"/>
                      <a:pt x="151795" y="158800"/>
                      <a:pt x="174369" y="126885"/>
                    </a:cubicBezTo>
                    <a:cubicBezTo>
                      <a:pt x="177483" y="121436"/>
                      <a:pt x="181375" y="115987"/>
                      <a:pt x="184489" y="110538"/>
                    </a:cubicBezTo>
                    <a:cubicBezTo>
                      <a:pt x="171255" y="115208"/>
                      <a:pt x="165807" y="112094"/>
                      <a:pt x="162693" y="97304"/>
                    </a:cubicBezTo>
                    <a:cubicBezTo>
                      <a:pt x="156465" y="66945"/>
                      <a:pt x="156465" y="35030"/>
                      <a:pt x="142454" y="0"/>
                    </a:cubicBezTo>
                    <a:cubicBezTo>
                      <a:pt x="93412" y="117544"/>
                      <a:pt x="46706" y="230416"/>
                      <a:pt x="0" y="343289"/>
                    </a:cubicBezTo>
                    <a:cubicBezTo>
                      <a:pt x="61496" y="326942"/>
                      <a:pt x="115208" y="305146"/>
                      <a:pt x="170477" y="285685"/>
                    </a:cubicBezTo>
                    <a:cubicBezTo>
                      <a:pt x="189938" y="279458"/>
                      <a:pt x="192273" y="268560"/>
                      <a:pt x="189160" y="249099"/>
                    </a:cubicBezTo>
                    <a:close/>
                  </a:path>
                </a:pathLst>
              </a:custGeom>
              <a:solidFill>
                <a:srgbClr val="A1C1E2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EDAECBB-2146-4233-AD4B-DF3D356CED29}"/>
                  </a:ext>
                </a:extLst>
              </p:cNvPr>
              <p:cNvSpPr/>
              <p:nvPr/>
            </p:nvSpPr>
            <p:spPr>
              <a:xfrm>
                <a:off x="4973498" y="4352222"/>
                <a:ext cx="576041" cy="233530"/>
              </a:xfrm>
              <a:custGeom>
                <a:avLst/>
                <a:gdLst>
                  <a:gd name="connsiteX0" fmla="*/ 581490 w 576040"/>
                  <a:gd name="connsiteY0" fmla="*/ 238201 h 233530"/>
                  <a:gd name="connsiteX1" fmla="*/ 0 w 576040"/>
                  <a:gd name="connsiteY1" fmla="*/ 0 h 233530"/>
                  <a:gd name="connsiteX2" fmla="*/ 581490 w 576040"/>
                  <a:gd name="connsiteY2" fmla="*/ 238201 h 23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6040" h="233530">
                    <a:moveTo>
                      <a:pt x="581490" y="238201"/>
                    </a:moveTo>
                    <a:cubicBezTo>
                      <a:pt x="387660" y="158801"/>
                      <a:pt x="193830" y="79400"/>
                      <a:pt x="0" y="0"/>
                    </a:cubicBezTo>
                    <a:cubicBezTo>
                      <a:pt x="165806" y="147124"/>
                      <a:pt x="359636" y="227303"/>
                      <a:pt x="581490" y="238201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60C4BEAB-BADE-49E1-B50C-E6195799D0DA}"/>
                  </a:ext>
                </a:extLst>
              </p:cNvPr>
              <p:cNvSpPr/>
              <p:nvPr/>
            </p:nvSpPr>
            <p:spPr>
              <a:xfrm>
                <a:off x="3822070" y="3051475"/>
                <a:ext cx="210177" cy="194608"/>
              </a:xfrm>
              <a:custGeom>
                <a:avLst/>
                <a:gdLst>
                  <a:gd name="connsiteX0" fmla="*/ 176051 w 210177"/>
                  <a:gd name="connsiteY0" fmla="*/ 10105 h 194608"/>
                  <a:gd name="connsiteX1" fmla="*/ 158926 w 210177"/>
                  <a:gd name="connsiteY1" fmla="*/ 5434 h 194608"/>
                  <a:gd name="connsiteX2" fmla="*/ 7910 w 210177"/>
                  <a:gd name="connsiteY2" fmla="*/ 167348 h 194608"/>
                  <a:gd name="connsiteX3" fmla="*/ 2460 w 210177"/>
                  <a:gd name="connsiteY3" fmla="*/ 189144 h 194608"/>
                  <a:gd name="connsiteX4" fmla="*/ 22700 w 210177"/>
                  <a:gd name="connsiteY4" fmla="*/ 194593 h 194608"/>
                  <a:gd name="connsiteX5" fmla="*/ 33598 w 210177"/>
                  <a:gd name="connsiteY5" fmla="*/ 194593 h 194608"/>
                  <a:gd name="connsiteX6" fmla="*/ 207189 w 210177"/>
                  <a:gd name="connsiteY6" fmla="*/ 129205 h 194608"/>
                  <a:gd name="connsiteX7" fmla="*/ 214973 w 210177"/>
                  <a:gd name="connsiteY7" fmla="*/ 112079 h 194608"/>
                  <a:gd name="connsiteX8" fmla="*/ 176051 w 210177"/>
                  <a:gd name="connsiteY8" fmla="*/ 10105 h 194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177" h="194608">
                    <a:moveTo>
                      <a:pt x="176051" y="10105"/>
                    </a:moveTo>
                    <a:cubicBezTo>
                      <a:pt x="172159" y="-1572"/>
                      <a:pt x="167488" y="-3129"/>
                      <a:pt x="158926" y="5434"/>
                    </a:cubicBezTo>
                    <a:cubicBezTo>
                      <a:pt x="108327" y="59146"/>
                      <a:pt x="49166" y="105074"/>
                      <a:pt x="7910" y="167348"/>
                    </a:cubicBezTo>
                    <a:cubicBezTo>
                      <a:pt x="3239" y="173576"/>
                      <a:pt x="-3767" y="180582"/>
                      <a:pt x="2460" y="189144"/>
                    </a:cubicBezTo>
                    <a:cubicBezTo>
                      <a:pt x="7131" y="196150"/>
                      <a:pt x="14915" y="194593"/>
                      <a:pt x="22700" y="194593"/>
                    </a:cubicBezTo>
                    <a:cubicBezTo>
                      <a:pt x="26592" y="194593"/>
                      <a:pt x="30484" y="195372"/>
                      <a:pt x="33598" y="194593"/>
                    </a:cubicBezTo>
                    <a:cubicBezTo>
                      <a:pt x="93537" y="177468"/>
                      <a:pt x="151141" y="154115"/>
                      <a:pt x="207189" y="129205"/>
                    </a:cubicBezTo>
                    <a:cubicBezTo>
                      <a:pt x="214973" y="126091"/>
                      <a:pt x="218087" y="120642"/>
                      <a:pt x="214973" y="112079"/>
                    </a:cubicBezTo>
                    <a:cubicBezTo>
                      <a:pt x="201740" y="77828"/>
                      <a:pt x="188506" y="44356"/>
                      <a:pt x="176051" y="10105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CBDC926-9488-4F5D-8D86-4240A15D3EF9}"/>
                </a:ext>
              </a:extLst>
            </p:cNvPr>
            <p:cNvSpPr/>
            <p:nvPr/>
          </p:nvSpPr>
          <p:spPr>
            <a:xfrm>
              <a:off x="5487707" y="2989274"/>
              <a:ext cx="1354474" cy="3113734"/>
            </a:xfrm>
            <a:custGeom>
              <a:avLst/>
              <a:gdLst>
                <a:gd name="connsiteX0" fmla="*/ 365421 w 1354474"/>
                <a:gd name="connsiteY0" fmla="*/ 1422110 h 3113734"/>
                <a:gd name="connsiteX1" fmla="*/ 333505 w 1354474"/>
                <a:gd name="connsiteY1" fmla="*/ 1334147 h 3113734"/>
                <a:gd name="connsiteX2" fmla="*/ 327278 w 1354474"/>
                <a:gd name="connsiteY2" fmla="*/ 1316242 h 3113734"/>
                <a:gd name="connsiteX3" fmla="*/ 322607 w 1354474"/>
                <a:gd name="connsiteY3" fmla="*/ 1290554 h 3113734"/>
                <a:gd name="connsiteX4" fmla="*/ 300811 w 1354474"/>
                <a:gd name="connsiteY4" fmla="*/ 1224387 h 3113734"/>
                <a:gd name="connsiteX5" fmla="*/ 289913 w 1354474"/>
                <a:gd name="connsiteY5" fmla="*/ 1190136 h 3113734"/>
                <a:gd name="connsiteX6" fmla="*/ 289134 w 1354474"/>
                <a:gd name="connsiteY6" fmla="*/ 1180795 h 3113734"/>
                <a:gd name="connsiteX7" fmla="*/ 279015 w 1354474"/>
                <a:gd name="connsiteY7" fmla="*/ 1147323 h 3113734"/>
                <a:gd name="connsiteX8" fmla="*/ 277458 w 1354474"/>
                <a:gd name="connsiteY8" fmla="*/ 1137203 h 3113734"/>
                <a:gd name="connsiteX9" fmla="*/ 267338 w 1354474"/>
                <a:gd name="connsiteY9" fmla="*/ 1103730 h 3113734"/>
                <a:gd name="connsiteX10" fmla="*/ 255662 w 1354474"/>
                <a:gd name="connsiteY10" fmla="*/ 1060138 h 3113734"/>
                <a:gd name="connsiteX11" fmla="*/ 245542 w 1354474"/>
                <a:gd name="connsiteY11" fmla="*/ 1026665 h 3113734"/>
                <a:gd name="connsiteX12" fmla="*/ 244764 w 1354474"/>
                <a:gd name="connsiteY12" fmla="*/ 1017324 h 3113734"/>
                <a:gd name="connsiteX13" fmla="*/ 233866 w 1354474"/>
                <a:gd name="connsiteY13" fmla="*/ 983073 h 3113734"/>
                <a:gd name="connsiteX14" fmla="*/ 233866 w 1354474"/>
                <a:gd name="connsiteY14" fmla="*/ 983073 h 3113734"/>
                <a:gd name="connsiteX15" fmla="*/ 222189 w 1354474"/>
                <a:gd name="connsiteY15" fmla="*/ 939481 h 3113734"/>
                <a:gd name="connsiteX16" fmla="*/ 222189 w 1354474"/>
                <a:gd name="connsiteY16" fmla="*/ 939481 h 3113734"/>
                <a:gd name="connsiteX17" fmla="*/ 210513 w 1354474"/>
                <a:gd name="connsiteY17" fmla="*/ 895888 h 3113734"/>
                <a:gd name="connsiteX18" fmla="*/ 200393 w 1354474"/>
                <a:gd name="connsiteY18" fmla="*/ 873314 h 3113734"/>
                <a:gd name="connsiteX19" fmla="*/ 195722 w 1354474"/>
                <a:gd name="connsiteY19" fmla="*/ 858523 h 3113734"/>
                <a:gd name="connsiteX20" fmla="*/ 190273 w 1354474"/>
                <a:gd name="connsiteY20" fmla="*/ 828943 h 3113734"/>
                <a:gd name="connsiteX21" fmla="*/ 189495 w 1354474"/>
                <a:gd name="connsiteY21" fmla="*/ 829721 h 3113734"/>
                <a:gd name="connsiteX22" fmla="*/ 180154 w 1354474"/>
                <a:gd name="connsiteY22" fmla="*/ 795470 h 3113734"/>
                <a:gd name="connsiteX23" fmla="*/ 156801 w 1354474"/>
                <a:gd name="connsiteY23" fmla="*/ 698166 h 3113734"/>
                <a:gd name="connsiteX24" fmla="*/ 151352 w 1354474"/>
                <a:gd name="connsiteY24" fmla="*/ 677148 h 3113734"/>
                <a:gd name="connsiteX25" fmla="*/ 142789 w 1354474"/>
                <a:gd name="connsiteY25" fmla="*/ 632778 h 3113734"/>
                <a:gd name="connsiteX26" fmla="*/ 140454 w 1354474"/>
                <a:gd name="connsiteY26" fmla="*/ 620323 h 3113734"/>
                <a:gd name="connsiteX27" fmla="*/ 135005 w 1354474"/>
                <a:gd name="connsiteY27" fmla="*/ 565833 h 3113734"/>
                <a:gd name="connsiteX28" fmla="*/ 124106 w 1354474"/>
                <a:gd name="connsiteY28" fmla="*/ 392242 h 3113734"/>
                <a:gd name="connsiteX29" fmla="*/ 145903 w 1354474"/>
                <a:gd name="connsiteY29" fmla="*/ 346314 h 3113734"/>
                <a:gd name="connsiteX30" fmla="*/ 150573 w 1354474"/>
                <a:gd name="connsiteY30" fmla="*/ 345536 h 3113734"/>
                <a:gd name="connsiteX31" fmla="*/ 156022 w 1354474"/>
                <a:gd name="connsiteY31" fmla="*/ 318291 h 3113734"/>
                <a:gd name="connsiteX32" fmla="*/ 25245 w 1354474"/>
                <a:gd name="connsiteY32" fmla="*/ 201525 h 3113734"/>
                <a:gd name="connsiteX33" fmla="*/ 18240 w 1354474"/>
                <a:gd name="connsiteY33" fmla="*/ 192963 h 3113734"/>
                <a:gd name="connsiteX34" fmla="*/ 8120 w 1354474"/>
                <a:gd name="connsiteY34" fmla="*/ 131466 h 3113734"/>
                <a:gd name="connsiteX35" fmla="*/ 23688 w 1354474"/>
                <a:gd name="connsiteY35" fmla="*/ 115119 h 3113734"/>
                <a:gd name="connsiteX36" fmla="*/ 124106 w 1354474"/>
                <a:gd name="connsiteY36" fmla="*/ 11588 h 3113734"/>
                <a:gd name="connsiteX37" fmla="*/ 167699 w 1354474"/>
                <a:gd name="connsiteY37" fmla="*/ 17037 h 3113734"/>
                <a:gd name="connsiteX38" fmla="*/ 234644 w 1354474"/>
                <a:gd name="connsiteY38" fmla="*/ 60629 h 3113734"/>
                <a:gd name="connsiteX39" fmla="*/ 285242 w 1354474"/>
                <a:gd name="connsiteY39" fmla="*/ 140808 h 3113734"/>
                <a:gd name="connsiteX40" fmla="*/ 293805 w 1354474"/>
                <a:gd name="connsiteY40" fmla="*/ 205418 h 3113734"/>
                <a:gd name="connsiteX41" fmla="*/ 292248 w 1354474"/>
                <a:gd name="connsiteY41" fmla="*/ 234998 h 3113734"/>
                <a:gd name="connsiteX42" fmla="*/ 299254 w 1354474"/>
                <a:gd name="connsiteY42" fmla="*/ 269249 h 3113734"/>
                <a:gd name="connsiteX43" fmla="*/ 354523 w 1354474"/>
                <a:gd name="connsiteY43" fmla="*/ 294938 h 3113734"/>
                <a:gd name="connsiteX44" fmla="*/ 531227 w 1354474"/>
                <a:gd name="connsiteY44" fmla="*/ 458409 h 3113734"/>
                <a:gd name="connsiteX45" fmla="*/ 540568 w 1354474"/>
                <a:gd name="connsiteY45" fmla="*/ 466971 h 3113734"/>
                <a:gd name="connsiteX46" fmla="*/ 553023 w 1354474"/>
                <a:gd name="connsiteY46" fmla="*/ 487989 h 3113734"/>
                <a:gd name="connsiteX47" fmla="*/ 553023 w 1354474"/>
                <a:gd name="connsiteY47" fmla="*/ 488767 h 3113734"/>
                <a:gd name="connsiteX48" fmla="*/ 574820 w 1354474"/>
                <a:gd name="connsiteY48" fmla="*/ 522240 h 3113734"/>
                <a:gd name="connsiteX49" fmla="*/ 619969 w 1354474"/>
                <a:gd name="connsiteY49" fmla="*/ 608646 h 3113734"/>
                <a:gd name="connsiteX50" fmla="*/ 630867 w 1354474"/>
                <a:gd name="connsiteY50" fmla="*/ 631221 h 3113734"/>
                <a:gd name="connsiteX51" fmla="*/ 630867 w 1354474"/>
                <a:gd name="connsiteY51" fmla="*/ 631221 h 3113734"/>
                <a:gd name="connsiteX52" fmla="*/ 641765 w 1354474"/>
                <a:gd name="connsiteY52" fmla="*/ 652238 h 3113734"/>
                <a:gd name="connsiteX53" fmla="*/ 651106 w 1354474"/>
                <a:gd name="connsiteY53" fmla="*/ 666250 h 3113734"/>
                <a:gd name="connsiteX54" fmla="*/ 674459 w 1354474"/>
                <a:gd name="connsiteY54" fmla="*/ 729304 h 3113734"/>
                <a:gd name="connsiteX55" fmla="*/ 684579 w 1354474"/>
                <a:gd name="connsiteY55" fmla="*/ 747207 h 3113734"/>
                <a:gd name="connsiteX56" fmla="*/ 685357 w 1354474"/>
                <a:gd name="connsiteY56" fmla="*/ 751878 h 3113734"/>
                <a:gd name="connsiteX57" fmla="*/ 698591 w 1354474"/>
                <a:gd name="connsiteY57" fmla="*/ 773674 h 3113734"/>
                <a:gd name="connsiteX58" fmla="*/ 700926 w 1354474"/>
                <a:gd name="connsiteY58" fmla="*/ 780680 h 3113734"/>
                <a:gd name="connsiteX59" fmla="*/ 707932 w 1354474"/>
                <a:gd name="connsiteY59" fmla="*/ 807147 h 3113734"/>
                <a:gd name="connsiteX60" fmla="*/ 728949 w 1354474"/>
                <a:gd name="connsiteY60" fmla="*/ 851518 h 3113734"/>
                <a:gd name="connsiteX61" fmla="*/ 739069 w 1354474"/>
                <a:gd name="connsiteY61" fmla="*/ 874092 h 3113734"/>
                <a:gd name="connsiteX62" fmla="*/ 739847 w 1354474"/>
                <a:gd name="connsiteY62" fmla="*/ 874092 h 3113734"/>
                <a:gd name="connsiteX63" fmla="*/ 749967 w 1354474"/>
                <a:gd name="connsiteY63" fmla="*/ 897445 h 3113734"/>
                <a:gd name="connsiteX64" fmla="*/ 762422 w 1354474"/>
                <a:gd name="connsiteY64" fmla="*/ 939481 h 3113734"/>
                <a:gd name="connsiteX65" fmla="*/ 772542 w 1354474"/>
                <a:gd name="connsiteY65" fmla="*/ 962055 h 3113734"/>
                <a:gd name="connsiteX66" fmla="*/ 795895 w 1354474"/>
                <a:gd name="connsiteY66" fmla="*/ 1027444 h 3113734"/>
                <a:gd name="connsiteX67" fmla="*/ 805236 w 1354474"/>
                <a:gd name="connsiteY67" fmla="*/ 1050018 h 3113734"/>
                <a:gd name="connsiteX68" fmla="*/ 806014 w 1354474"/>
                <a:gd name="connsiteY68" fmla="*/ 1050018 h 3113734"/>
                <a:gd name="connsiteX69" fmla="*/ 811463 w 1354474"/>
                <a:gd name="connsiteY69" fmla="*/ 1068701 h 3113734"/>
                <a:gd name="connsiteX70" fmla="*/ 817691 w 1354474"/>
                <a:gd name="connsiteY70" fmla="*/ 1093610 h 3113734"/>
                <a:gd name="connsiteX71" fmla="*/ 828589 w 1354474"/>
                <a:gd name="connsiteY71" fmla="*/ 1125526 h 3113734"/>
                <a:gd name="connsiteX72" fmla="*/ 839487 w 1354474"/>
                <a:gd name="connsiteY72" fmla="*/ 1158999 h 3113734"/>
                <a:gd name="connsiteX73" fmla="*/ 848828 w 1354474"/>
                <a:gd name="connsiteY73" fmla="*/ 1170676 h 3113734"/>
                <a:gd name="connsiteX74" fmla="*/ 855056 w 1354474"/>
                <a:gd name="connsiteY74" fmla="*/ 1189358 h 3113734"/>
                <a:gd name="connsiteX75" fmla="*/ 864397 w 1354474"/>
                <a:gd name="connsiteY75" fmla="*/ 1213489 h 3113734"/>
                <a:gd name="connsiteX76" fmla="*/ 866732 w 1354474"/>
                <a:gd name="connsiteY76" fmla="*/ 1224387 h 3113734"/>
                <a:gd name="connsiteX77" fmla="*/ 874517 w 1354474"/>
                <a:gd name="connsiteY77" fmla="*/ 1246183 h 3113734"/>
                <a:gd name="connsiteX78" fmla="*/ 877630 w 1354474"/>
                <a:gd name="connsiteY78" fmla="*/ 1252411 h 3113734"/>
                <a:gd name="connsiteX79" fmla="*/ 885415 w 1354474"/>
                <a:gd name="connsiteY79" fmla="*/ 1278099 h 3113734"/>
                <a:gd name="connsiteX80" fmla="*/ 893977 w 1354474"/>
                <a:gd name="connsiteY80" fmla="*/ 1296781 h 3113734"/>
                <a:gd name="connsiteX81" fmla="*/ 939126 w 1354474"/>
                <a:gd name="connsiteY81" fmla="*/ 1433007 h 3113734"/>
                <a:gd name="connsiteX82" fmla="*/ 950024 w 1354474"/>
                <a:gd name="connsiteY82" fmla="*/ 1465702 h 3113734"/>
                <a:gd name="connsiteX83" fmla="*/ 950024 w 1354474"/>
                <a:gd name="connsiteY83" fmla="*/ 1465702 h 3113734"/>
                <a:gd name="connsiteX84" fmla="*/ 955474 w 1354474"/>
                <a:gd name="connsiteY84" fmla="*/ 1480492 h 3113734"/>
                <a:gd name="connsiteX85" fmla="*/ 961701 w 1354474"/>
                <a:gd name="connsiteY85" fmla="*/ 1509294 h 3113734"/>
                <a:gd name="connsiteX86" fmla="*/ 961701 w 1354474"/>
                <a:gd name="connsiteY86" fmla="*/ 1509294 h 3113734"/>
                <a:gd name="connsiteX87" fmla="*/ 971821 w 1354474"/>
                <a:gd name="connsiteY87" fmla="*/ 1537318 h 3113734"/>
                <a:gd name="connsiteX88" fmla="*/ 981940 w 1354474"/>
                <a:gd name="connsiteY88" fmla="*/ 1554443 h 3113734"/>
                <a:gd name="connsiteX89" fmla="*/ 988168 w 1354474"/>
                <a:gd name="connsiteY89" fmla="*/ 1572347 h 3113734"/>
                <a:gd name="connsiteX90" fmla="*/ 992838 w 1354474"/>
                <a:gd name="connsiteY90" fmla="*/ 1598035 h 3113734"/>
                <a:gd name="connsiteX91" fmla="*/ 1016191 w 1354474"/>
                <a:gd name="connsiteY91" fmla="*/ 1663424 h 3113734"/>
                <a:gd name="connsiteX92" fmla="*/ 1027089 w 1354474"/>
                <a:gd name="connsiteY92" fmla="*/ 1696118 h 3113734"/>
                <a:gd name="connsiteX93" fmla="*/ 1037988 w 1354474"/>
                <a:gd name="connsiteY93" fmla="*/ 1728812 h 3113734"/>
                <a:gd name="connsiteX94" fmla="*/ 1043437 w 1354474"/>
                <a:gd name="connsiteY94" fmla="*/ 1747495 h 3113734"/>
                <a:gd name="connsiteX95" fmla="*/ 1050442 w 1354474"/>
                <a:gd name="connsiteY95" fmla="*/ 1770848 h 3113734"/>
                <a:gd name="connsiteX96" fmla="*/ 1059784 w 1354474"/>
                <a:gd name="connsiteY96" fmla="*/ 1790309 h 3113734"/>
                <a:gd name="connsiteX97" fmla="*/ 1100262 w 1354474"/>
                <a:gd name="connsiteY97" fmla="*/ 1921085 h 3113734"/>
                <a:gd name="connsiteX98" fmla="*/ 1104933 w 1354474"/>
                <a:gd name="connsiteY98" fmla="*/ 1942103 h 3113734"/>
                <a:gd name="connsiteX99" fmla="*/ 1115053 w 1354474"/>
                <a:gd name="connsiteY99" fmla="*/ 1970127 h 3113734"/>
                <a:gd name="connsiteX100" fmla="*/ 1125172 w 1354474"/>
                <a:gd name="connsiteY100" fmla="*/ 1992701 h 3113734"/>
                <a:gd name="connsiteX101" fmla="*/ 1131400 w 1354474"/>
                <a:gd name="connsiteY101" fmla="*/ 2011384 h 3113734"/>
                <a:gd name="connsiteX102" fmla="*/ 1136849 w 1354474"/>
                <a:gd name="connsiteY102" fmla="*/ 2037072 h 3113734"/>
                <a:gd name="connsiteX103" fmla="*/ 1149304 w 1354474"/>
                <a:gd name="connsiteY103" fmla="*/ 2079886 h 3113734"/>
                <a:gd name="connsiteX104" fmla="*/ 1158645 w 1354474"/>
                <a:gd name="connsiteY104" fmla="*/ 2103239 h 3113734"/>
                <a:gd name="connsiteX105" fmla="*/ 1159423 w 1354474"/>
                <a:gd name="connsiteY105" fmla="*/ 2103239 h 3113734"/>
                <a:gd name="connsiteX106" fmla="*/ 1164872 w 1354474"/>
                <a:gd name="connsiteY106" fmla="*/ 2117251 h 3113734"/>
                <a:gd name="connsiteX107" fmla="*/ 1173435 w 1354474"/>
                <a:gd name="connsiteY107" fmla="*/ 2145274 h 3113734"/>
                <a:gd name="connsiteX108" fmla="*/ 1175770 w 1354474"/>
                <a:gd name="connsiteY108" fmla="*/ 2152280 h 3113734"/>
                <a:gd name="connsiteX109" fmla="*/ 1181998 w 1354474"/>
                <a:gd name="connsiteY109" fmla="*/ 2180304 h 3113734"/>
                <a:gd name="connsiteX110" fmla="*/ 1182776 w 1354474"/>
                <a:gd name="connsiteY110" fmla="*/ 2184975 h 3113734"/>
                <a:gd name="connsiteX111" fmla="*/ 1192896 w 1354474"/>
                <a:gd name="connsiteY111" fmla="*/ 2213777 h 3113734"/>
                <a:gd name="connsiteX112" fmla="*/ 1203015 w 1354474"/>
                <a:gd name="connsiteY112" fmla="*/ 2235573 h 3113734"/>
                <a:gd name="connsiteX113" fmla="*/ 1208465 w 1354474"/>
                <a:gd name="connsiteY113" fmla="*/ 2254255 h 3113734"/>
                <a:gd name="connsiteX114" fmla="*/ 1213913 w 1354474"/>
                <a:gd name="connsiteY114" fmla="*/ 2279165 h 3113734"/>
                <a:gd name="connsiteX115" fmla="*/ 1225590 w 1354474"/>
                <a:gd name="connsiteY115" fmla="*/ 2321979 h 3113734"/>
                <a:gd name="connsiteX116" fmla="*/ 1236488 w 1354474"/>
                <a:gd name="connsiteY116" fmla="*/ 2356230 h 3113734"/>
                <a:gd name="connsiteX117" fmla="*/ 1236488 w 1354474"/>
                <a:gd name="connsiteY117" fmla="*/ 2356230 h 3113734"/>
                <a:gd name="connsiteX118" fmla="*/ 1247386 w 1354474"/>
                <a:gd name="connsiteY118" fmla="*/ 2389702 h 3113734"/>
                <a:gd name="connsiteX119" fmla="*/ 1258284 w 1354474"/>
                <a:gd name="connsiteY119" fmla="*/ 2412277 h 3113734"/>
                <a:gd name="connsiteX120" fmla="*/ 1262955 w 1354474"/>
                <a:gd name="connsiteY120" fmla="*/ 2427067 h 3113734"/>
                <a:gd name="connsiteX121" fmla="*/ 1269182 w 1354474"/>
                <a:gd name="connsiteY121" fmla="*/ 2456648 h 3113734"/>
                <a:gd name="connsiteX122" fmla="*/ 1291757 w 1354474"/>
                <a:gd name="connsiteY122" fmla="*/ 2522036 h 3113734"/>
                <a:gd name="connsiteX123" fmla="*/ 1296427 w 1354474"/>
                <a:gd name="connsiteY123" fmla="*/ 2536827 h 3113734"/>
                <a:gd name="connsiteX124" fmla="*/ 1302655 w 1354474"/>
                <a:gd name="connsiteY124" fmla="*/ 2565628 h 3113734"/>
                <a:gd name="connsiteX125" fmla="*/ 1312775 w 1354474"/>
                <a:gd name="connsiteY125" fmla="*/ 2588203 h 3113734"/>
                <a:gd name="connsiteX126" fmla="*/ 1318224 w 1354474"/>
                <a:gd name="connsiteY126" fmla="*/ 2606886 h 3113734"/>
                <a:gd name="connsiteX127" fmla="*/ 1324451 w 1354474"/>
                <a:gd name="connsiteY127" fmla="*/ 2632574 h 3113734"/>
                <a:gd name="connsiteX128" fmla="*/ 1335349 w 1354474"/>
                <a:gd name="connsiteY128" fmla="*/ 2669939 h 3113734"/>
                <a:gd name="connsiteX129" fmla="*/ 1350139 w 1354474"/>
                <a:gd name="connsiteY129" fmla="*/ 2722094 h 3113734"/>
                <a:gd name="connsiteX130" fmla="*/ 1344690 w 1354474"/>
                <a:gd name="connsiteY130" fmla="*/ 2778919 h 3113734"/>
                <a:gd name="connsiteX131" fmla="*/ 1336128 w 1354474"/>
                <a:gd name="connsiteY131" fmla="*/ 2815506 h 3113734"/>
                <a:gd name="connsiteX132" fmla="*/ 1335349 w 1354474"/>
                <a:gd name="connsiteY132" fmla="*/ 2824847 h 3113734"/>
                <a:gd name="connsiteX133" fmla="*/ 1325230 w 1354474"/>
                <a:gd name="connsiteY133" fmla="*/ 2859098 h 3113734"/>
                <a:gd name="connsiteX134" fmla="*/ 1324451 w 1354474"/>
                <a:gd name="connsiteY134" fmla="*/ 2873888 h 3113734"/>
                <a:gd name="connsiteX135" fmla="*/ 1316667 w 1354474"/>
                <a:gd name="connsiteY135" fmla="*/ 2898020 h 3113734"/>
                <a:gd name="connsiteX136" fmla="*/ 1307325 w 1354474"/>
                <a:gd name="connsiteY136" fmla="*/ 2926043 h 3113734"/>
                <a:gd name="connsiteX137" fmla="*/ 1301877 w 1354474"/>
                <a:gd name="connsiteY137" fmla="*/ 2940055 h 3113734"/>
                <a:gd name="connsiteX138" fmla="*/ 1301098 w 1354474"/>
                <a:gd name="connsiteY138" fmla="*/ 2950175 h 3113734"/>
                <a:gd name="connsiteX139" fmla="*/ 1292535 w 1354474"/>
                <a:gd name="connsiteY139" fmla="*/ 2966522 h 3113734"/>
                <a:gd name="connsiteX140" fmla="*/ 1280859 w 1354474"/>
                <a:gd name="connsiteY140" fmla="*/ 2996881 h 3113734"/>
                <a:gd name="connsiteX141" fmla="*/ 1280080 w 1354474"/>
                <a:gd name="connsiteY141" fmla="*/ 3006222 h 3113734"/>
                <a:gd name="connsiteX142" fmla="*/ 1269182 w 1354474"/>
                <a:gd name="connsiteY142" fmla="*/ 3038916 h 3113734"/>
                <a:gd name="connsiteX143" fmla="*/ 1255171 w 1354474"/>
                <a:gd name="connsiteY143" fmla="*/ 3096520 h 3113734"/>
                <a:gd name="connsiteX144" fmla="*/ 1224812 w 1354474"/>
                <a:gd name="connsiteY144" fmla="*/ 3108197 h 3113734"/>
                <a:gd name="connsiteX145" fmla="*/ 1135292 w 1354474"/>
                <a:gd name="connsiteY145" fmla="*/ 3051371 h 3113734"/>
                <a:gd name="connsiteX146" fmla="*/ 1105711 w 1354474"/>
                <a:gd name="connsiteY146" fmla="*/ 3039695 h 3113734"/>
                <a:gd name="connsiteX147" fmla="*/ 1027089 w 1354474"/>
                <a:gd name="connsiteY147" fmla="*/ 2984426 h 3113734"/>
                <a:gd name="connsiteX148" fmla="*/ 993617 w 1354474"/>
                <a:gd name="connsiteY148" fmla="*/ 2963408 h 3113734"/>
                <a:gd name="connsiteX149" fmla="*/ 938348 w 1354474"/>
                <a:gd name="connsiteY149" fmla="*/ 2930714 h 3113734"/>
                <a:gd name="connsiteX150" fmla="*/ 916552 w 1354474"/>
                <a:gd name="connsiteY150" fmla="*/ 2919816 h 3113734"/>
                <a:gd name="connsiteX151" fmla="*/ 838709 w 1354474"/>
                <a:gd name="connsiteY151" fmla="*/ 2865325 h 3113734"/>
                <a:gd name="connsiteX152" fmla="*/ 828589 w 1354474"/>
                <a:gd name="connsiteY152" fmla="*/ 2842751 h 3113734"/>
                <a:gd name="connsiteX153" fmla="*/ 806014 w 1354474"/>
                <a:gd name="connsiteY153" fmla="*/ 2772692 h 3113734"/>
                <a:gd name="connsiteX154" fmla="*/ 795895 w 1354474"/>
                <a:gd name="connsiteY154" fmla="*/ 2743890 h 3113734"/>
                <a:gd name="connsiteX155" fmla="*/ 795116 w 1354474"/>
                <a:gd name="connsiteY155" fmla="*/ 2739998 h 3113734"/>
                <a:gd name="connsiteX156" fmla="*/ 782661 w 1354474"/>
                <a:gd name="connsiteY156" fmla="*/ 2703411 h 3113734"/>
                <a:gd name="connsiteX157" fmla="*/ 773320 w 1354474"/>
                <a:gd name="connsiteY157" fmla="*/ 2678501 h 3113734"/>
                <a:gd name="connsiteX158" fmla="*/ 773320 w 1354474"/>
                <a:gd name="connsiteY158" fmla="*/ 2678501 h 3113734"/>
                <a:gd name="connsiteX159" fmla="*/ 759308 w 1354474"/>
                <a:gd name="connsiteY159" fmla="*/ 2647364 h 3113734"/>
                <a:gd name="connsiteX160" fmla="*/ 756973 w 1354474"/>
                <a:gd name="connsiteY160" fmla="*/ 2636466 h 3113734"/>
                <a:gd name="connsiteX161" fmla="*/ 751524 w 1354474"/>
                <a:gd name="connsiteY161" fmla="*/ 2613113 h 3113734"/>
                <a:gd name="connsiteX162" fmla="*/ 741404 w 1354474"/>
                <a:gd name="connsiteY162" fmla="*/ 2591317 h 3113734"/>
                <a:gd name="connsiteX163" fmla="*/ 730506 w 1354474"/>
                <a:gd name="connsiteY163" fmla="*/ 2557844 h 3113734"/>
                <a:gd name="connsiteX164" fmla="*/ 718830 w 1354474"/>
                <a:gd name="connsiteY164" fmla="*/ 2515030 h 3113734"/>
                <a:gd name="connsiteX165" fmla="*/ 707932 w 1354474"/>
                <a:gd name="connsiteY165" fmla="*/ 2482336 h 3113734"/>
                <a:gd name="connsiteX166" fmla="*/ 707153 w 1354474"/>
                <a:gd name="connsiteY166" fmla="*/ 2472995 h 3113734"/>
                <a:gd name="connsiteX167" fmla="*/ 695477 w 1354474"/>
                <a:gd name="connsiteY167" fmla="*/ 2440301 h 3113734"/>
                <a:gd name="connsiteX168" fmla="*/ 686136 w 1354474"/>
                <a:gd name="connsiteY168" fmla="*/ 2416169 h 3113734"/>
                <a:gd name="connsiteX169" fmla="*/ 675238 w 1354474"/>
                <a:gd name="connsiteY169" fmla="*/ 2394373 h 3113734"/>
                <a:gd name="connsiteX170" fmla="*/ 669788 w 1354474"/>
                <a:gd name="connsiteY170" fmla="*/ 2376469 h 3113734"/>
                <a:gd name="connsiteX171" fmla="*/ 662783 w 1354474"/>
                <a:gd name="connsiteY171" fmla="*/ 2352338 h 3113734"/>
                <a:gd name="connsiteX172" fmla="*/ 654220 w 1354474"/>
                <a:gd name="connsiteY172" fmla="*/ 2328206 h 3113734"/>
                <a:gd name="connsiteX173" fmla="*/ 630867 w 1354474"/>
                <a:gd name="connsiteY173" fmla="*/ 2242578 h 3113734"/>
                <a:gd name="connsiteX174" fmla="*/ 619969 w 1354474"/>
                <a:gd name="connsiteY174" fmla="*/ 2209106 h 3113734"/>
                <a:gd name="connsiteX175" fmla="*/ 619969 w 1354474"/>
                <a:gd name="connsiteY175" fmla="*/ 2209106 h 3113734"/>
                <a:gd name="connsiteX176" fmla="*/ 609071 w 1354474"/>
                <a:gd name="connsiteY176" fmla="*/ 2175633 h 3113734"/>
                <a:gd name="connsiteX177" fmla="*/ 609071 w 1354474"/>
                <a:gd name="connsiteY177" fmla="*/ 2175633 h 3113734"/>
                <a:gd name="connsiteX178" fmla="*/ 597394 w 1354474"/>
                <a:gd name="connsiteY178" fmla="*/ 2145274 h 3113734"/>
                <a:gd name="connsiteX179" fmla="*/ 594280 w 1354474"/>
                <a:gd name="connsiteY179" fmla="*/ 2139047 h 3113734"/>
                <a:gd name="connsiteX180" fmla="*/ 584161 w 1354474"/>
                <a:gd name="connsiteY180" fmla="*/ 2112580 h 3113734"/>
                <a:gd name="connsiteX181" fmla="*/ 577155 w 1354474"/>
                <a:gd name="connsiteY181" fmla="*/ 2092341 h 3113734"/>
                <a:gd name="connsiteX182" fmla="*/ 576376 w 1354474"/>
                <a:gd name="connsiteY182" fmla="*/ 2087670 h 3113734"/>
                <a:gd name="connsiteX183" fmla="*/ 565478 w 1354474"/>
                <a:gd name="connsiteY183" fmla="*/ 2054976 h 3113734"/>
                <a:gd name="connsiteX184" fmla="*/ 553802 w 1354474"/>
                <a:gd name="connsiteY184" fmla="*/ 2011384 h 3113734"/>
                <a:gd name="connsiteX185" fmla="*/ 540568 w 1354474"/>
                <a:gd name="connsiteY185" fmla="*/ 1980247 h 3113734"/>
                <a:gd name="connsiteX186" fmla="*/ 538233 w 1354474"/>
                <a:gd name="connsiteY186" fmla="*/ 1969348 h 3113734"/>
                <a:gd name="connsiteX187" fmla="*/ 528892 w 1354474"/>
                <a:gd name="connsiteY187" fmla="*/ 1945995 h 3113734"/>
                <a:gd name="connsiteX188" fmla="*/ 527335 w 1354474"/>
                <a:gd name="connsiteY188" fmla="*/ 1938989 h 3113734"/>
                <a:gd name="connsiteX189" fmla="*/ 519551 w 1354474"/>
                <a:gd name="connsiteY189" fmla="*/ 1913301 h 3113734"/>
                <a:gd name="connsiteX190" fmla="*/ 517215 w 1354474"/>
                <a:gd name="connsiteY190" fmla="*/ 1906295 h 3113734"/>
                <a:gd name="connsiteX191" fmla="*/ 508653 w 1354474"/>
                <a:gd name="connsiteY191" fmla="*/ 1879828 h 3113734"/>
                <a:gd name="connsiteX192" fmla="*/ 506317 w 1354474"/>
                <a:gd name="connsiteY192" fmla="*/ 1872822 h 3113734"/>
                <a:gd name="connsiteX193" fmla="*/ 500090 w 1354474"/>
                <a:gd name="connsiteY193" fmla="*/ 1845577 h 3113734"/>
                <a:gd name="connsiteX194" fmla="*/ 489970 w 1354474"/>
                <a:gd name="connsiteY194" fmla="*/ 1823781 h 3113734"/>
                <a:gd name="connsiteX195" fmla="*/ 483743 w 1354474"/>
                <a:gd name="connsiteY195" fmla="*/ 1805877 h 3113734"/>
                <a:gd name="connsiteX196" fmla="*/ 478294 w 1354474"/>
                <a:gd name="connsiteY196" fmla="*/ 1780189 h 3113734"/>
                <a:gd name="connsiteX197" fmla="*/ 456498 w 1354474"/>
                <a:gd name="connsiteY197" fmla="*/ 1714022 h 3113734"/>
                <a:gd name="connsiteX198" fmla="*/ 451827 w 1354474"/>
                <a:gd name="connsiteY198" fmla="*/ 1699232 h 3113734"/>
                <a:gd name="connsiteX199" fmla="*/ 444821 w 1354474"/>
                <a:gd name="connsiteY199" fmla="*/ 1670430 h 3113734"/>
                <a:gd name="connsiteX200" fmla="*/ 444043 w 1354474"/>
                <a:gd name="connsiteY200" fmla="*/ 1670430 h 3113734"/>
                <a:gd name="connsiteX201" fmla="*/ 434702 w 1354474"/>
                <a:gd name="connsiteY201" fmla="*/ 1647077 h 3113734"/>
                <a:gd name="connsiteX202" fmla="*/ 433923 w 1354474"/>
                <a:gd name="connsiteY202" fmla="*/ 1647855 h 3113734"/>
                <a:gd name="connsiteX203" fmla="*/ 429252 w 1354474"/>
                <a:gd name="connsiteY203" fmla="*/ 1633065 h 3113734"/>
                <a:gd name="connsiteX204" fmla="*/ 423025 w 1354474"/>
                <a:gd name="connsiteY204" fmla="*/ 1603484 h 3113734"/>
                <a:gd name="connsiteX205" fmla="*/ 402007 w 1354474"/>
                <a:gd name="connsiteY205" fmla="*/ 1548216 h 3113734"/>
                <a:gd name="connsiteX206" fmla="*/ 391109 w 1354474"/>
                <a:gd name="connsiteY206" fmla="*/ 1513965 h 3113734"/>
                <a:gd name="connsiteX207" fmla="*/ 378654 w 1354474"/>
                <a:gd name="connsiteY207" fmla="*/ 1461031 h 3113734"/>
                <a:gd name="connsiteX208" fmla="*/ 365421 w 1354474"/>
                <a:gd name="connsiteY208" fmla="*/ 1422110 h 3113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</a:cxnLst>
              <a:rect l="l" t="t" r="r" b="b"/>
              <a:pathLst>
                <a:path w="1354474" h="3113734">
                  <a:moveTo>
                    <a:pt x="365421" y="1422110"/>
                  </a:moveTo>
                  <a:cubicBezTo>
                    <a:pt x="350631" y="1394086"/>
                    <a:pt x="350631" y="1361392"/>
                    <a:pt x="333505" y="1334147"/>
                  </a:cubicBezTo>
                  <a:cubicBezTo>
                    <a:pt x="326499" y="1329476"/>
                    <a:pt x="327278" y="1322470"/>
                    <a:pt x="327278" y="1316242"/>
                  </a:cubicBezTo>
                  <a:cubicBezTo>
                    <a:pt x="326499" y="1307680"/>
                    <a:pt x="328835" y="1298338"/>
                    <a:pt x="322607" y="1290554"/>
                  </a:cubicBezTo>
                  <a:cubicBezTo>
                    <a:pt x="315601" y="1268758"/>
                    <a:pt x="312487" y="1245405"/>
                    <a:pt x="300811" y="1224387"/>
                  </a:cubicBezTo>
                  <a:cubicBezTo>
                    <a:pt x="293027" y="1214268"/>
                    <a:pt x="296140" y="1201034"/>
                    <a:pt x="289913" y="1190136"/>
                  </a:cubicBezTo>
                  <a:cubicBezTo>
                    <a:pt x="289913" y="1187023"/>
                    <a:pt x="289134" y="1183909"/>
                    <a:pt x="289134" y="1180795"/>
                  </a:cubicBezTo>
                  <a:cubicBezTo>
                    <a:pt x="282129" y="1170676"/>
                    <a:pt x="284464" y="1157442"/>
                    <a:pt x="279015" y="1147323"/>
                  </a:cubicBezTo>
                  <a:cubicBezTo>
                    <a:pt x="278236" y="1144209"/>
                    <a:pt x="278236" y="1141095"/>
                    <a:pt x="277458" y="1137203"/>
                  </a:cubicBezTo>
                  <a:cubicBezTo>
                    <a:pt x="269674" y="1127083"/>
                    <a:pt x="274344" y="1113850"/>
                    <a:pt x="267338" y="1103730"/>
                  </a:cubicBezTo>
                  <a:cubicBezTo>
                    <a:pt x="266560" y="1088161"/>
                    <a:pt x="254883" y="1075707"/>
                    <a:pt x="255662" y="1060138"/>
                  </a:cubicBezTo>
                  <a:cubicBezTo>
                    <a:pt x="249434" y="1050018"/>
                    <a:pt x="253326" y="1036006"/>
                    <a:pt x="245542" y="1026665"/>
                  </a:cubicBezTo>
                  <a:cubicBezTo>
                    <a:pt x="245542" y="1023551"/>
                    <a:pt x="244764" y="1020437"/>
                    <a:pt x="244764" y="1017324"/>
                  </a:cubicBezTo>
                  <a:cubicBezTo>
                    <a:pt x="240871" y="1006426"/>
                    <a:pt x="240871" y="993971"/>
                    <a:pt x="233866" y="983073"/>
                  </a:cubicBezTo>
                  <a:lnTo>
                    <a:pt x="233866" y="983073"/>
                  </a:lnTo>
                  <a:cubicBezTo>
                    <a:pt x="227638" y="969061"/>
                    <a:pt x="232309" y="952714"/>
                    <a:pt x="222189" y="939481"/>
                  </a:cubicBezTo>
                  <a:lnTo>
                    <a:pt x="222189" y="939481"/>
                  </a:lnTo>
                  <a:cubicBezTo>
                    <a:pt x="213626" y="926247"/>
                    <a:pt x="222968" y="908343"/>
                    <a:pt x="210513" y="895888"/>
                  </a:cubicBezTo>
                  <a:cubicBezTo>
                    <a:pt x="207399" y="888104"/>
                    <a:pt x="203507" y="881098"/>
                    <a:pt x="200393" y="873314"/>
                  </a:cubicBezTo>
                  <a:cubicBezTo>
                    <a:pt x="197279" y="868643"/>
                    <a:pt x="195722" y="863973"/>
                    <a:pt x="195722" y="858523"/>
                  </a:cubicBezTo>
                  <a:cubicBezTo>
                    <a:pt x="194165" y="848404"/>
                    <a:pt x="198058" y="837506"/>
                    <a:pt x="190273" y="828943"/>
                  </a:cubicBezTo>
                  <a:lnTo>
                    <a:pt x="189495" y="829721"/>
                  </a:lnTo>
                  <a:cubicBezTo>
                    <a:pt x="183267" y="818823"/>
                    <a:pt x="184046" y="806368"/>
                    <a:pt x="180154" y="795470"/>
                  </a:cubicBezTo>
                  <a:cubicBezTo>
                    <a:pt x="177818" y="761998"/>
                    <a:pt x="166142" y="730082"/>
                    <a:pt x="156801" y="698166"/>
                  </a:cubicBezTo>
                  <a:cubicBezTo>
                    <a:pt x="151352" y="691939"/>
                    <a:pt x="151352" y="684933"/>
                    <a:pt x="151352" y="677148"/>
                  </a:cubicBezTo>
                  <a:cubicBezTo>
                    <a:pt x="151352" y="661580"/>
                    <a:pt x="152130" y="646011"/>
                    <a:pt x="142789" y="632778"/>
                  </a:cubicBezTo>
                  <a:cubicBezTo>
                    <a:pt x="141232" y="628885"/>
                    <a:pt x="140454" y="624215"/>
                    <a:pt x="140454" y="620323"/>
                  </a:cubicBezTo>
                  <a:cubicBezTo>
                    <a:pt x="138118" y="602419"/>
                    <a:pt x="145124" y="583736"/>
                    <a:pt x="135005" y="565833"/>
                  </a:cubicBezTo>
                  <a:cubicBezTo>
                    <a:pt x="120993" y="508228"/>
                    <a:pt x="122550" y="449846"/>
                    <a:pt x="124106" y="392242"/>
                  </a:cubicBezTo>
                  <a:cubicBezTo>
                    <a:pt x="130334" y="376673"/>
                    <a:pt x="131112" y="357991"/>
                    <a:pt x="145903" y="346314"/>
                  </a:cubicBezTo>
                  <a:cubicBezTo>
                    <a:pt x="147459" y="346314"/>
                    <a:pt x="149016" y="345536"/>
                    <a:pt x="150573" y="345536"/>
                  </a:cubicBezTo>
                  <a:cubicBezTo>
                    <a:pt x="164585" y="339308"/>
                    <a:pt x="164585" y="329189"/>
                    <a:pt x="156022" y="318291"/>
                  </a:cubicBezTo>
                  <a:cubicBezTo>
                    <a:pt x="113987" y="277812"/>
                    <a:pt x="73508" y="234998"/>
                    <a:pt x="25245" y="201525"/>
                  </a:cubicBezTo>
                  <a:cubicBezTo>
                    <a:pt x="22132" y="199190"/>
                    <a:pt x="19796" y="196855"/>
                    <a:pt x="18240" y="192963"/>
                  </a:cubicBezTo>
                  <a:cubicBezTo>
                    <a:pt x="2671" y="174280"/>
                    <a:pt x="-8227" y="154819"/>
                    <a:pt x="8120" y="131466"/>
                  </a:cubicBezTo>
                  <a:cubicBezTo>
                    <a:pt x="10455" y="123682"/>
                    <a:pt x="18240" y="119790"/>
                    <a:pt x="23688" y="115119"/>
                  </a:cubicBezTo>
                  <a:cubicBezTo>
                    <a:pt x="57161" y="80868"/>
                    <a:pt x="90634" y="45839"/>
                    <a:pt x="124106" y="11588"/>
                  </a:cubicBezTo>
                  <a:cubicBezTo>
                    <a:pt x="142010" y="-12544"/>
                    <a:pt x="154465" y="6917"/>
                    <a:pt x="167699" y="17037"/>
                  </a:cubicBezTo>
                  <a:cubicBezTo>
                    <a:pt x="188716" y="33384"/>
                    <a:pt x="210513" y="49731"/>
                    <a:pt x="234644" y="60629"/>
                  </a:cubicBezTo>
                  <a:cubicBezTo>
                    <a:pt x="275901" y="71527"/>
                    <a:pt x="285242" y="103443"/>
                    <a:pt x="285242" y="140808"/>
                  </a:cubicBezTo>
                  <a:cubicBezTo>
                    <a:pt x="285242" y="162604"/>
                    <a:pt x="285242" y="184400"/>
                    <a:pt x="293805" y="205418"/>
                  </a:cubicBezTo>
                  <a:cubicBezTo>
                    <a:pt x="297697" y="215537"/>
                    <a:pt x="293805" y="224878"/>
                    <a:pt x="292248" y="234998"/>
                  </a:cubicBezTo>
                  <a:cubicBezTo>
                    <a:pt x="290691" y="246675"/>
                    <a:pt x="290691" y="259130"/>
                    <a:pt x="299254" y="269249"/>
                  </a:cubicBezTo>
                  <a:cubicBezTo>
                    <a:pt x="315601" y="282483"/>
                    <a:pt x="336619" y="285596"/>
                    <a:pt x="354523" y="294938"/>
                  </a:cubicBezTo>
                  <a:cubicBezTo>
                    <a:pt x="427695" y="333859"/>
                    <a:pt x="483743" y="391463"/>
                    <a:pt x="531227" y="458409"/>
                  </a:cubicBezTo>
                  <a:cubicBezTo>
                    <a:pt x="534341" y="462301"/>
                    <a:pt x="535898" y="465414"/>
                    <a:pt x="540568" y="466971"/>
                  </a:cubicBezTo>
                  <a:cubicBezTo>
                    <a:pt x="549910" y="470864"/>
                    <a:pt x="546796" y="481762"/>
                    <a:pt x="553023" y="487989"/>
                  </a:cubicBezTo>
                  <a:lnTo>
                    <a:pt x="553023" y="488767"/>
                  </a:lnTo>
                  <a:cubicBezTo>
                    <a:pt x="561586" y="498887"/>
                    <a:pt x="567814" y="510564"/>
                    <a:pt x="574820" y="522240"/>
                  </a:cubicBezTo>
                  <a:cubicBezTo>
                    <a:pt x="588831" y="551821"/>
                    <a:pt x="608292" y="578287"/>
                    <a:pt x="619969" y="608646"/>
                  </a:cubicBezTo>
                  <a:cubicBezTo>
                    <a:pt x="626196" y="614874"/>
                    <a:pt x="622304" y="625772"/>
                    <a:pt x="630867" y="631221"/>
                  </a:cubicBezTo>
                  <a:lnTo>
                    <a:pt x="630867" y="631221"/>
                  </a:lnTo>
                  <a:cubicBezTo>
                    <a:pt x="636316" y="637448"/>
                    <a:pt x="636316" y="646011"/>
                    <a:pt x="641765" y="652238"/>
                  </a:cubicBezTo>
                  <a:cubicBezTo>
                    <a:pt x="644879" y="656909"/>
                    <a:pt x="648771" y="660801"/>
                    <a:pt x="651106" y="666250"/>
                  </a:cubicBezTo>
                  <a:cubicBezTo>
                    <a:pt x="658890" y="687268"/>
                    <a:pt x="666675" y="708286"/>
                    <a:pt x="674459" y="729304"/>
                  </a:cubicBezTo>
                  <a:cubicBezTo>
                    <a:pt x="678351" y="734753"/>
                    <a:pt x="679908" y="741758"/>
                    <a:pt x="684579" y="747207"/>
                  </a:cubicBezTo>
                  <a:cubicBezTo>
                    <a:pt x="685357" y="748764"/>
                    <a:pt x="685357" y="750321"/>
                    <a:pt x="685357" y="751878"/>
                  </a:cubicBezTo>
                  <a:cubicBezTo>
                    <a:pt x="690806" y="758884"/>
                    <a:pt x="690806" y="768225"/>
                    <a:pt x="698591" y="773674"/>
                  </a:cubicBezTo>
                  <a:cubicBezTo>
                    <a:pt x="700147" y="776010"/>
                    <a:pt x="700926" y="778345"/>
                    <a:pt x="700926" y="780680"/>
                  </a:cubicBezTo>
                  <a:cubicBezTo>
                    <a:pt x="703261" y="789243"/>
                    <a:pt x="697034" y="800919"/>
                    <a:pt x="707932" y="807147"/>
                  </a:cubicBezTo>
                  <a:cubicBezTo>
                    <a:pt x="720387" y="819602"/>
                    <a:pt x="721944" y="836727"/>
                    <a:pt x="728949" y="851518"/>
                  </a:cubicBezTo>
                  <a:cubicBezTo>
                    <a:pt x="735177" y="857745"/>
                    <a:pt x="732063" y="867865"/>
                    <a:pt x="739069" y="874092"/>
                  </a:cubicBezTo>
                  <a:lnTo>
                    <a:pt x="739847" y="874092"/>
                  </a:lnTo>
                  <a:cubicBezTo>
                    <a:pt x="744518" y="881098"/>
                    <a:pt x="744518" y="890439"/>
                    <a:pt x="749967" y="897445"/>
                  </a:cubicBezTo>
                  <a:cubicBezTo>
                    <a:pt x="747632" y="913014"/>
                    <a:pt x="761644" y="924690"/>
                    <a:pt x="762422" y="939481"/>
                  </a:cubicBezTo>
                  <a:cubicBezTo>
                    <a:pt x="768650" y="945708"/>
                    <a:pt x="765536" y="955828"/>
                    <a:pt x="772542" y="962055"/>
                  </a:cubicBezTo>
                  <a:cubicBezTo>
                    <a:pt x="780326" y="983851"/>
                    <a:pt x="788110" y="1005648"/>
                    <a:pt x="795895" y="1027444"/>
                  </a:cubicBezTo>
                  <a:cubicBezTo>
                    <a:pt x="802122" y="1033671"/>
                    <a:pt x="799008" y="1043791"/>
                    <a:pt x="805236" y="1050018"/>
                  </a:cubicBezTo>
                  <a:lnTo>
                    <a:pt x="806014" y="1050018"/>
                  </a:lnTo>
                  <a:cubicBezTo>
                    <a:pt x="810685" y="1055467"/>
                    <a:pt x="809906" y="1062473"/>
                    <a:pt x="811463" y="1068701"/>
                  </a:cubicBezTo>
                  <a:cubicBezTo>
                    <a:pt x="812242" y="1077264"/>
                    <a:pt x="811463" y="1086604"/>
                    <a:pt x="817691" y="1093610"/>
                  </a:cubicBezTo>
                  <a:cubicBezTo>
                    <a:pt x="823918" y="1103730"/>
                    <a:pt x="830146" y="1113071"/>
                    <a:pt x="828589" y="1125526"/>
                  </a:cubicBezTo>
                  <a:cubicBezTo>
                    <a:pt x="834038" y="1136424"/>
                    <a:pt x="829367" y="1150436"/>
                    <a:pt x="839487" y="1158999"/>
                  </a:cubicBezTo>
                  <a:cubicBezTo>
                    <a:pt x="842601" y="1162891"/>
                    <a:pt x="845714" y="1166783"/>
                    <a:pt x="848828" y="1170676"/>
                  </a:cubicBezTo>
                  <a:cubicBezTo>
                    <a:pt x="853499" y="1176124"/>
                    <a:pt x="852720" y="1183130"/>
                    <a:pt x="855056" y="1189358"/>
                  </a:cubicBezTo>
                  <a:cubicBezTo>
                    <a:pt x="854277" y="1198699"/>
                    <a:pt x="858948" y="1206483"/>
                    <a:pt x="864397" y="1213489"/>
                  </a:cubicBezTo>
                  <a:cubicBezTo>
                    <a:pt x="865954" y="1216603"/>
                    <a:pt x="865954" y="1220495"/>
                    <a:pt x="866732" y="1224387"/>
                  </a:cubicBezTo>
                  <a:cubicBezTo>
                    <a:pt x="865954" y="1232950"/>
                    <a:pt x="867510" y="1240735"/>
                    <a:pt x="874517" y="1246183"/>
                  </a:cubicBezTo>
                  <a:cubicBezTo>
                    <a:pt x="875295" y="1248519"/>
                    <a:pt x="876852" y="1250075"/>
                    <a:pt x="877630" y="1252411"/>
                  </a:cubicBezTo>
                  <a:cubicBezTo>
                    <a:pt x="877630" y="1261752"/>
                    <a:pt x="879965" y="1270315"/>
                    <a:pt x="885415" y="1278099"/>
                  </a:cubicBezTo>
                  <a:cubicBezTo>
                    <a:pt x="888528" y="1284327"/>
                    <a:pt x="890863" y="1291333"/>
                    <a:pt x="893977" y="1296781"/>
                  </a:cubicBezTo>
                  <a:cubicBezTo>
                    <a:pt x="908768" y="1341931"/>
                    <a:pt x="923558" y="1387858"/>
                    <a:pt x="939126" y="1433007"/>
                  </a:cubicBezTo>
                  <a:cubicBezTo>
                    <a:pt x="944576" y="1443127"/>
                    <a:pt x="943019" y="1455582"/>
                    <a:pt x="950024" y="1465702"/>
                  </a:cubicBezTo>
                  <a:lnTo>
                    <a:pt x="950024" y="1465702"/>
                  </a:lnTo>
                  <a:cubicBezTo>
                    <a:pt x="953917" y="1469594"/>
                    <a:pt x="955474" y="1475043"/>
                    <a:pt x="955474" y="1480492"/>
                  </a:cubicBezTo>
                  <a:cubicBezTo>
                    <a:pt x="957030" y="1489833"/>
                    <a:pt x="951581" y="1501510"/>
                    <a:pt x="961701" y="1509294"/>
                  </a:cubicBezTo>
                  <a:lnTo>
                    <a:pt x="961701" y="1509294"/>
                  </a:lnTo>
                  <a:cubicBezTo>
                    <a:pt x="967150" y="1517857"/>
                    <a:pt x="964815" y="1529533"/>
                    <a:pt x="971821" y="1537318"/>
                  </a:cubicBezTo>
                  <a:cubicBezTo>
                    <a:pt x="974934" y="1542767"/>
                    <a:pt x="978827" y="1548216"/>
                    <a:pt x="981940" y="1554443"/>
                  </a:cubicBezTo>
                  <a:cubicBezTo>
                    <a:pt x="988168" y="1559114"/>
                    <a:pt x="988168" y="1566120"/>
                    <a:pt x="988168" y="1572347"/>
                  </a:cubicBezTo>
                  <a:cubicBezTo>
                    <a:pt x="988946" y="1580910"/>
                    <a:pt x="986611" y="1590251"/>
                    <a:pt x="992838" y="1598035"/>
                  </a:cubicBezTo>
                  <a:cubicBezTo>
                    <a:pt x="1000623" y="1619831"/>
                    <a:pt x="1008407" y="1641628"/>
                    <a:pt x="1016191" y="1663424"/>
                  </a:cubicBezTo>
                  <a:cubicBezTo>
                    <a:pt x="1024754" y="1672765"/>
                    <a:pt x="1019305" y="1686777"/>
                    <a:pt x="1027089" y="1696118"/>
                  </a:cubicBezTo>
                  <a:cubicBezTo>
                    <a:pt x="1026311" y="1708573"/>
                    <a:pt x="1036431" y="1717136"/>
                    <a:pt x="1037988" y="1728812"/>
                  </a:cubicBezTo>
                  <a:cubicBezTo>
                    <a:pt x="1042658" y="1734261"/>
                    <a:pt x="1043437" y="1740489"/>
                    <a:pt x="1043437" y="1747495"/>
                  </a:cubicBezTo>
                  <a:cubicBezTo>
                    <a:pt x="1043437" y="1756057"/>
                    <a:pt x="1042658" y="1764620"/>
                    <a:pt x="1050442" y="1770848"/>
                  </a:cubicBezTo>
                  <a:cubicBezTo>
                    <a:pt x="1054335" y="1777075"/>
                    <a:pt x="1056670" y="1784081"/>
                    <a:pt x="1059784" y="1790309"/>
                  </a:cubicBezTo>
                  <a:cubicBezTo>
                    <a:pt x="1073017" y="1833901"/>
                    <a:pt x="1087029" y="1877493"/>
                    <a:pt x="1100262" y="1921085"/>
                  </a:cubicBezTo>
                  <a:cubicBezTo>
                    <a:pt x="1102598" y="1928091"/>
                    <a:pt x="1103376" y="1935097"/>
                    <a:pt x="1104933" y="1942103"/>
                  </a:cubicBezTo>
                  <a:cubicBezTo>
                    <a:pt x="1110382" y="1950666"/>
                    <a:pt x="1109603" y="1961564"/>
                    <a:pt x="1115053" y="1970127"/>
                  </a:cubicBezTo>
                  <a:cubicBezTo>
                    <a:pt x="1118166" y="1977911"/>
                    <a:pt x="1122058" y="1984917"/>
                    <a:pt x="1125172" y="1992701"/>
                  </a:cubicBezTo>
                  <a:cubicBezTo>
                    <a:pt x="1131400" y="1997372"/>
                    <a:pt x="1131400" y="2004378"/>
                    <a:pt x="1131400" y="2011384"/>
                  </a:cubicBezTo>
                  <a:cubicBezTo>
                    <a:pt x="1132178" y="2019946"/>
                    <a:pt x="1129064" y="2029288"/>
                    <a:pt x="1136849" y="2037072"/>
                  </a:cubicBezTo>
                  <a:cubicBezTo>
                    <a:pt x="1139962" y="2051862"/>
                    <a:pt x="1150082" y="2064317"/>
                    <a:pt x="1149304" y="2079886"/>
                  </a:cubicBezTo>
                  <a:cubicBezTo>
                    <a:pt x="1153974" y="2086892"/>
                    <a:pt x="1153974" y="2096233"/>
                    <a:pt x="1158645" y="2103239"/>
                  </a:cubicBezTo>
                  <a:lnTo>
                    <a:pt x="1159423" y="2103239"/>
                  </a:lnTo>
                  <a:cubicBezTo>
                    <a:pt x="1163315" y="2107131"/>
                    <a:pt x="1164872" y="2111802"/>
                    <a:pt x="1164872" y="2117251"/>
                  </a:cubicBezTo>
                  <a:cubicBezTo>
                    <a:pt x="1164094" y="2127370"/>
                    <a:pt x="1165651" y="2137490"/>
                    <a:pt x="1173435" y="2145274"/>
                  </a:cubicBezTo>
                  <a:cubicBezTo>
                    <a:pt x="1174214" y="2147610"/>
                    <a:pt x="1174992" y="2149945"/>
                    <a:pt x="1175770" y="2152280"/>
                  </a:cubicBezTo>
                  <a:cubicBezTo>
                    <a:pt x="1176549" y="2161622"/>
                    <a:pt x="1176549" y="2171741"/>
                    <a:pt x="1181998" y="2180304"/>
                  </a:cubicBezTo>
                  <a:cubicBezTo>
                    <a:pt x="1182776" y="2181861"/>
                    <a:pt x="1182776" y="2183418"/>
                    <a:pt x="1182776" y="2184975"/>
                  </a:cubicBezTo>
                  <a:cubicBezTo>
                    <a:pt x="1189004" y="2193537"/>
                    <a:pt x="1184333" y="2205992"/>
                    <a:pt x="1192896" y="2213777"/>
                  </a:cubicBezTo>
                  <a:cubicBezTo>
                    <a:pt x="1196010" y="2220782"/>
                    <a:pt x="1199902" y="2228567"/>
                    <a:pt x="1203015" y="2235573"/>
                  </a:cubicBezTo>
                  <a:cubicBezTo>
                    <a:pt x="1207686" y="2241022"/>
                    <a:pt x="1206908" y="2248027"/>
                    <a:pt x="1208465" y="2254255"/>
                  </a:cubicBezTo>
                  <a:cubicBezTo>
                    <a:pt x="1209243" y="2262818"/>
                    <a:pt x="1206129" y="2272159"/>
                    <a:pt x="1213913" y="2279165"/>
                  </a:cubicBezTo>
                  <a:cubicBezTo>
                    <a:pt x="1217027" y="2293955"/>
                    <a:pt x="1227147" y="2305632"/>
                    <a:pt x="1225590" y="2321979"/>
                  </a:cubicBezTo>
                  <a:cubicBezTo>
                    <a:pt x="1231818" y="2332098"/>
                    <a:pt x="1228704" y="2346110"/>
                    <a:pt x="1236488" y="2356230"/>
                  </a:cubicBezTo>
                  <a:lnTo>
                    <a:pt x="1236488" y="2356230"/>
                  </a:lnTo>
                  <a:cubicBezTo>
                    <a:pt x="1241937" y="2366349"/>
                    <a:pt x="1238045" y="2380361"/>
                    <a:pt x="1247386" y="2389702"/>
                  </a:cubicBezTo>
                  <a:cubicBezTo>
                    <a:pt x="1251278" y="2397487"/>
                    <a:pt x="1254392" y="2404493"/>
                    <a:pt x="1258284" y="2412277"/>
                  </a:cubicBezTo>
                  <a:cubicBezTo>
                    <a:pt x="1261398" y="2416948"/>
                    <a:pt x="1260619" y="2422397"/>
                    <a:pt x="1262955" y="2427067"/>
                  </a:cubicBezTo>
                  <a:cubicBezTo>
                    <a:pt x="1264512" y="2437187"/>
                    <a:pt x="1262176" y="2448085"/>
                    <a:pt x="1269182" y="2456648"/>
                  </a:cubicBezTo>
                  <a:cubicBezTo>
                    <a:pt x="1276967" y="2478444"/>
                    <a:pt x="1283972" y="2500240"/>
                    <a:pt x="1291757" y="2522036"/>
                  </a:cubicBezTo>
                  <a:cubicBezTo>
                    <a:pt x="1295649" y="2526707"/>
                    <a:pt x="1296427" y="2531377"/>
                    <a:pt x="1296427" y="2536827"/>
                  </a:cubicBezTo>
                  <a:cubicBezTo>
                    <a:pt x="1297984" y="2546946"/>
                    <a:pt x="1292535" y="2557844"/>
                    <a:pt x="1302655" y="2565628"/>
                  </a:cubicBezTo>
                  <a:cubicBezTo>
                    <a:pt x="1308882" y="2571856"/>
                    <a:pt x="1311218" y="2579640"/>
                    <a:pt x="1312775" y="2588203"/>
                  </a:cubicBezTo>
                  <a:cubicBezTo>
                    <a:pt x="1316667" y="2593652"/>
                    <a:pt x="1316667" y="2600658"/>
                    <a:pt x="1318224" y="2606886"/>
                  </a:cubicBezTo>
                  <a:cubicBezTo>
                    <a:pt x="1319002" y="2615448"/>
                    <a:pt x="1319002" y="2624790"/>
                    <a:pt x="1324451" y="2632574"/>
                  </a:cubicBezTo>
                  <a:cubicBezTo>
                    <a:pt x="1330679" y="2644250"/>
                    <a:pt x="1336128" y="2655927"/>
                    <a:pt x="1335349" y="2669939"/>
                  </a:cubicBezTo>
                  <a:cubicBezTo>
                    <a:pt x="1339241" y="2687064"/>
                    <a:pt x="1343133" y="2704968"/>
                    <a:pt x="1350139" y="2722094"/>
                  </a:cubicBezTo>
                  <a:cubicBezTo>
                    <a:pt x="1357924" y="2741555"/>
                    <a:pt x="1357145" y="2761015"/>
                    <a:pt x="1344690" y="2778919"/>
                  </a:cubicBezTo>
                  <a:cubicBezTo>
                    <a:pt x="1336906" y="2789818"/>
                    <a:pt x="1337685" y="2803051"/>
                    <a:pt x="1336128" y="2815506"/>
                  </a:cubicBezTo>
                  <a:cubicBezTo>
                    <a:pt x="1336128" y="2818619"/>
                    <a:pt x="1335349" y="2821733"/>
                    <a:pt x="1335349" y="2824847"/>
                  </a:cubicBezTo>
                  <a:cubicBezTo>
                    <a:pt x="1327565" y="2834967"/>
                    <a:pt x="1328343" y="2847421"/>
                    <a:pt x="1325230" y="2859098"/>
                  </a:cubicBezTo>
                  <a:cubicBezTo>
                    <a:pt x="1325230" y="2863769"/>
                    <a:pt x="1324451" y="2869217"/>
                    <a:pt x="1324451" y="2873888"/>
                  </a:cubicBezTo>
                  <a:cubicBezTo>
                    <a:pt x="1319780" y="2881673"/>
                    <a:pt x="1320559" y="2890235"/>
                    <a:pt x="1316667" y="2898020"/>
                  </a:cubicBezTo>
                  <a:cubicBezTo>
                    <a:pt x="1312775" y="2907361"/>
                    <a:pt x="1307325" y="2915923"/>
                    <a:pt x="1307325" y="2926043"/>
                  </a:cubicBezTo>
                  <a:cubicBezTo>
                    <a:pt x="1306547" y="2931492"/>
                    <a:pt x="1304990" y="2936163"/>
                    <a:pt x="1301877" y="2940055"/>
                  </a:cubicBezTo>
                  <a:cubicBezTo>
                    <a:pt x="1301877" y="2943169"/>
                    <a:pt x="1301098" y="2947061"/>
                    <a:pt x="1301098" y="2950175"/>
                  </a:cubicBezTo>
                  <a:cubicBezTo>
                    <a:pt x="1297984" y="2955624"/>
                    <a:pt x="1296427" y="2961851"/>
                    <a:pt x="1292535" y="2966522"/>
                  </a:cubicBezTo>
                  <a:cubicBezTo>
                    <a:pt x="1285529" y="2975085"/>
                    <a:pt x="1285529" y="2986761"/>
                    <a:pt x="1280859" y="2996881"/>
                  </a:cubicBezTo>
                  <a:cubicBezTo>
                    <a:pt x="1280859" y="2999995"/>
                    <a:pt x="1280080" y="3003108"/>
                    <a:pt x="1280080" y="3006222"/>
                  </a:cubicBezTo>
                  <a:cubicBezTo>
                    <a:pt x="1271518" y="3015563"/>
                    <a:pt x="1275410" y="3028796"/>
                    <a:pt x="1269182" y="3038916"/>
                  </a:cubicBezTo>
                  <a:cubicBezTo>
                    <a:pt x="1264512" y="3058377"/>
                    <a:pt x="1261398" y="3077838"/>
                    <a:pt x="1255171" y="3096520"/>
                  </a:cubicBezTo>
                  <a:cubicBezTo>
                    <a:pt x="1250500" y="3112089"/>
                    <a:pt x="1243494" y="3121430"/>
                    <a:pt x="1224812" y="3108197"/>
                  </a:cubicBezTo>
                  <a:cubicBezTo>
                    <a:pt x="1196010" y="3087958"/>
                    <a:pt x="1165651" y="3070054"/>
                    <a:pt x="1135292" y="3051371"/>
                  </a:cubicBezTo>
                  <a:cubicBezTo>
                    <a:pt x="1125951" y="3045922"/>
                    <a:pt x="1117388" y="3038916"/>
                    <a:pt x="1105711" y="3039695"/>
                  </a:cubicBezTo>
                  <a:cubicBezTo>
                    <a:pt x="1085472" y="3012449"/>
                    <a:pt x="1051999" y="3004665"/>
                    <a:pt x="1027089" y="2984426"/>
                  </a:cubicBezTo>
                  <a:cubicBezTo>
                    <a:pt x="1016970" y="2975085"/>
                    <a:pt x="1006072" y="2968857"/>
                    <a:pt x="993617" y="2963408"/>
                  </a:cubicBezTo>
                  <a:cubicBezTo>
                    <a:pt x="974934" y="2952510"/>
                    <a:pt x="957030" y="2941612"/>
                    <a:pt x="938348" y="2930714"/>
                  </a:cubicBezTo>
                  <a:cubicBezTo>
                    <a:pt x="932899" y="2923708"/>
                    <a:pt x="923558" y="2923708"/>
                    <a:pt x="916552" y="2919816"/>
                  </a:cubicBezTo>
                  <a:cubicBezTo>
                    <a:pt x="890863" y="2901912"/>
                    <a:pt x="865175" y="2884008"/>
                    <a:pt x="838709" y="2865325"/>
                  </a:cubicBezTo>
                  <a:cubicBezTo>
                    <a:pt x="832481" y="2859098"/>
                    <a:pt x="833259" y="2849757"/>
                    <a:pt x="828589" y="2842751"/>
                  </a:cubicBezTo>
                  <a:cubicBezTo>
                    <a:pt x="820804" y="2819398"/>
                    <a:pt x="813020" y="2796045"/>
                    <a:pt x="806014" y="2772692"/>
                  </a:cubicBezTo>
                  <a:cubicBezTo>
                    <a:pt x="801344" y="2763351"/>
                    <a:pt x="801344" y="2753231"/>
                    <a:pt x="795895" y="2743890"/>
                  </a:cubicBezTo>
                  <a:cubicBezTo>
                    <a:pt x="795116" y="2742333"/>
                    <a:pt x="794338" y="2741555"/>
                    <a:pt x="795116" y="2739998"/>
                  </a:cubicBezTo>
                  <a:cubicBezTo>
                    <a:pt x="788889" y="2728321"/>
                    <a:pt x="791224" y="2714309"/>
                    <a:pt x="782661" y="2703411"/>
                  </a:cubicBezTo>
                  <a:cubicBezTo>
                    <a:pt x="777991" y="2695627"/>
                    <a:pt x="780326" y="2685507"/>
                    <a:pt x="773320" y="2678501"/>
                  </a:cubicBezTo>
                  <a:lnTo>
                    <a:pt x="773320" y="2678501"/>
                  </a:lnTo>
                  <a:cubicBezTo>
                    <a:pt x="767871" y="2668382"/>
                    <a:pt x="769428" y="2655148"/>
                    <a:pt x="759308" y="2647364"/>
                  </a:cubicBezTo>
                  <a:cubicBezTo>
                    <a:pt x="757752" y="2644250"/>
                    <a:pt x="756973" y="2640358"/>
                    <a:pt x="756973" y="2636466"/>
                  </a:cubicBezTo>
                  <a:cubicBezTo>
                    <a:pt x="756195" y="2628682"/>
                    <a:pt x="758530" y="2619340"/>
                    <a:pt x="751524" y="2613113"/>
                  </a:cubicBezTo>
                  <a:cubicBezTo>
                    <a:pt x="748410" y="2606107"/>
                    <a:pt x="744518" y="2598323"/>
                    <a:pt x="741404" y="2591317"/>
                  </a:cubicBezTo>
                  <a:cubicBezTo>
                    <a:pt x="734399" y="2581197"/>
                    <a:pt x="735177" y="2568742"/>
                    <a:pt x="730506" y="2557844"/>
                  </a:cubicBezTo>
                  <a:cubicBezTo>
                    <a:pt x="732842" y="2542275"/>
                    <a:pt x="718830" y="2530599"/>
                    <a:pt x="718830" y="2515030"/>
                  </a:cubicBezTo>
                  <a:cubicBezTo>
                    <a:pt x="713381" y="2504911"/>
                    <a:pt x="714159" y="2492456"/>
                    <a:pt x="707932" y="2482336"/>
                  </a:cubicBezTo>
                  <a:cubicBezTo>
                    <a:pt x="707932" y="2479222"/>
                    <a:pt x="707153" y="2476108"/>
                    <a:pt x="707153" y="2472995"/>
                  </a:cubicBezTo>
                  <a:cubicBezTo>
                    <a:pt x="702483" y="2462097"/>
                    <a:pt x="703261" y="2449642"/>
                    <a:pt x="695477" y="2440301"/>
                  </a:cubicBezTo>
                  <a:cubicBezTo>
                    <a:pt x="690028" y="2433295"/>
                    <a:pt x="693920" y="2422397"/>
                    <a:pt x="686136" y="2416169"/>
                  </a:cubicBezTo>
                  <a:cubicBezTo>
                    <a:pt x="683800" y="2408385"/>
                    <a:pt x="681465" y="2400601"/>
                    <a:pt x="675238" y="2394373"/>
                  </a:cubicBezTo>
                  <a:cubicBezTo>
                    <a:pt x="669010" y="2389702"/>
                    <a:pt x="669788" y="2382696"/>
                    <a:pt x="669788" y="2376469"/>
                  </a:cubicBezTo>
                  <a:cubicBezTo>
                    <a:pt x="669788" y="2367906"/>
                    <a:pt x="670567" y="2358565"/>
                    <a:pt x="662783" y="2352338"/>
                  </a:cubicBezTo>
                  <a:cubicBezTo>
                    <a:pt x="658112" y="2344553"/>
                    <a:pt x="657333" y="2335990"/>
                    <a:pt x="654220" y="2328206"/>
                  </a:cubicBezTo>
                  <a:cubicBezTo>
                    <a:pt x="646435" y="2299404"/>
                    <a:pt x="638651" y="2271380"/>
                    <a:pt x="630867" y="2242578"/>
                  </a:cubicBezTo>
                  <a:cubicBezTo>
                    <a:pt x="624639" y="2232459"/>
                    <a:pt x="627753" y="2218447"/>
                    <a:pt x="619969" y="2209106"/>
                  </a:cubicBezTo>
                  <a:lnTo>
                    <a:pt x="619969" y="2209106"/>
                  </a:lnTo>
                  <a:cubicBezTo>
                    <a:pt x="614520" y="2198986"/>
                    <a:pt x="618412" y="2184975"/>
                    <a:pt x="609071" y="2175633"/>
                  </a:cubicBezTo>
                  <a:lnTo>
                    <a:pt x="609071" y="2175633"/>
                  </a:lnTo>
                  <a:cubicBezTo>
                    <a:pt x="603622" y="2166292"/>
                    <a:pt x="607514" y="2153058"/>
                    <a:pt x="597394" y="2145274"/>
                  </a:cubicBezTo>
                  <a:cubicBezTo>
                    <a:pt x="595837" y="2142939"/>
                    <a:pt x="595059" y="2141382"/>
                    <a:pt x="594280" y="2139047"/>
                  </a:cubicBezTo>
                  <a:cubicBezTo>
                    <a:pt x="592724" y="2129705"/>
                    <a:pt x="589610" y="2121143"/>
                    <a:pt x="584161" y="2112580"/>
                  </a:cubicBezTo>
                  <a:cubicBezTo>
                    <a:pt x="580269" y="2106352"/>
                    <a:pt x="580269" y="2098568"/>
                    <a:pt x="577155" y="2092341"/>
                  </a:cubicBezTo>
                  <a:cubicBezTo>
                    <a:pt x="577933" y="2090784"/>
                    <a:pt x="577933" y="2089227"/>
                    <a:pt x="576376" y="2087670"/>
                  </a:cubicBezTo>
                  <a:cubicBezTo>
                    <a:pt x="568592" y="2078329"/>
                    <a:pt x="572484" y="2064317"/>
                    <a:pt x="565478" y="2054976"/>
                  </a:cubicBezTo>
                  <a:cubicBezTo>
                    <a:pt x="566257" y="2039407"/>
                    <a:pt x="552245" y="2027731"/>
                    <a:pt x="553802" y="2011384"/>
                  </a:cubicBezTo>
                  <a:cubicBezTo>
                    <a:pt x="549910" y="2000486"/>
                    <a:pt x="549131" y="1988809"/>
                    <a:pt x="540568" y="1980247"/>
                  </a:cubicBezTo>
                  <a:cubicBezTo>
                    <a:pt x="539012" y="1977133"/>
                    <a:pt x="538233" y="1973240"/>
                    <a:pt x="538233" y="1969348"/>
                  </a:cubicBezTo>
                  <a:cubicBezTo>
                    <a:pt x="539012" y="1960007"/>
                    <a:pt x="534341" y="1953001"/>
                    <a:pt x="528892" y="1945995"/>
                  </a:cubicBezTo>
                  <a:cubicBezTo>
                    <a:pt x="528114" y="1943660"/>
                    <a:pt x="527335" y="1941325"/>
                    <a:pt x="527335" y="1938989"/>
                  </a:cubicBezTo>
                  <a:cubicBezTo>
                    <a:pt x="527335" y="1929648"/>
                    <a:pt x="528114" y="1919528"/>
                    <a:pt x="519551" y="1913301"/>
                  </a:cubicBezTo>
                  <a:cubicBezTo>
                    <a:pt x="517994" y="1910966"/>
                    <a:pt x="517215" y="1908631"/>
                    <a:pt x="517215" y="1906295"/>
                  </a:cubicBezTo>
                  <a:cubicBezTo>
                    <a:pt x="517215" y="1896175"/>
                    <a:pt x="516437" y="1886834"/>
                    <a:pt x="508653" y="1879828"/>
                  </a:cubicBezTo>
                  <a:cubicBezTo>
                    <a:pt x="507874" y="1877493"/>
                    <a:pt x="506317" y="1875158"/>
                    <a:pt x="506317" y="1872822"/>
                  </a:cubicBezTo>
                  <a:cubicBezTo>
                    <a:pt x="504761" y="1863481"/>
                    <a:pt x="508653" y="1853361"/>
                    <a:pt x="500090" y="1845577"/>
                  </a:cubicBezTo>
                  <a:cubicBezTo>
                    <a:pt x="496976" y="1838572"/>
                    <a:pt x="493084" y="1830787"/>
                    <a:pt x="489970" y="1823781"/>
                  </a:cubicBezTo>
                  <a:cubicBezTo>
                    <a:pt x="485300" y="1819111"/>
                    <a:pt x="486078" y="1812105"/>
                    <a:pt x="483743" y="1805877"/>
                  </a:cubicBezTo>
                  <a:cubicBezTo>
                    <a:pt x="482964" y="1797315"/>
                    <a:pt x="482964" y="1787973"/>
                    <a:pt x="478294" y="1780189"/>
                  </a:cubicBezTo>
                  <a:cubicBezTo>
                    <a:pt x="471288" y="1758393"/>
                    <a:pt x="463503" y="1736596"/>
                    <a:pt x="456498" y="1714022"/>
                  </a:cubicBezTo>
                  <a:cubicBezTo>
                    <a:pt x="453384" y="1710130"/>
                    <a:pt x="454162" y="1703903"/>
                    <a:pt x="451827" y="1699232"/>
                  </a:cubicBezTo>
                  <a:cubicBezTo>
                    <a:pt x="450270" y="1689112"/>
                    <a:pt x="451827" y="1678993"/>
                    <a:pt x="444821" y="1670430"/>
                  </a:cubicBezTo>
                  <a:lnTo>
                    <a:pt x="444043" y="1670430"/>
                  </a:lnTo>
                  <a:cubicBezTo>
                    <a:pt x="440150" y="1663424"/>
                    <a:pt x="440150" y="1654083"/>
                    <a:pt x="434702" y="1647077"/>
                  </a:cubicBezTo>
                  <a:lnTo>
                    <a:pt x="433923" y="1647855"/>
                  </a:lnTo>
                  <a:cubicBezTo>
                    <a:pt x="430031" y="1643963"/>
                    <a:pt x="430809" y="1637736"/>
                    <a:pt x="429252" y="1633065"/>
                  </a:cubicBezTo>
                  <a:cubicBezTo>
                    <a:pt x="427695" y="1622945"/>
                    <a:pt x="428474" y="1612826"/>
                    <a:pt x="423025" y="1603484"/>
                  </a:cubicBezTo>
                  <a:cubicBezTo>
                    <a:pt x="412905" y="1586359"/>
                    <a:pt x="414462" y="1564563"/>
                    <a:pt x="402007" y="1548216"/>
                  </a:cubicBezTo>
                  <a:cubicBezTo>
                    <a:pt x="395001" y="1538096"/>
                    <a:pt x="397337" y="1524863"/>
                    <a:pt x="391109" y="1513965"/>
                  </a:cubicBezTo>
                  <a:cubicBezTo>
                    <a:pt x="392666" y="1495282"/>
                    <a:pt x="377876" y="1479713"/>
                    <a:pt x="378654" y="1461031"/>
                  </a:cubicBezTo>
                  <a:cubicBezTo>
                    <a:pt x="371648" y="1444684"/>
                    <a:pt x="372427" y="1432229"/>
                    <a:pt x="365421" y="1422110"/>
                  </a:cubicBezTo>
                  <a:close/>
                </a:path>
              </a:pathLst>
            </a:custGeom>
            <a:solidFill>
              <a:schemeClr val="accent2"/>
            </a:solidFill>
            <a:ln w="77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F10D6C7A-7531-467C-ABD2-E1FE9903B651}"/>
              </a:ext>
            </a:extLst>
          </p:cNvPr>
          <p:cNvSpPr txBox="1"/>
          <p:nvPr/>
        </p:nvSpPr>
        <p:spPr>
          <a:xfrm>
            <a:off x="4688448" y="5030195"/>
            <a:ext cx="419842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2800C2B-0F27-4D86-85BC-CB32D86B0A6C}"/>
              </a:ext>
            </a:extLst>
          </p:cNvPr>
          <p:cNvSpPr txBox="1"/>
          <p:nvPr/>
        </p:nvSpPr>
        <p:spPr>
          <a:xfrm>
            <a:off x="4688448" y="5677357"/>
            <a:ext cx="41984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SOCCER SPORT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SOCCER SPORT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OCCER SPORT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4962</Words>
  <Application>Microsoft Office PowerPoint</Application>
  <PresentationFormat>Widescreen</PresentationFormat>
  <Paragraphs>572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Portfolio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Allppt.com</cp:lastModifiedBy>
  <cp:revision>46</cp:revision>
  <dcterms:created xsi:type="dcterms:W3CDTF">2020-01-20T05:08:25Z</dcterms:created>
  <dcterms:modified xsi:type="dcterms:W3CDTF">2020-03-05T02:10:06Z</dcterms:modified>
</cp:coreProperties>
</file>