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3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18" r:id="rId22"/>
    <p:sldId id="320" r:id="rId23"/>
    <p:sldId id="321" r:id="rId24"/>
    <p:sldId id="322" r:id="rId25"/>
    <p:sldId id="355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47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2E55-4050-A383-EF5DE76FAF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2E55-4050-A383-EF5DE76FAF9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2E55-4050-A383-EF5DE76FAF9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2E55-4050-A383-EF5DE76FAF9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55-4050-A383-EF5DE76FA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F-4514-A562-850DA270A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0-436C-88CB-6E8A7FAB8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3-413E-B930-9F6D67ADA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9-442C-BAAA-5D48703C3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03A8F59-50B4-4306-BC0F-A030DC3C7E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52CA7D4-0960-4308-9B99-2F50C219E3A8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95892272-F1A0-474B-8624-D0C89598864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BCA52AC-2B25-4DEE-886E-E6835D09969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38906DC-52A8-4352-9F0C-5093FADA2BB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4768B45-7144-4394-A589-14D5DFF024A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C1D6DBC0-B46D-47A2-9045-ED529395477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D6C7283-76F9-4083-9BAB-E653AF098B9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EFD1ED-BBAA-422B-B1F5-4C3BE430D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D121F06-5760-450E-9F87-BBB7B1CBC0F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FCDB5-2AFC-40F8-ABB6-7933BBED986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4A0926-76DC-434C-A0AC-4383A6DCC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93D1B-11C7-40D2-A10A-92348FF2608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E8ECD7-6A2F-4DFD-8E11-4A7B458E07CB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CFCA658-C25D-4A86-9B05-53A5C5C8BAD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B16A33-2EE5-4D0A-AADF-6A5BBD54081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EFBE3F-6AF5-482A-980B-513EA1442CD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7A2EE4-8538-4B7F-B63B-51D28F4D8E1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F27D07-F44A-45D6-BFD7-ADB18A9A616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32E256-4036-4076-B6C2-148EA007E2C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8C57632-4ACA-40AA-B53B-E26ABD3BA9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8F235E4-2EAD-4175-8A79-AC0519D944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9C5C3-0C0E-43A7-B578-C245B80FC1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576379-DFDE-4208-B35C-D88877BCF4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4BD73E4-A2DA-49EC-8A79-B50D94CFFD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F2A865-5D00-43F0-A924-A723EAB4D9E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622A8FF-8C31-40DF-848B-D3B24BF8C0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9C1479A-D7B7-4790-B67F-5343FB7035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D88141-DF0A-4F75-B1A4-E9B0AA53C529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D97CC20-4157-461F-BB22-6C14C42616B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C73DE2A-F981-417B-817C-7A687C7906A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" fmla="*/ 7412695 w 9486855"/>
              <a:gd name="connsiteY0" fmla="*/ 0 h 4547240"/>
              <a:gd name="connsiteX1" fmla="*/ 7781039 w 9486855"/>
              <a:gd name="connsiteY1" fmla="*/ 294875 h 4547240"/>
              <a:gd name="connsiteX2" fmla="*/ 7726126 w 9486855"/>
              <a:gd name="connsiteY2" fmla="*/ 258215 h 4547240"/>
              <a:gd name="connsiteX3" fmla="*/ 7412695 w 9486855"/>
              <a:gd name="connsiteY3" fmla="*/ 0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6176909 w 9486855"/>
              <a:gd name="connsiteY8" fmla="*/ 0 h 4547240"/>
              <a:gd name="connsiteX9" fmla="*/ 4941124 w 9486855"/>
              <a:gd name="connsiteY9" fmla="*/ 0 h 4547240"/>
              <a:gd name="connsiteX10" fmla="*/ 6062628 w 9486855"/>
              <a:gd name="connsiteY10" fmla="*/ 0 h 4547240"/>
              <a:gd name="connsiteX11" fmla="*/ 9064045 w 9486855"/>
              <a:gd name="connsiteY11" fmla="*/ 2472672 h 4547240"/>
              <a:gd name="connsiteX12" fmla="*/ 9084635 w 9486855"/>
              <a:gd name="connsiteY12" fmla="*/ 2493435 h 4547240"/>
              <a:gd name="connsiteX13" fmla="*/ 8633516 w 9486855"/>
              <a:gd name="connsiteY13" fmla="*/ 3038344 h 4547240"/>
              <a:gd name="connsiteX14" fmla="*/ 8610619 w 9486855"/>
              <a:gd name="connsiteY14" fmla="*/ 3023058 h 4547240"/>
              <a:gd name="connsiteX15" fmla="*/ 4941124 w 9486855"/>
              <a:gd name="connsiteY15" fmla="*/ 0 h 4547240"/>
              <a:gd name="connsiteX16" fmla="*/ 3705338 w 9486855"/>
              <a:gd name="connsiteY16" fmla="*/ 0 h 4547240"/>
              <a:gd name="connsiteX17" fmla="*/ 4826842 w 9486855"/>
              <a:gd name="connsiteY17" fmla="*/ 0 h 4547240"/>
              <a:gd name="connsiteX18" fmla="*/ 9453939 w 9486855"/>
              <a:gd name="connsiteY18" fmla="*/ 3811964 h 4547240"/>
              <a:gd name="connsiteX19" fmla="*/ 9486855 w 9486855"/>
              <a:gd name="connsiteY19" fmla="*/ 3845156 h 4547240"/>
              <a:gd name="connsiteX20" fmla="*/ 9037976 w 9486855"/>
              <a:gd name="connsiteY20" fmla="*/ 4387359 h 4547240"/>
              <a:gd name="connsiteX21" fmla="*/ 9000514 w 9486855"/>
              <a:gd name="connsiteY21" fmla="*/ 4362349 h 4547240"/>
              <a:gd name="connsiteX22" fmla="*/ 3705338 w 9486855"/>
              <a:gd name="connsiteY22" fmla="*/ 0 h 4547240"/>
              <a:gd name="connsiteX23" fmla="*/ 2469555 w 9486855"/>
              <a:gd name="connsiteY23" fmla="*/ 0 h 4547240"/>
              <a:gd name="connsiteX24" fmla="*/ 3591059 w 9486855"/>
              <a:gd name="connsiteY24" fmla="*/ 0 h 4547240"/>
              <a:gd name="connsiteX25" fmla="*/ 7399197 w 9486855"/>
              <a:gd name="connsiteY25" fmla="*/ 3137277 h 4547240"/>
              <a:gd name="connsiteX26" fmla="*/ 7416431 w 9486855"/>
              <a:gd name="connsiteY26" fmla="*/ 3154229 h 4547240"/>
              <a:gd name="connsiteX27" fmla="*/ 6964295 w 9486855"/>
              <a:gd name="connsiteY27" fmla="*/ 3700365 h 4547240"/>
              <a:gd name="connsiteX28" fmla="*/ 6945772 w 9486855"/>
              <a:gd name="connsiteY28" fmla="*/ 3687663 h 4547240"/>
              <a:gd name="connsiteX29" fmla="*/ 2469555 w 9486855"/>
              <a:gd name="connsiteY29" fmla="*/ 0 h 4547240"/>
              <a:gd name="connsiteX30" fmla="*/ 1233769 w 9486855"/>
              <a:gd name="connsiteY30" fmla="*/ 0 h 4547240"/>
              <a:gd name="connsiteX31" fmla="*/ 2355273 w 9486855"/>
              <a:gd name="connsiteY31" fmla="*/ 0 h 4547240"/>
              <a:gd name="connsiteX32" fmla="*/ 7208121 w 9486855"/>
              <a:gd name="connsiteY32" fmla="*/ 3997945 h 4547240"/>
              <a:gd name="connsiteX33" fmla="*/ 6753370 w 9486855"/>
              <a:gd name="connsiteY33" fmla="*/ 4547240 h 4547240"/>
              <a:gd name="connsiteX34" fmla="*/ 1233769 w 9486855"/>
              <a:gd name="connsiteY34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" fmla="*/ 7412695 w 9486855"/>
              <a:gd name="connsiteY0" fmla="*/ 0 h 4547240"/>
              <a:gd name="connsiteX1" fmla="*/ 7726126 w 9486855"/>
              <a:gd name="connsiteY1" fmla="*/ 258215 h 4547240"/>
              <a:gd name="connsiteX2" fmla="*/ 7412695 w 9486855"/>
              <a:gd name="connsiteY2" fmla="*/ 0 h 4547240"/>
              <a:gd name="connsiteX3" fmla="*/ 6176909 w 9486855"/>
              <a:gd name="connsiteY3" fmla="*/ 0 h 4547240"/>
              <a:gd name="connsiteX4" fmla="*/ 7298411 w 9486855"/>
              <a:gd name="connsiteY4" fmla="*/ 0 h 4547240"/>
              <a:gd name="connsiteX5" fmla="*/ 8325765 w 9486855"/>
              <a:gd name="connsiteY5" fmla="*/ 846370 h 4547240"/>
              <a:gd name="connsiteX6" fmla="*/ 7871015 w 9486855"/>
              <a:gd name="connsiteY6" fmla="*/ 1395664 h 4547240"/>
              <a:gd name="connsiteX7" fmla="*/ 6176909 w 9486855"/>
              <a:gd name="connsiteY7" fmla="*/ 0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4941124 w 9486855"/>
              <a:gd name="connsiteY14" fmla="*/ 0 h 4547240"/>
              <a:gd name="connsiteX15" fmla="*/ 3705338 w 9486855"/>
              <a:gd name="connsiteY15" fmla="*/ 0 h 4547240"/>
              <a:gd name="connsiteX16" fmla="*/ 4826842 w 9486855"/>
              <a:gd name="connsiteY16" fmla="*/ 0 h 4547240"/>
              <a:gd name="connsiteX17" fmla="*/ 9453939 w 9486855"/>
              <a:gd name="connsiteY17" fmla="*/ 3811964 h 4547240"/>
              <a:gd name="connsiteX18" fmla="*/ 9486855 w 9486855"/>
              <a:gd name="connsiteY18" fmla="*/ 3845156 h 4547240"/>
              <a:gd name="connsiteX19" fmla="*/ 9037976 w 9486855"/>
              <a:gd name="connsiteY19" fmla="*/ 4387359 h 4547240"/>
              <a:gd name="connsiteX20" fmla="*/ 9000514 w 9486855"/>
              <a:gd name="connsiteY20" fmla="*/ 4362349 h 4547240"/>
              <a:gd name="connsiteX21" fmla="*/ 3705338 w 9486855"/>
              <a:gd name="connsiteY21" fmla="*/ 0 h 4547240"/>
              <a:gd name="connsiteX22" fmla="*/ 2469555 w 9486855"/>
              <a:gd name="connsiteY22" fmla="*/ 0 h 4547240"/>
              <a:gd name="connsiteX23" fmla="*/ 3591059 w 9486855"/>
              <a:gd name="connsiteY23" fmla="*/ 0 h 4547240"/>
              <a:gd name="connsiteX24" fmla="*/ 7399197 w 9486855"/>
              <a:gd name="connsiteY24" fmla="*/ 3137277 h 4547240"/>
              <a:gd name="connsiteX25" fmla="*/ 7416431 w 9486855"/>
              <a:gd name="connsiteY25" fmla="*/ 3154229 h 4547240"/>
              <a:gd name="connsiteX26" fmla="*/ 6964295 w 9486855"/>
              <a:gd name="connsiteY26" fmla="*/ 3700365 h 4547240"/>
              <a:gd name="connsiteX27" fmla="*/ 6945772 w 9486855"/>
              <a:gd name="connsiteY27" fmla="*/ 3687663 h 4547240"/>
              <a:gd name="connsiteX28" fmla="*/ 2469555 w 9486855"/>
              <a:gd name="connsiteY28" fmla="*/ 0 h 4547240"/>
              <a:gd name="connsiteX29" fmla="*/ 1233769 w 9486855"/>
              <a:gd name="connsiteY29" fmla="*/ 0 h 4547240"/>
              <a:gd name="connsiteX30" fmla="*/ 2355273 w 9486855"/>
              <a:gd name="connsiteY30" fmla="*/ 0 h 4547240"/>
              <a:gd name="connsiteX31" fmla="*/ 7208121 w 9486855"/>
              <a:gd name="connsiteY31" fmla="*/ 3997945 h 4547240"/>
              <a:gd name="connsiteX32" fmla="*/ 6753370 w 9486855"/>
              <a:gd name="connsiteY32" fmla="*/ 4547240 h 4547240"/>
              <a:gd name="connsiteX33" fmla="*/ 1233769 w 9486855"/>
              <a:gd name="connsiteY33" fmla="*/ 0 h 4547240"/>
              <a:gd name="connsiteX34" fmla="*/ 0 w 9486855"/>
              <a:gd name="connsiteY34" fmla="*/ 0 h 4547240"/>
              <a:gd name="connsiteX35" fmla="*/ 1119492 w 9486855"/>
              <a:gd name="connsiteY35" fmla="*/ 0 h 4547240"/>
              <a:gd name="connsiteX36" fmla="*/ 5077250 w 9486855"/>
              <a:gd name="connsiteY36" fmla="*/ 3260539 h 4547240"/>
              <a:gd name="connsiteX37" fmla="*/ 4622500 w 9486855"/>
              <a:gd name="connsiteY37" fmla="*/ 3809833 h 4547240"/>
              <a:gd name="connsiteX38" fmla="*/ 8977 w 9486855"/>
              <a:gd name="connsiteY38" fmla="*/ 9054 h 4547240"/>
              <a:gd name="connsiteX39" fmla="*/ 0 w 9486855"/>
              <a:gd name="connsiteY39" fmla="*/ 0 h 4547240"/>
              <a:gd name="connsiteX0" fmla="*/ 6176909 w 9486855"/>
              <a:gd name="connsiteY0" fmla="*/ 0 h 4547240"/>
              <a:gd name="connsiteX1" fmla="*/ 7298411 w 9486855"/>
              <a:gd name="connsiteY1" fmla="*/ 0 h 4547240"/>
              <a:gd name="connsiteX2" fmla="*/ 8325765 w 9486855"/>
              <a:gd name="connsiteY2" fmla="*/ 846370 h 4547240"/>
              <a:gd name="connsiteX3" fmla="*/ 7871015 w 9486855"/>
              <a:gd name="connsiteY3" fmla="*/ 1395664 h 4547240"/>
              <a:gd name="connsiteX4" fmla="*/ 6176909 w 9486855"/>
              <a:gd name="connsiteY4" fmla="*/ 0 h 4547240"/>
              <a:gd name="connsiteX5" fmla="*/ 4941124 w 9486855"/>
              <a:gd name="connsiteY5" fmla="*/ 0 h 4547240"/>
              <a:gd name="connsiteX6" fmla="*/ 6062628 w 9486855"/>
              <a:gd name="connsiteY6" fmla="*/ 0 h 4547240"/>
              <a:gd name="connsiteX7" fmla="*/ 9064045 w 9486855"/>
              <a:gd name="connsiteY7" fmla="*/ 2472672 h 4547240"/>
              <a:gd name="connsiteX8" fmla="*/ 9084635 w 9486855"/>
              <a:gd name="connsiteY8" fmla="*/ 2493435 h 4547240"/>
              <a:gd name="connsiteX9" fmla="*/ 8633516 w 9486855"/>
              <a:gd name="connsiteY9" fmla="*/ 3038344 h 4547240"/>
              <a:gd name="connsiteX10" fmla="*/ 8610619 w 9486855"/>
              <a:gd name="connsiteY10" fmla="*/ 3023058 h 4547240"/>
              <a:gd name="connsiteX11" fmla="*/ 4941124 w 9486855"/>
              <a:gd name="connsiteY11" fmla="*/ 0 h 4547240"/>
              <a:gd name="connsiteX12" fmla="*/ 3705338 w 9486855"/>
              <a:gd name="connsiteY12" fmla="*/ 0 h 4547240"/>
              <a:gd name="connsiteX13" fmla="*/ 4826842 w 9486855"/>
              <a:gd name="connsiteY13" fmla="*/ 0 h 4547240"/>
              <a:gd name="connsiteX14" fmla="*/ 9453939 w 9486855"/>
              <a:gd name="connsiteY14" fmla="*/ 3811964 h 4547240"/>
              <a:gd name="connsiteX15" fmla="*/ 9486855 w 9486855"/>
              <a:gd name="connsiteY15" fmla="*/ 3845156 h 4547240"/>
              <a:gd name="connsiteX16" fmla="*/ 9037976 w 9486855"/>
              <a:gd name="connsiteY16" fmla="*/ 4387359 h 4547240"/>
              <a:gd name="connsiteX17" fmla="*/ 9000514 w 9486855"/>
              <a:gd name="connsiteY17" fmla="*/ 4362349 h 4547240"/>
              <a:gd name="connsiteX18" fmla="*/ 3705338 w 9486855"/>
              <a:gd name="connsiteY18" fmla="*/ 0 h 4547240"/>
              <a:gd name="connsiteX19" fmla="*/ 2469555 w 9486855"/>
              <a:gd name="connsiteY19" fmla="*/ 0 h 4547240"/>
              <a:gd name="connsiteX20" fmla="*/ 3591059 w 9486855"/>
              <a:gd name="connsiteY20" fmla="*/ 0 h 4547240"/>
              <a:gd name="connsiteX21" fmla="*/ 7399197 w 9486855"/>
              <a:gd name="connsiteY21" fmla="*/ 3137277 h 4547240"/>
              <a:gd name="connsiteX22" fmla="*/ 7416431 w 9486855"/>
              <a:gd name="connsiteY22" fmla="*/ 3154229 h 4547240"/>
              <a:gd name="connsiteX23" fmla="*/ 6964295 w 9486855"/>
              <a:gd name="connsiteY23" fmla="*/ 3700365 h 4547240"/>
              <a:gd name="connsiteX24" fmla="*/ 6945772 w 9486855"/>
              <a:gd name="connsiteY24" fmla="*/ 3687663 h 4547240"/>
              <a:gd name="connsiteX25" fmla="*/ 2469555 w 9486855"/>
              <a:gd name="connsiteY25" fmla="*/ 0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1233769 w 9486855"/>
              <a:gd name="connsiteY30" fmla="*/ 0 h 4547240"/>
              <a:gd name="connsiteX31" fmla="*/ 0 w 9486855"/>
              <a:gd name="connsiteY31" fmla="*/ 0 h 4547240"/>
              <a:gd name="connsiteX32" fmla="*/ 1119492 w 9486855"/>
              <a:gd name="connsiteY32" fmla="*/ 0 h 4547240"/>
              <a:gd name="connsiteX33" fmla="*/ 5077250 w 9486855"/>
              <a:gd name="connsiteY33" fmla="*/ 3260539 h 4547240"/>
              <a:gd name="connsiteX34" fmla="*/ 4622500 w 9486855"/>
              <a:gd name="connsiteY34" fmla="*/ 3809833 h 4547240"/>
              <a:gd name="connsiteX35" fmla="*/ 8977 w 9486855"/>
              <a:gd name="connsiteY35" fmla="*/ 9054 h 4547240"/>
              <a:gd name="connsiteX36" fmla="*/ 0 w 9486855"/>
              <a:gd name="connsiteY36" fmla="*/ 0 h 45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17EA31E-22E1-4C23-B701-F58D712FED7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25653" y="6057737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5653" y="3074931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Business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5653" y="5660254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25653" y="328833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2293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13155C-83E4-4A77-B79F-C80B8324EEB0}"/>
              </a:ext>
            </a:extLst>
          </p:cNvPr>
          <p:cNvGrpSpPr/>
          <p:nvPr/>
        </p:nvGrpSpPr>
        <p:grpSpPr>
          <a:xfrm>
            <a:off x="924448" y="5120233"/>
            <a:ext cx="10343104" cy="1065465"/>
            <a:chOff x="924448" y="5068642"/>
            <a:chExt cx="10343104" cy="1065465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EE8F4273-10B6-42A3-894B-58140101ABA2}"/>
                </a:ext>
              </a:extLst>
            </p:cNvPr>
            <p:cNvSpPr/>
            <p:nvPr/>
          </p:nvSpPr>
          <p:spPr>
            <a:xfrm>
              <a:off x="924448" y="5369958"/>
              <a:ext cx="10343104" cy="764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rapezoid 6">
              <a:extLst>
                <a:ext uri="{FF2B5EF4-FFF2-40B4-BE49-F238E27FC236}">
                  <a16:creationId xmlns:a16="http://schemas.microsoft.com/office/drawing/2014/main" id="{6FBFC4A4-DEBF-4FCD-9893-2F86B25217DE}"/>
                </a:ext>
              </a:extLst>
            </p:cNvPr>
            <p:cNvSpPr/>
            <p:nvPr/>
          </p:nvSpPr>
          <p:spPr>
            <a:xfrm>
              <a:off x="924448" y="5068642"/>
              <a:ext cx="10343104" cy="305660"/>
            </a:xfrm>
            <a:prstGeom prst="trapezoid">
              <a:avLst>
                <a:gd name="adj" fmla="val 295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A93682-7CE7-4E02-9F02-F6DA69284BBE}"/>
              </a:ext>
            </a:extLst>
          </p:cNvPr>
          <p:cNvGrpSpPr/>
          <p:nvPr/>
        </p:nvGrpSpPr>
        <p:grpSpPr>
          <a:xfrm>
            <a:off x="1848898" y="4053158"/>
            <a:ext cx="8494206" cy="1069809"/>
            <a:chOff x="2099801" y="4001567"/>
            <a:chExt cx="7992399" cy="106980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FF6E9D1-27F8-428D-B7E8-50969077C926}"/>
                </a:ext>
              </a:extLst>
            </p:cNvPr>
            <p:cNvSpPr/>
            <p:nvPr/>
          </p:nvSpPr>
          <p:spPr>
            <a:xfrm>
              <a:off x="2099801" y="4307227"/>
              <a:ext cx="7992399" cy="7641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1B8BC80D-F695-479D-9CC5-C97C60D2EA90}"/>
                </a:ext>
              </a:extLst>
            </p:cNvPr>
            <p:cNvSpPr/>
            <p:nvPr/>
          </p:nvSpPr>
          <p:spPr>
            <a:xfrm>
              <a:off x="2099801" y="4001567"/>
              <a:ext cx="7992399" cy="305660"/>
            </a:xfrm>
            <a:prstGeom prst="trapezoid">
              <a:avLst>
                <a:gd name="adj" fmla="val 2961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933FDD-4678-4C8C-8FC7-56F873928F39}"/>
              </a:ext>
            </a:extLst>
          </p:cNvPr>
          <p:cNvGrpSpPr/>
          <p:nvPr/>
        </p:nvGrpSpPr>
        <p:grpSpPr>
          <a:xfrm>
            <a:off x="2783634" y="2990159"/>
            <a:ext cx="6624734" cy="1069848"/>
            <a:chOff x="3275153" y="2938569"/>
            <a:chExt cx="5641693" cy="106984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3F910B-10DB-415B-A671-147C5A6F2F10}"/>
                </a:ext>
              </a:extLst>
            </p:cNvPr>
            <p:cNvSpPr/>
            <p:nvPr/>
          </p:nvSpPr>
          <p:spPr>
            <a:xfrm>
              <a:off x="3275153" y="3244268"/>
              <a:ext cx="5641693" cy="7641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rapezoid 8">
              <a:extLst>
                <a:ext uri="{FF2B5EF4-FFF2-40B4-BE49-F238E27FC236}">
                  <a16:creationId xmlns:a16="http://schemas.microsoft.com/office/drawing/2014/main" id="{A06A27FF-53AA-47DB-BB41-BA60AC55A7E6}"/>
                </a:ext>
              </a:extLst>
            </p:cNvPr>
            <p:cNvSpPr/>
            <p:nvPr/>
          </p:nvSpPr>
          <p:spPr>
            <a:xfrm>
              <a:off x="3275153" y="2938569"/>
              <a:ext cx="5641693" cy="305660"/>
            </a:xfrm>
            <a:prstGeom prst="trapezoid">
              <a:avLst>
                <a:gd name="adj" fmla="val 29615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438F00-F3FB-44C8-8D7F-FD2E8D243EC4}"/>
              </a:ext>
            </a:extLst>
          </p:cNvPr>
          <p:cNvGrpSpPr/>
          <p:nvPr/>
        </p:nvGrpSpPr>
        <p:grpSpPr>
          <a:xfrm>
            <a:off x="3707844" y="1921715"/>
            <a:ext cx="4772966" cy="1069809"/>
            <a:chOff x="4450506" y="1870124"/>
            <a:chExt cx="3307362" cy="1069809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C435CB7-A748-41A5-8552-B0468A70CF3F}"/>
                </a:ext>
              </a:extLst>
            </p:cNvPr>
            <p:cNvSpPr/>
            <p:nvPr/>
          </p:nvSpPr>
          <p:spPr>
            <a:xfrm>
              <a:off x="4450506" y="2175784"/>
              <a:ext cx="3290988" cy="7641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rapezoid 9">
              <a:extLst>
                <a:ext uri="{FF2B5EF4-FFF2-40B4-BE49-F238E27FC236}">
                  <a16:creationId xmlns:a16="http://schemas.microsoft.com/office/drawing/2014/main" id="{7E0EA4A5-F4CB-4900-83B5-9B2F5C4A6541}"/>
                </a:ext>
              </a:extLst>
            </p:cNvPr>
            <p:cNvSpPr/>
            <p:nvPr/>
          </p:nvSpPr>
          <p:spPr>
            <a:xfrm>
              <a:off x="4466880" y="1870124"/>
              <a:ext cx="3290988" cy="305660"/>
            </a:xfrm>
            <a:prstGeom prst="trapezoid">
              <a:avLst>
                <a:gd name="adj" fmla="val 2484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858AB08-3903-4FB7-8EAE-4D05FAE6DDC1}"/>
              </a:ext>
            </a:extLst>
          </p:cNvPr>
          <p:cNvGrpSpPr/>
          <p:nvPr/>
        </p:nvGrpSpPr>
        <p:grpSpPr>
          <a:xfrm>
            <a:off x="2090057" y="5446777"/>
            <a:ext cx="8097224" cy="714829"/>
            <a:chOff x="3017859" y="4307149"/>
            <a:chExt cx="1870812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9C7F52-1732-4B72-A706-CA9AE1C03B6B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40D42E-63EA-4D40-B3EF-CC5BE369E4B2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61C65DB8-43C7-4DD3-B87F-3193697BE671}"/>
              </a:ext>
            </a:extLst>
          </p:cNvPr>
          <p:cNvGrpSpPr/>
          <p:nvPr/>
        </p:nvGrpSpPr>
        <p:grpSpPr>
          <a:xfrm>
            <a:off x="3112416" y="4381774"/>
            <a:ext cx="6072496" cy="714829"/>
            <a:chOff x="3017859" y="4307149"/>
            <a:chExt cx="1870812" cy="7148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972DAB-E2CA-4905-A1E8-A98E7FA4FCD8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29DE5D-A738-44A8-B3E2-B2F434AFEFD5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9A91B6B9-A6C6-4909-8FA2-3CA96F107D21}"/>
              </a:ext>
            </a:extLst>
          </p:cNvPr>
          <p:cNvGrpSpPr/>
          <p:nvPr/>
        </p:nvGrpSpPr>
        <p:grpSpPr>
          <a:xfrm>
            <a:off x="4079933" y="3316774"/>
            <a:ext cx="4156380" cy="714829"/>
            <a:chOff x="3017859" y="4307149"/>
            <a:chExt cx="1870812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CE7F92-5AF0-421D-BBD2-898E6E8910C7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22AA86-81C9-47AC-80A1-F3338C8F7DC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B5BE849D-B073-4902-884D-AD969E6F1F3F}"/>
              </a:ext>
            </a:extLst>
          </p:cNvPr>
          <p:cNvGrpSpPr/>
          <p:nvPr/>
        </p:nvGrpSpPr>
        <p:grpSpPr>
          <a:xfrm>
            <a:off x="4923230" y="2251774"/>
            <a:ext cx="2486278" cy="714829"/>
            <a:chOff x="3017860" y="4307149"/>
            <a:chExt cx="1119089" cy="7148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F5F52E-952F-42AD-BBE4-0BCB85243BFA}"/>
                </a:ext>
              </a:extLst>
            </p:cNvPr>
            <p:cNvSpPr txBox="1"/>
            <p:nvPr/>
          </p:nvSpPr>
          <p:spPr>
            <a:xfrm>
              <a:off x="3021856" y="4560313"/>
              <a:ext cx="110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5F7D9-C929-408E-8040-1E882F207E19}"/>
                </a:ext>
              </a:extLst>
            </p:cNvPr>
            <p:cNvSpPr txBox="1"/>
            <p:nvPr/>
          </p:nvSpPr>
          <p:spPr>
            <a:xfrm>
              <a:off x="3017860" y="4307149"/>
              <a:ext cx="111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F11A6F5-E8A8-446B-9B89-19ED6A692BBC}"/>
              </a:ext>
            </a:extLst>
          </p:cNvPr>
          <p:cNvSpPr txBox="1"/>
          <p:nvPr/>
        </p:nvSpPr>
        <p:spPr>
          <a:xfrm>
            <a:off x="1038523" y="474553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95EDF5-8276-4943-A4A6-6D05E95FD4C7}"/>
              </a:ext>
            </a:extLst>
          </p:cNvPr>
          <p:cNvSpPr txBox="1"/>
          <p:nvPr/>
        </p:nvSpPr>
        <p:spPr>
          <a:xfrm>
            <a:off x="1861903" y="3713619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3462E5-660E-4B2C-BF02-38223BA46048}"/>
              </a:ext>
            </a:extLst>
          </p:cNvPr>
          <p:cNvSpPr txBox="1"/>
          <p:nvPr/>
        </p:nvSpPr>
        <p:spPr>
          <a:xfrm>
            <a:off x="2685283" y="2681701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59456-91C3-42C9-BEB2-95B64B915D41}"/>
              </a:ext>
            </a:extLst>
          </p:cNvPr>
          <p:cNvSpPr txBox="1"/>
          <p:nvPr/>
        </p:nvSpPr>
        <p:spPr>
          <a:xfrm>
            <a:off x="3508663" y="164978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60A3B9-3643-402F-AD36-A6F1990E43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7822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3082247 w 12192000"/>
              <a:gd name="connsiteY5" fmla="*/ 0 h 6858000"/>
              <a:gd name="connsiteX6" fmla="*/ 649197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822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3082247" y="0"/>
                </a:lnTo>
                <a:lnTo>
                  <a:pt x="649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4BBAB-4ADA-4E2E-BDD1-8ACE72C96B0D}"/>
              </a:ext>
            </a:extLst>
          </p:cNvPr>
          <p:cNvSpPr txBox="1"/>
          <p:nvPr/>
        </p:nvSpPr>
        <p:spPr>
          <a:xfrm>
            <a:off x="473310" y="512722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DB640-DB0D-48D6-A422-9272BFE4F67A}"/>
              </a:ext>
            </a:extLst>
          </p:cNvPr>
          <p:cNvSpPr txBox="1"/>
          <p:nvPr/>
        </p:nvSpPr>
        <p:spPr>
          <a:xfrm>
            <a:off x="473310" y="1826677"/>
            <a:ext cx="332848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F2DDA-9E03-4F4F-9016-572BBD214145}"/>
              </a:ext>
            </a:extLst>
          </p:cNvPr>
          <p:cNvSpPr txBox="1"/>
          <p:nvPr/>
        </p:nvSpPr>
        <p:spPr>
          <a:xfrm>
            <a:off x="462681" y="948533"/>
            <a:ext cx="33284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A75E2-0BA2-4E53-B452-A2880EF53C96}"/>
              </a:ext>
            </a:extLst>
          </p:cNvPr>
          <p:cNvSpPr txBox="1"/>
          <p:nvPr/>
        </p:nvSpPr>
        <p:spPr>
          <a:xfrm>
            <a:off x="462681" y="2493134"/>
            <a:ext cx="34825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BD9D159-12F5-46E7-B77F-EEFCBD642F20}"/>
              </a:ext>
            </a:extLst>
          </p:cNvPr>
          <p:cNvSpPr/>
          <p:nvPr/>
        </p:nvSpPr>
        <p:spPr>
          <a:xfrm rot="2700000">
            <a:off x="990631" y="5374329"/>
            <a:ext cx="320981" cy="5754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32A404E-A308-4E60-84B5-18FB00B347B7}"/>
              </a:ext>
            </a:extLst>
          </p:cNvPr>
          <p:cNvSpPr/>
          <p:nvPr/>
        </p:nvSpPr>
        <p:spPr>
          <a:xfrm>
            <a:off x="952281" y="4414812"/>
            <a:ext cx="397680" cy="3722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6C5C19C8-DE6A-4823-955F-E066A49F37C7}"/>
              </a:ext>
            </a:extLst>
          </p:cNvPr>
          <p:cNvSpPr/>
          <p:nvPr/>
        </p:nvSpPr>
        <p:spPr>
          <a:xfrm>
            <a:off x="10858616" y="4404507"/>
            <a:ext cx="469992" cy="3928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EF72A837-8A98-4240-AA18-61EA7D80F0DE}"/>
              </a:ext>
            </a:extLst>
          </p:cNvPr>
          <p:cNvSpPr>
            <a:spLocks noChangeAspect="1"/>
          </p:cNvSpPr>
          <p:nvPr/>
        </p:nvSpPr>
        <p:spPr>
          <a:xfrm>
            <a:off x="10879556" y="5446214"/>
            <a:ext cx="428113" cy="4316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1973835-E382-430E-B1EC-83B0FF43AEC8}"/>
              </a:ext>
            </a:extLst>
          </p:cNvPr>
          <p:cNvGrpSpPr/>
          <p:nvPr/>
        </p:nvGrpSpPr>
        <p:grpSpPr>
          <a:xfrm>
            <a:off x="1670504" y="4122357"/>
            <a:ext cx="2909799" cy="957174"/>
            <a:chOff x="1323148" y="3741290"/>
            <a:chExt cx="2909799" cy="9571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5A58A3-2FB0-4D11-A8F5-2F4D18A6DEA5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BA5F68-F4F8-4D69-8A6C-F91A006C2281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FB3D2B9-E238-4EF0-83BB-46EBC9F23E03}"/>
              </a:ext>
            </a:extLst>
          </p:cNvPr>
          <p:cNvGrpSpPr/>
          <p:nvPr/>
        </p:nvGrpSpPr>
        <p:grpSpPr>
          <a:xfrm>
            <a:off x="1670504" y="5183471"/>
            <a:ext cx="2909799" cy="957174"/>
            <a:chOff x="1323148" y="3741290"/>
            <a:chExt cx="2909799" cy="957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9A78C-24B0-4CA6-956E-3854B305353D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A113A-28A3-4962-BF57-426E235F9C6E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7733BCB-1BE3-40B3-85DF-B29F86D29B05}"/>
              </a:ext>
            </a:extLst>
          </p:cNvPr>
          <p:cNvGrpSpPr/>
          <p:nvPr/>
        </p:nvGrpSpPr>
        <p:grpSpPr>
          <a:xfrm>
            <a:off x="7645793" y="4122357"/>
            <a:ext cx="2909799" cy="957174"/>
            <a:chOff x="1323148" y="3741290"/>
            <a:chExt cx="2909799" cy="9571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38B325-39D7-49E2-A50A-211C4DC690ED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F49CBC-C858-40ED-BF5C-72C4B84AA6EC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2094852-4579-49A7-8CC8-DC9A738FB80A}"/>
              </a:ext>
            </a:extLst>
          </p:cNvPr>
          <p:cNvGrpSpPr/>
          <p:nvPr/>
        </p:nvGrpSpPr>
        <p:grpSpPr>
          <a:xfrm>
            <a:off x="7645793" y="5183471"/>
            <a:ext cx="2909799" cy="957174"/>
            <a:chOff x="1323148" y="3741290"/>
            <a:chExt cx="2909799" cy="9571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86FFD-0775-4A08-9B5C-6BFBBF8FCDF6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495CBD-27B2-4BAB-AFFC-5DB4BE1A12D3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F011C412-CB53-48F5-8C22-6CB6A35AE851}"/>
              </a:ext>
            </a:extLst>
          </p:cNvPr>
          <p:cNvGrpSpPr/>
          <p:nvPr/>
        </p:nvGrpSpPr>
        <p:grpSpPr>
          <a:xfrm>
            <a:off x="1017622" y="1616325"/>
            <a:ext cx="1793672" cy="1058500"/>
            <a:chOff x="1017622" y="1478539"/>
            <a:chExt cx="1793672" cy="1058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37D90E-72C7-4139-A4B1-BD7865B39C07}"/>
                </a:ext>
              </a:extLst>
            </p:cNvPr>
            <p:cNvSpPr txBox="1"/>
            <p:nvPr/>
          </p:nvSpPr>
          <p:spPr>
            <a:xfrm>
              <a:off x="1017622" y="1767598"/>
              <a:ext cx="179367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2"/>
                  </a:solidFill>
                </a:rPr>
                <a:t>43%</a:t>
              </a:r>
              <a:endParaRPr lang="ko-KR" altLang="en-US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AB762A-04A4-4CC6-9963-EBDEDF537231}"/>
                </a:ext>
              </a:extLst>
            </p:cNvPr>
            <p:cNvSpPr txBox="1"/>
            <p:nvPr/>
          </p:nvSpPr>
          <p:spPr>
            <a:xfrm>
              <a:off x="1017623" y="1478539"/>
              <a:ext cx="179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B612D98-6743-4255-8DD1-CF33E820B984}"/>
              </a:ext>
            </a:extLst>
          </p:cNvPr>
          <p:cNvGrpSpPr/>
          <p:nvPr/>
        </p:nvGrpSpPr>
        <p:grpSpPr>
          <a:xfrm>
            <a:off x="9658756" y="1744524"/>
            <a:ext cx="1793672" cy="1058500"/>
            <a:chOff x="1017622" y="1478539"/>
            <a:chExt cx="1793672" cy="10585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B067CA-1CAB-42FD-A956-F5D69732A552}"/>
                </a:ext>
              </a:extLst>
            </p:cNvPr>
            <p:cNvSpPr txBox="1"/>
            <p:nvPr/>
          </p:nvSpPr>
          <p:spPr>
            <a:xfrm>
              <a:off x="1017622" y="1767598"/>
              <a:ext cx="179367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accent4"/>
                  </a:solidFill>
                </a:rPr>
                <a:t>25%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3179BA-C414-43CA-9E73-6B02A8CA54B0}"/>
                </a:ext>
              </a:extLst>
            </p:cNvPr>
            <p:cNvSpPr txBox="1"/>
            <p:nvPr/>
          </p:nvSpPr>
          <p:spPr>
            <a:xfrm>
              <a:off x="1017623" y="1478539"/>
              <a:ext cx="179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988954-D629-44DF-9E74-866584A87AB1}"/>
              </a:ext>
            </a:extLst>
          </p:cNvPr>
          <p:cNvSpPr txBox="1"/>
          <p:nvPr/>
        </p:nvSpPr>
        <p:spPr>
          <a:xfrm>
            <a:off x="1670504" y="2749070"/>
            <a:ext cx="322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FC71F-B6DD-4790-AF1D-70733AD3D55F}"/>
              </a:ext>
            </a:extLst>
          </p:cNvPr>
          <p:cNvSpPr txBox="1"/>
          <p:nvPr/>
        </p:nvSpPr>
        <p:spPr>
          <a:xfrm>
            <a:off x="7333083" y="2749070"/>
            <a:ext cx="322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39">
            <a:extLst>
              <a:ext uri="{FF2B5EF4-FFF2-40B4-BE49-F238E27FC236}">
                <a16:creationId xmlns:a16="http://schemas.microsoft.com/office/drawing/2014/main" id="{47CC516E-E900-46AE-A43E-F276C7279025}"/>
              </a:ext>
            </a:extLst>
          </p:cNvPr>
          <p:cNvGrpSpPr/>
          <p:nvPr/>
        </p:nvGrpSpPr>
        <p:grpSpPr>
          <a:xfrm>
            <a:off x="5018410" y="1474835"/>
            <a:ext cx="2314137" cy="5043656"/>
            <a:chOff x="2158202" y="277708"/>
            <a:chExt cx="1111725" cy="2423002"/>
          </a:xfrm>
        </p:grpSpPr>
        <p:sp>
          <p:nvSpPr>
            <p:cNvPr id="29" name="Freeform: Shape 240">
              <a:extLst>
                <a:ext uri="{FF2B5EF4-FFF2-40B4-BE49-F238E27FC236}">
                  <a16:creationId xmlns:a16="http://schemas.microsoft.com/office/drawing/2014/main" id="{C0DEB913-921A-44DF-A063-AF6D7A5DDE31}"/>
                </a:ext>
              </a:extLst>
            </p:cNvPr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7">
              <a:extLst>
                <a:ext uri="{FF2B5EF4-FFF2-40B4-BE49-F238E27FC236}">
                  <a16:creationId xmlns:a16="http://schemas.microsoft.com/office/drawing/2014/main" id="{860CECE5-141E-4CC0-8010-B2B351F628B5}"/>
                </a:ext>
              </a:extLst>
            </p:cNvPr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88">
              <a:extLst>
                <a:ext uri="{FF2B5EF4-FFF2-40B4-BE49-F238E27FC236}">
                  <a16:creationId xmlns:a16="http://schemas.microsoft.com/office/drawing/2014/main" id="{0AB5E2F5-502D-40F1-A750-B6545BABC9EC}"/>
                </a:ext>
              </a:extLst>
            </p:cNvPr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89">
              <a:extLst>
                <a:ext uri="{FF2B5EF4-FFF2-40B4-BE49-F238E27FC236}">
                  <a16:creationId xmlns:a16="http://schemas.microsoft.com/office/drawing/2014/main" id="{4AC46D3C-1605-4487-A6DC-05C071CBB545}"/>
                </a:ext>
              </a:extLst>
            </p:cNvPr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90">
              <a:extLst>
                <a:ext uri="{FF2B5EF4-FFF2-40B4-BE49-F238E27FC236}">
                  <a16:creationId xmlns:a16="http://schemas.microsoft.com/office/drawing/2014/main" id="{C4D0C737-6043-4871-99FC-819D15617E10}"/>
                </a:ext>
              </a:extLst>
            </p:cNvPr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91">
              <a:extLst>
                <a:ext uri="{FF2B5EF4-FFF2-40B4-BE49-F238E27FC236}">
                  <a16:creationId xmlns:a16="http://schemas.microsoft.com/office/drawing/2014/main" id="{08AD1A1B-C220-49AF-AC3F-51B50BDB7870}"/>
                </a:ext>
              </a:extLst>
            </p:cNvPr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92">
              <a:extLst>
                <a:ext uri="{FF2B5EF4-FFF2-40B4-BE49-F238E27FC236}">
                  <a16:creationId xmlns:a16="http://schemas.microsoft.com/office/drawing/2014/main" id="{232FF18C-2615-4C40-BCB1-4B94DB8AFE26}"/>
                </a:ext>
              </a:extLst>
            </p:cNvPr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93">
              <a:extLst>
                <a:ext uri="{FF2B5EF4-FFF2-40B4-BE49-F238E27FC236}">
                  <a16:creationId xmlns:a16="http://schemas.microsoft.com/office/drawing/2014/main" id="{E62818DA-B02B-4DD0-A414-E1B2A1335B74}"/>
                </a:ext>
              </a:extLst>
            </p:cNvPr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94">
              <a:extLst>
                <a:ext uri="{FF2B5EF4-FFF2-40B4-BE49-F238E27FC236}">
                  <a16:creationId xmlns:a16="http://schemas.microsoft.com/office/drawing/2014/main" id="{1C73645C-49AF-4CFD-9208-267C37814E98}"/>
                </a:ext>
              </a:extLst>
            </p:cNvPr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95">
              <a:extLst>
                <a:ext uri="{FF2B5EF4-FFF2-40B4-BE49-F238E27FC236}">
                  <a16:creationId xmlns:a16="http://schemas.microsoft.com/office/drawing/2014/main" id="{E6C2FBE4-A4F6-4C47-AC9C-95357510DDC6}"/>
                </a:ext>
              </a:extLst>
            </p:cNvPr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6">
              <a:extLst>
                <a:ext uri="{FF2B5EF4-FFF2-40B4-BE49-F238E27FC236}">
                  <a16:creationId xmlns:a16="http://schemas.microsoft.com/office/drawing/2014/main" id="{9E93EFDA-5CE7-4ABB-8216-1F72843BFC7A}"/>
                </a:ext>
              </a:extLst>
            </p:cNvPr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>
            <a:extLst>
              <a:ext uri="{FF2B5EF4-FFF2-40B4-BE49-F238E27FC236}">
                <a16:creationId xmlns:a16="http://schemas.microsoft.com/office/drawing/2014/main" id="{19CED495-F0E9-4E3B-A4B0-CCFFEC82BF55}"/>
              </a:ext>
            </a:extLst>
          </p:cNvPr>
          <p:cNvGrpSpPr/>
          <p:nvPr/>
        </p:nvGrpSpPr>
        <p:grpSpPr>
          <a:xfrm>
            <a:off x="7343991" y="0"/>
            <a:ext cx="3835171" cy="6858000"/>
            <a:chOff x="5432494" y="626785"/>
            <a:chExt cx="3241223" cy="5795909"/>
          </a:xfrm>
        </p:grpSpPr>
        <p:sp>
          <p:nvSpPr>
            <p:cNvPr id="4" name="Block Arc 46">
              <a:extLst>
                <a:ext uri="{FF2B5EF4-FFF2-40B4-BE49-F238E27FC236}">
                  <a16:creationId xmlns:a16="http://schemas.microsoft.com/office/drawing/2014/main" id="{276C6A8C-F205-420D-8FA5-3C30A147878C}"/>
                </a:ext>
              </a:extLst>
            </p:cNvPr>
            <p:cNvSpPr/>
            <p:nvPr/>
          </p:nvSpPr>
          <p:spPr>
            <a:xfrm rot="5400000">
              <a:off x="5432494" y="2432627"/>
              <a:ext cx="3002400" cy="3002400"/>
            </a:xfrm>
            <a:prstGeom prst="blockArc">
              <a:avLst>
                <a:gd name="adj1" fmla="val 10735117"/>
                <a:gd name="adj2" fmla="val 16074287"/>
                <a:gd name="adj3" fmla="val 25807"/>
              </a:avLst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7">
              <a:extLst>
                <a:ext uri="{FF2B5EF4-FFF2-40B4-BE49-F238E27FC236}">
                  <a16:creationId xmlns:a16="http://schemas.microsoft.com/office/drawing/2014/main" id="{AF4D2463-32F6-45B2-A988-B41DA2F21B63}"/>
                </a:ext>
              </a:extLst>
            </p:cNvPr>
            <p:cNvSpPr/>
            <p:nvPr/>
          </p:nvSpPr>
          <p:spPr>
            <a:xfrm>
              <a:off x="7660182" y="3855008"/>
              <a:ext cx="781200" cy="2567686"/>
            </a:xfrm>
            <a:prstGeom prst="rect">
              <a:avLst/>
            </a:prstGeom>
            <a:gradFill flip="none" rotWithShape="1">
              <a:gsLst>
                <a:gs pos="37500">
                  <a:schemeClr val="accent5"/>
                </a:gs>
                <a:gs pos="0">
                  <a:schemeClr val="accent5"/>
                </a:gs>
                <a:gs pos="100000">
                  <a:schemeClr val="accent5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3">
              <a:extLst>
                <a:ext uri="{FF2B5EF4-FFF2-40B4-BE49-F238E27FC236}">
                  <a16:creationId xmlns:a16="http://schemas.microsoft.com/office/drawing/2014/main" id="{60C127FF-892E-4786-AC31-C529C3D26A60}"/>
                </a:ext>
              </a:extLst>
            </p:cNvPr>
            <p:cNvSpPr/>
            <p:nvPr/>
          </p:nvSpPr>
          <p:spPr>
            <a:xfrm rot="10800000">
              <a:off x="6568168" y="626785"/>
              <a:ext cx="2105549" cy="4800940"/>
            </a:xfrm>
            <a:custGeom>
              <a:avLst/>
              <a:gdLst/>
              <a:ahLst/>
              <a:cxnLst/>
              <a:rect l="l" t="t" r="r" b="b"/>
              <a:pathLst>
                <a:path w="2105549" h="4800940">
                  <a:moveTo>
                    <a:pt x="1010388" y="1501213"/>
                  </a:moveTo>
                  <a:lnTo>
                    <a:pt x="232767" y="1501213"/>
                  </a:lnTo>
                  <a:cubicBezTo>
                    <a:pt x="232767" y="1037585"/>
                    <a:pt x="446990" y="599968"/>
                    <a:pt x="813157" y="315587"/>
                  </a:cubicBezTo>
                  <a:cubicBezTo>
                    <a:pt x="1179324" y="31205"/>
                    <a:pt x="1656348" y="-68031"/>
                    <a:pt x="2105549" y="46728"/>
                  </a:cubicBezTo>
                  <a:lnTo>
                    <a:pt x="1913069" y="800151"/>
                  </a:lnTo>
                  <a:cubicBezTo>
                    <a:pt x="1696554" y="744837"/>
                    <a:pt x="1466629" y="792669"/>
                    <a:pt x="1290136" y="929741"/>
                  </a:cubicBezTo>
                  <a:cubicBezTo>
                    <a:pt x="1113644" y="1066813"/>
                    <a:pt x="1010388" y="1277744"/>
                    <a:pt x="1010388" y="1501213"/>
                  </a:cubicBezTo>
                  <a:close/>
                  <a:moveTo>
                    <a:pt x="1013533" y="3726917"/>
                  </a:moveTo>
                  <a:lnTo>
                    <a:pt x="232333" y="3726917"/>
                  </a:lnTo>
                  <a:lnTo>
                    <a:pt x="232333" y="1501328"/>
                  </a:lnTo>
                  <a:lnTo>
                    <a:pt x="1013533" y="1501328"/>
                  </a:lnTo>
                  <a:close/>
                  <a:moveTo>
                    <a:pt x="622933" y="4800940"/>
                  </a:moveTo>
                  <a:lnTo>
                    <a:pt x="0" y="3726918"/>
                  </a:lnTo>
                  <a:lnTo>
                    <a:pt x="1245866" y="372691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0000"/>
                    <a:lumOff val="30000"/>
                  </a:schemeClr>
                </a:gs>
                <a:gs pos="100000">
                  <a:schemeClr val="accent5">
                    <a:lumMod val="70000"/>
                    <a:lumOff val="30000"/>
                  </a:schemeClr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49">
              <a:extLst>
                <a:ext uri="{FF2B5EF4-FFF2-40B4-BE49-F238E27FC236}">
                  <a16:creationId xmlns:a16="http://schemas.microsoft.com/office/drawing/2014/main" id="{B82F3C11-23C0-4321-BEFB-F44D6FE08C6D}"/>
                </a:ext>
              </a:extLst>
            </p:cNvPr>
            <p:cNvSpPr/>
            <p:nvPr/>
          </p:nvSpPr>
          <p:spPr>
            <a:xfrm rot="17100000">
              <a:off x="5432494" y="2432625"/>
              <a:ext cx="3002400" cy="3002400"/>
            </a:xfrm>
            <a:prstGeom prst="blockArc">
              <a:avLst>
                <a:gd name="adj1" fmla="val 10815410"/>
                <a:gd name="adj2" fmla="val 13831376"/>
                <a:gd name="adj3" fmla="val 260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Block Arc 50">
              <a:extLst>
                <a:ext uri="{FF2B5EF4-FFF2-40B4-BE49-F238E27FC236}">
                  <a16:creationId xmlns:a16="http://schemas.microsoft.com/office/drawing/2014/main" id="{0519EF30-A82F-4636-B5C6-789B6F292D55}"/>
                </a:ext>
              </a:extLst>
            </p:cNvPr>
            <p:cNvSpPr/>
            <p:nvPr/>
          </p:nvSpPr>
          <p:spPr>
            <a:xfrm rot="20219398">
              <a:off x="5432494" y="2432625"/>
              <a:ext cx="3002400" cy="3002400"/>
            </a:xfrm>
            <a:prstGeom prst="blockArc">
              <a:avLst>
                <a:gd name="adj1" fmla="val 10804147"/>
                <a:gd name="adj2" fmla="val 14189823"/>
                <a:gd name="adj3" fmla="val 262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Block Arc 51">
              <a:extLst>
                <a:ext uri="{FF2B5EF4-FFF2-40B4-BE49-F238E27FC236}">
                  <a16:creationId xmlns:a16="http://schemas.microsoft.com/office/drawing/2014/main" id="{F0CC8B29-5300-4D0A-9709-27C14D9F1581}"/>
                </a:ext>
              </a:extLst>
            </p:cNvPr>
            <p:cNvSpPr/>
            <p:nvPr/>
          </p:nvSpPr>
          <p:spPr>
            <a:xfrm rot="2161546">
              <a:off x="5434375" y="2432626"/>
              <a:ext cx="3002400" cy="3002400"/>
            </a:xfrm>
            <a:prstGeom prst="blockArc">
              <a:avLst>
                <a:gd name="adj1" fmla="val 10735117"/>
                <a:gd name="adj2" fmla="val 13869755"/>
                <a:gd name="adj3" fmla="val 25921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2">
            <a:extLst>
              <a:ext uri="{FF2B5EF4-FFF2-40B4-BE49-F238E27FC236}">
                <a16:creationId xmlns:a16="http://schemas.microsoft.com/office/drawing/2014/main" id="{75CD8426-F5EB-447B-A664-4535D00F4C67}"/>
              </a:ext>
            </a:extLst>
          </p:cNvPr>
          <p:cNvGrpSpPr/>
          <p:nvPr/>
        </p:nvGrpSpPr>
        <p:grpSpPr>
          <a:xfrm>
            <a:off x="4013989" y="2365799"/>
            <a:ext cx="3182279" cy="923330"/>
            <a:chOff x="3021856" y="4283314"/>
            <a:chExt cx="1886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5E31C-00EE-4BB1-BA35-78F8FC3E0C5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109F2B-B0B1-497E-B009-B0496B111D01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49AFC7DE-99EE-4040-9B87-283E1D628A39}"/>
              </a:ext>
            </a:extLst>
          </p:cNvPr>
          <p:cNvGrpSpPr/>
          <p:nvPr/>
        </p:nvGrpSpPr>
        <p:grpSpPr>
          <a:xfrm>
            <a:off x="3915399" y="3455176"/>
            <a:ext cx="3130959" cy="923330"/>
            <a:chOff x="3352435" y="4283314"/>
            <a:chExt cx="155627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DF426-4161-4B92-9AFA-4DEE09F44322}"/>
                </a:ext>
              </a:extLst>
            </p:cNvPr>
            <p:cNvSpPr txBox="1"/>
            <p:nvPr/>
          </p:nvSpPr>
          <p:spPr>
            <a:xfrm>
              <a:off x="3352435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E7D671-5756-4AC5-9B6D-F8F6ADCB5715}"/>
                </a:ext>
              </a:extLst>
            </p:cNvPr>
            <p:cNvSpPr txBox="1"/>
            <p:nvPr/>
          </p:nvSpPr>
          <p:spPr>
            <a:xfrm>
              <a:off x="3365666" y="4283314"/>
              <a:ext cx="1543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58">
            <a:extLst>
              <a:ext uri="{FF2B5EF4-FFF2-40B4-BE49-F238E27FC236}">
                <a16:creationId xmlns:a16="http://schemas.microsoft.com/office/drawing/2014/main" id="{D8BD29DE-2760-4D5E-A5FF-F34D496736D9}"/>
              </a:ext>
            </a:extLst>
          </p:cNvPr>
          <p:cNvGrpSpPr/>
          <p:nvPr/>
        </p:nvGrpSpPr>
        <p:grpSpPr>
          <a:xfrm>
            <a:off x="4174435" y="4544553"/>
            <a:ext cx="3182279" cy="923330"/>
            <a:chOff x="3021856" y="4283314"/>
            <a:chExt cx="188685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C334DF-D98C-4406-9221-C8A619BBE0F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A961A-7BFB-4194-B3BE-ABF0C404D585}"/>
                </a:ext>
              </a:extLst>
            </p:cNvPr>
            <p:cNvSpPr txBox="1"/>
            <p:nvPr/>
          </p:nvSpPr>
          <p:spPr>
            <a:xfrm>
              <a:off x="3037897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61">
            <a:extLst>
              <a:ext uri="{FF2B5EF4-FFF2-40B4-BE49-F238E27FC236}">
                <a16:creationId xmlns:a16="http://schemas.microsoft.com/office/drawing/2014/main" id="{3A414EC5-F3EE-4A7B-A17A-55437133EEB8}"/>
              </a:ext>
            </a:extLst>
          </p:cNvPr>
          <p:cNvGrpSpPr/>
          <p:nvPr/>
        </p:nvGrpSpPr>
        <p:grpSpPr>
          <a:xfrm>
            <a:off x="5450976" y="5633931"/>
            <a:ext cx="3197668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A83967-8FB4-47D3-8AEA-2FBF307F880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556B2D-29E3-445D-B38C-CA7D13799E3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4">
            <a:extLst>
              <a:ext uri="{FF2B5EF4-FFF2-40B4-BE49-F238E27FC236}">
                <a16:creationId xmlns:a16="http://schemas.microsoft.com/office/drawing/2014/main" id="{53E09728-4384-478B-B6CA-ADD6023CBABD}"/>
              </a:ext>
            </a:extLst>
          </p:cNvPr>
          <p:cNvGrpSpPr/>
          <p:nvPr/>
        </p:nvGrpSpPr>
        <p:grpSpPr>
          <a:xfrm>
            <a:off x="5450976" y="1276421"/>
            <a:ext cx="3197668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C6F0C-CCF8-4C07-A6E7-F880CF9D302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0BA15-D2BC-4CFF-BCF6-9C91E9BECBE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94E484-8B33-44E1-91CA-64AA60C83D36}"/>
              </a:ext>
            </a:extLst>
          </p:cNvPr>
          <p:cNvSpPr txBox="1"/>
          <p:nvPr/>
        </p:nvSpPr>
        <p:spPr>
          <a:xfrm>
            <a:off x="9954942" y="524787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EFD8B2-9627-4F55-8587-94566B9FD51F}"/>
              </a:ext>
            </a:extLst>
          </p:cNvPr>
          <p:cNvSpPr txBox="1"/>
          <p:nvPr/>
        </p:nvSpPr>
        <p:spPr>
          <a:xfrm>
            <a:off x="7734982" y="465257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C32CF-22E5-4F10-BDF5-42CC7858EC69}"/>
              </a:ext>
            </a:extLst>
          </p:cNvPr>
          <p:cNvSpPr txBox="1"/>
          <p:nvPr/>
        </p:nvSpPr>
        <p:spPr>
          <a:xfrm>
            <a:off x="7343991" y="352839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83D48-D5ED-4F25-A276-CA88767B5257}"/>
              </a:ext>
            </a:extLst>
          </p:cNvPr>
          <p:cNvSpPr txBox="1"/>
          <p:nvPr/>
        </p:nvSpPr>
        <p:spPr>
          <a:xfrm>
            <a:off x="7951954" y="2520280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65C5A-D382-445D-9991-74FA57D24294}"/>
              </a:ext>
            </a:extLst>
          </p:cNvPr>
          <p:cNvSpPr txBox="1"/>
          <p:nvPr/>
        </p:nvSpPr>
        <p:spPr>
          <a:xfrm>
            <a:off x="9933467" y="1719481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0754F1-B4CC-415A-9663-A0DE1FBD0021}"/>
              </a:ext>
            </a:extLst>
          </p:cNvPr>
          <p:cNvSpPr txBox="1"/>
          <p:nvPr/>
        </p:nvSpPr>
        <p:spPr>
          <a:xfrm>
            <a:off x="574500" y="207249"/>
            <a:ext cx="457884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dirty="0">
                <a:cs typeface="Arial" pitchFamily="34" charset="0"/>
              </a:rPr>
              <a:t>S</a:t>
            </a:r>
            <a:r>
              <a:rPr lang="en-US" altLang="ko-KR" sz="5400" dirty="0">
                <a:cs typeface="Arial" pitchFamily="34" charset="0"/>
              </a:rPr>
              <a:t>LIDE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19B56604-98F6-4CF1-91ED-98CA2F0CF1F3}"/>
              </a:ext>
            </a:extLst>
          </p:cNvPr>
          <p:cNvSpPr/>
          <p:nvPr/>
        </p:nvSpPr>
        <p:spPr>
          <a:xfrm>
            <a:off x="654243" y="3422860"/>
            <a:ext cx="2588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EDDDD-1038-498C-A61B-F8C2C1987B37}"/>
              </a:ext>
            </a:extLst>
          </p:cNvPr>
          <p:cNvSpPr txBox="1"/>
          <p:nvPr/>
        </p:nvSpPr>
        <p:spPr>
          <a:xfrm>
            <a:off x="654243" y="2220462"/>
            <a:ext cx="256295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304CF-6364-4CDE-ADC7-6FD91017DD9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EF68DA6-FE69-46B5-A056-2B05FBDA0D0F}"/>
              </a:ext>
            </a:extLst>
          </p:cNvPr>
          <p:cNvSpPr/>
          <p:nvPr/>
        </p:nvSpPr>
        <p:spPr>
          <a:xfrm>
            <a:off x="0" y="-8359"/>
            <a:ext cx="3746500" cy="686635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38EBE22-D0A1-4AFA-9395-4857C12DA450}"/>
              </a:ext>
            </a:extLst>
          </p:cNvPr>
          <p:cNvSpPr txBox="1">
            <a:spLocks/>
          </p:cNvSpPr>
          <p:nvPr/>
        </p:nvSpPr>
        <p:spPr>
          <a:xfrm>
            <a:off x="3868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EE8B1-0CFF-41FB-962E-2B4D24E9A2C5}"/>
              </a:ext>
            </a:extLst>
          </p:cNvPr>
          <p:cNvSpPr txBox="1"/>
          <p:nvPr/>
        </p:nvSpPr>
        <p:spPr>
          <a:xfrm>
            <a:off x="877402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0C120-75C5-47C9-8F34-B61ED074D71A}"/>
              </a:ext>
            </a:extLst>
          </p:cNvPr>
          <p:cNvSpPr txBox="1"/>
          <p:nvPr/>
        </p:nvSpPr>
        <p:spPr>
          <a:xfrm>
            <a:off x="400324" y="571036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6F3C2-E52A-40D8-8763-B1F3E627DB92}"/>
              </a:ext>
            </a:extLst>
          </p:cNvPr>
          <p:cNvSpPr txBox="1"/>
          <p:nvPr/>
        </p:nvSpPr>
        <p:spPr>
          <a:xfrm>
            <a:off x="386805" y="2673828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A0C03-37B7-400F-A1D6-5D9415A52356}"/>
              </a:ext>
            </a:extLst>
          </p:cNvPr>
          <p:cNvSpPr txBox="1"/>
          <p:nvPr/>
        </p:nvSpPr>
        <p:spPr>
          <a:xfrm>
            <a:off x="386804" y="1842831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8A4216-9D06-40F1-93BD-A54B2D18D957}"/>
              </a:ext>
            </a:extLst>
          </p:cNvPr>
          <p:cNvSpPr txBox="1"/>
          <p:nvPr/>
        </p:nvSpPr>
        <p:spPr>
          <a:xfrm>
            <a:off x="8376350" y="443080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7C5837-F037-4070-B3BA-D312D6B518FC}"/>
              </a:ext>
            </a:extLst>
          </p:cNvPr>
          <p:cNvSpPr txBox="1"/>
          <p:nvPr/>
        </p:nvSpPr>
        <p:spPr>
          <a:xfrm>
            <a:off x="8271864" y="567306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23F43-3458-47AA-AD2D-F1F35A9A97B7}"/>
              </a:ext>
            </a:extLst>
          </p:cNvPr>
          <p:cNvSpPr txBox="1"/>
          <p:nvPr/>
        </p:nvSpPr>
        <p:spPr>
          <a:xfrm>
            <a:off x="8376350" y="325487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4CACA-16CF-4CEB-B041-4299AAC2390A}"/>
              </a:ext>
            </a:extLst>
          </p:cNvPr>
          <p:cNvSpPr/>
          <p:nvPr/>
        </p:nvSpPr>
        <p:spPr>
          <a:xfrm>
            <a:off x="0" y="2739486"/>
            <a:ext cx="4677506" cy="482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09F0935-F9AF-422C-BD0B-3B06533B8D84}"/>
              </a:ext>
            </a:extLst>
          </p:cNvPr>
          <p:cNvGrpSpPr/>
          <p:nvPr/>
        </p:nvGrpSpPr>
        <p:grpSpPr>
          <a:xfrm rot="12600000">
            <a:off x="4037992" y="2098856"/>
            <a:ext cx="3447791" cy="3436328"/>
            <a:chOff x="2066138" y="-50554"/>
            <a:chExt cx="6659479" cy="6637338"/>
          </a:xfrm>
        </p:grpSpPr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6B17B028-6D4C-48B6-928C-952EB7D7A898}"/>
                </a:ext>
              </a:extLst>
            </p:cNvPr>
            <p:cNvSpPr/>
            <p:nvPr/>
          </p:nvSpPr>
          <p:spPr>
            <a:xfrm>
              <a:off x="7108024" y="3203005"/>
              <a:ext cx="1617593" cy="2386888"/>
            </a:xfrm>
            <a:custGeom>
              <a:avLst/>
              <a:gdLst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748545 w 826968"/>
                <a:gd name="connsiteY3" fmla="*/ 468968 h 1220257"/>
                <a:gd name="connsiteX4" fmla="*/ 708549 w 826968"/>
                <a:gd name="connsiteY4" fmla="*/ 580328 h 1220257"/>
                <a:gd name="connsiteX5" fmla="*/ 705412 w 826968"/>
                <a:gd name="connsiteY5" fmla="*/ 584642 h 1220257"/>
                <a:gd name="connsiteX6" fmla="*/ 705412 w 826968"/>
                <a:gd name="connsiteY6" fmla="*/ 584642 h 1220257"/>
                <a:gd name="connsiteX7" fmla="*/ 702276 w 826968"/>
                <a:gd name="connsiteY7" fmla="*/ 600326 h 1220257"/>
                <a:gd name="connsiteX8" fmla="*/ 607384 w 826968"/>
                <a:gd name="connsiteY8" fmla="*/ 790892 h 1220257"/>
                <a:gd name="connsiteX9" fmla="*/ 498769 w 826968"/>
                <a:gd name="connsiteY9" fmla="*/ 955973 h 1220257"/>
                <a:gd name="connsiteX10" fmla="*/ 503082 w 826968"/>
                <a:gd name="connsiteY10" fmla="*/ 971657 h 1220257"/>
                <a:gd name="connsiteX11" fmla="*/ 787756 w 826968"/>
                <a:gd name="connsiteY11" fmla="*/ 1190064 h 1220257"/>
                <a:gd name="connsiteX12" fmla="*/ 826968 w 826968"/>
                <a:gd name="connsiteY12" fmla="*/ 1220257 h 1220257"/>
                <a:gd name="connsiteX13" fmla="*/ 773248 w 826968"/>
                <a:gd name="connsiteY13" fmla="*/ 1211238 h 1220257"/>
                <a:gd name="connsiteX14" fmla="*/ 230563 w 826968"/>
                <a:gd name="connsiteY14" fmla="*/ 1088114 h 1220257"/>
                <a:gd name="connsiteX15" fmla="*/ 57248 w 826968"/>
                <a:gd name="connsiteY15" fmla="*/ 1039885 h 1220257"/>
                <a:gd name="connsiteX16" fmla="*/ 45877 w 826968"/>
                <a:gd name="connsiteY16" fmla="*/ 1024592 h 1220257"/>
                <a:gd name="connsiteX17" fmla="*/ 0 w 826968"/>
                <a:gd name="connsiteY17" fmla="*/ 590130 h 1220257"/>
                <a:gd name="connsiteX18" fmla="*/ 392 w 826968"/>
                <a:gd name="connsiteY18" fmla="*/ 586994 h 1220257"/>
                <a:gd name="connsiteX19" fmla="*/ 13724 w 826968"/>
                <a:gd name="connsiteY19" fmla="*/ 595228 h 1220257"/>
                <a:gd name="connsiteX20" fmla="*/ 116849 w 826968"/>
                <a:gd name="connsiteY20" fmla="*/ 674827 h 1220257"/>
                <a:gd name="connsiteX21" fmla="*/ 133710 w 826968"/>
                <a:gd name="connsiteY21" fmla="*/ 672082 h 1220257"/>
                <a:gd name="connsiteX22" fmla="*/ 336041 w 826968"/>
                <a:gd name="connsiteY22" fmla="*/ 217623 h 1220257"/>
                <a:gd name="connsiteX23" fmla="*/ 356823 w 826968"/>
                <a:gd name="connsiteY23" fmla="*/ 12547 h 1220257"/>
                <a:gd name="connsiteX24" fmla="*/ 355941 w 826968"/>
                <a:gd name="connsiteY24" fmla="*/ 5244 h 1220257"/>
                <a:gd name="connsiteX25" fmla="*/ 361622 w 826968"/>
                <a:gd name="connsiteY25" fmla="*/ 1828 h 1220257"/>
                <a:gd name="connsiteX26" fmla="*/ 361529 w 826968"/>
                <a:gd name="connsiteY26" fmla="*/ 1569 h 1220257"/>
                <a:gd name="connsiteX27" fmla="*/ 362055 w 826968"/>
                <a:gd name="connsiteY27" fmla="*/ 1567 h 1220257"/>
                <a:gd name="connsiteX28" fmla="*/ 362705 w 826968"/>
                <a:gd name="connsiteY28" fmla="*/ 1176 h 1220257"/>
                <a:gd name="connsiteX29" fmla="*/ 362844 w 826968"/>
                <a:gd name="connsiteY29" fmla="*/ 1565 h 1220257"/>
                <a:gd name="connsiteX30" fmla="*/ 604639 w 826968"/>
                <a:gd name="connsiteY30" fmla="*/ 784 h 1220257"/>
                <a:gd name="connsiteX31" fmla="*/ 805401 w 826968"/>
                <a:gd name="connsiteY31" fmla="*/ 0 h 1220257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702276 w 841836"/>
                <a:gd name="connsiteY7" fmla="*/ 600326 h 1227298"/>
                <a:gd name="connsiteX8" fmla="*/ 607384 w 841836"/>
                <a:gd name="connsiteY8" fmla="*/ 790892 h 1227298"/>
                <a:gd name="connsiteX9" fmla="*/ 498769 w 841836"/>
                <a:gd name="connsiteY9" fmla="*/ 955973 h 1227298"/>
                <a:gd name="connsiteX10" fmla="*/ 503082 w 841836"/>
                <a:gd name="connsiteY10" fmla="*/ 971657 h 1227298"/>
                <a:gd name="connsiteX11" fmla="*/ 787756 w 841836"/>
                <a:gd name="connsiteY11" fmla="*/ 1190064 h 1227298"/>
                <a:gd name="connsiteX12" fmla="*/ 826968 w 841836"/>
                <a:gd name="connsiteY12" fmla="*/ 1220257 h 1227298"/>
                <a:gd name="connsiteX13" fmla="*/ 773248 w 841836"/>
                <a:gd name="connsiteY13" fmla="*/ 1211238 h 1227298"/>
                <a:gd name="connsiteX14" fmla="*/ 57248 w 841836"/>
                <a:gd name="connsiteY14" fmla="*/ 1039885 h 1227298"/>
                <a:gd name="connsiteX15" fmla="*/ 45877 w 841836"/>
                <a:gd name="connsiteY15" fmla="*/ 1024592 h 1227298"/>
                <a:gd name="connsiteX16" fmla="*/ 0 w 841836"/>
                <a:gd name="connsiteY16" fmla="*/ 590130 h 1227298"/>
                <a:gd name="connsiteX17" fmla="*/ 392 w 841836"/>
                <a:gd name="connsiteY17" fmla="*/ 586994 h 1227298"/>
                <a:gd name="connsiteX18" fmla="*/ 13724 w 841836"/>
                <a:gd name="connsiteY18" fmla="*/ 595228 h 1227298"/>
                <a:gd name="connsiteX19" fmla="*/ 116849 w 841836"/>
                <a:gd name="connsiteY19" fmla="*/ 674827 h 1227298"/>
                <a:gd name="connsiteX20" fmla="*/ 133710 w 841836"/>
                <a:gd name="connsiteY20" fmla="*/ 672082 h 1227298"/>
                <a:gd name="connsiteX21" fmla="*/ 336041 w 841836"/>
                <a:gd name="connsiteY21" fmla="*/ 217623 h 1227298"/>
                <a:gd name="connsiteX22" fmla="*/ 356823 w 841836"/>
                <a:gd name="connsiteY22" fmla="*/ 12547 h 1227298"/>
                <a:gd name="connsiteX23" fmla="*/ 355941 w 841836"/>
                <a:gd name="connsiteY23" fmla="*/ 5244 h 1227298"/>
                <a:gd name="connsiteX24" fmla="*/ 361622 w 841836"/>
                <a:gd name="connsiteY24" fmla="*/ 1828 h 1227298"/>
                <a:gd name="connsiteX25" fmla="*/ 361529 w 841836"/>
                <a:gd name="connsiteY25" fmla="*/ 1569 h 1227298"/>
                <a:gd name="connsiteX26" fmla="*/ 362055 w 841836"/>
                <a:gd name="connsiteY26" fmla="*/ 1567 h 1227298"/>
                <a:gd name="connsiteX27" fmla="*/ 362705 w 841836"/>
                <a:gd name="connsiteY27" fmla="*/ 1176 h 1227298"/>
                <a:gd name="connsiteX28" fmla="*/ 362844 w 841836"/>
                <a:gd name="connsiteY28" fmla="*/ 1565 h 1227298"/>
                <a:gd name="connsiteX29" fmla="*/ 604639 w 841836"/>
                <a:gd name="connsiteY29" fmla="*/ 784 h 1227298"/>
                <a:gd name="connsiteX30" fmla="*/ 805401 w 841836"/>
                <a:gd name="connsiteY30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607384 w 841836"/>
                <a:gd name="connsiteY7" fmla="*/ 790892 h 1227298"/>
                <a:gd name="connsiteX8" fmla="*/ 498769 w 841836"/>
                <a:gd name="connsiteY8" fmla="*/ 955973 h 1227298"/>
                <a:gd name="connsiteX9" fmla="*/ 503082 w 841836"/>
                <a:gd name="connsiteY9" fmla="*/ 971657 h 1227298"/>
                <a:gd name="connsiteX10" fmla="*/ 787756 w 841836"/>
                <a:gd name="connsiteY10" fmla="*/ 1190064 h 1227298"/>
                <a:gd name="connsiteX11" fmla="*/ 826968 w 841836"/>
                <a:gd name="connsiteY11" fmla="*/ 1220257 h 1227298"/>
                <a:gd name="connsiteX12" fmla="*/ 773248 w 841836"/>
                <a:gd name="connsiteY12" fmla="*/ 1211238 h 1227298"/>
                <a:gd name="connsiteX13" fmla="*/ 57248 w 841836"/>
                <a:gd name="connsiteY13" fmla="*/ 1039885 h 1227298"/>
                <a:gd name="connsiteX14" fmla="*/ 45877 w 841836"/>
                <a:gd name="connsiteY14" fmla="*/ 1024592 h 1227298"/>
                <a:gd name="connsiteX15" fmla="*/ 0 w 841836"/>
                <a:gd name="connsiteY15" fmla="*/ 590130 h 1227298"/>
                <a:gd name="connsiteX16" fmla="*/ 392 w 841836"/>
                <a:gd name="connsiteY16" fmla="*/ 586994 h 1227298"/>
                <a:gd name="connsiteX17" fmla="*/ 13724 w 841836"/>
                <a:gd name="connsiteY17" fmla="*/ 595228 h 1227298"/>
                <a:gd name="connsiteX18" fmla="*/ 116849 w 841836"/>
                <a:gd name="connsiteY18" fmla="*/ 674827 h 1227298"/>
                <a:gd name="connsiteX19" fmla="*/ 133710 w 841836"/>
                <a:gd name="connsiteY19" fmla="*/ 672082 h 1227298"/>
                <a:gd name="connsiteX20" fmla="*/ 336041 w 841836"/>
                <a:gd name="connsiteY20" fmla="*/ 217623 h 1227298"/>
                <a:gd name="connsiteX21" fmla="*/ 356823 w 841836"/>
                <a:gd name="connsiteY21" fmla="*/ 12547 h 1227298"/>
                <a:gd name="connsiteX22" fmla="*/ 355941 w 841836"/>
                <a:gd name="connsiteY22" fmla="*/ 5244 h 1227298"/>
                <a:gd name="connsiteX23" fmla="*/ 361622 w 841836"/>
                <a:gd name="connsiteY23" fmla="*/ 1828 h 1227298"/>
                <a:gd name="connsiteX24" fmla="*/ 361529 w 841836"/>
                <a:gd name="connsiteY24" fmla="*/ 1569 h 1227298"/>
                <a:gd name="connsiteX25" fmla="*/ 362055 w 841836"/>
                <a:gd name="connsiteY25" fmla="*/ 1567 h 1227298"/>
                <a:gd name="connsiteX26" fmla="*/ 362705 w 841836"/>
                <a:gd name="connsiteY26" fmla="*/ 1176 h 1227298"/>
                <a:gd name="connsiteX27" fmla="*/ 362844 w 841836"/>
                <a:gd name="connsiteY27" fmla="*/ 1565 h 1227298"/>
                <a:gd name="connsiteX28" fmla="*/ 604639 w 841836"/>
                <a:gd name="connsiteY28" fmla="*/ 784 h 1227298"/>
                <a:gd name="connsiteX29" fmla="*/ 805401 w 841836"/>
                <a:gd name="connsiteY29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607384 w 841836"/>
                <a:gd name="connsiteY6" fmla="*/ 790892 h 1227298"/>
                <a:gd name="connsiteX7" fmla="*/ 498769 w 841836"/>
                <a:gd name="connsiteY7" fmla="*/ 955973 h 1227298"/>
                <a:gd name="connsiteX8" fmla="*/ 503082 w 841836"/>
                <a:gd name="connsiteY8" fmla="*/ 971657 h 1227298"/>
                <a:gd name="connsiteX9" fmla="*/ 787756 w 841836"/>
                <a:gd name="connsiteY9" fmla="*/ 1190064 h 1227298"/>
                <a:gd name="connsiteX10" fmla="*/ 826968 w 841836"/>
                <a:gd name="connsiteY10" fmla="*/ 1220257 h 1227298"/>
                <a:gd name="connsiteX11" fmla="*/ 773248 w 841836"/>
                <a:gd name="connsiteY11" fmla="*/ 1211238 h 1227298"/>
                <a:gd name="connsiteX12" fmla="*/ 57248 w 841836"/>
                <a:gd name="connsiteY12" fmla="*/ 1039885 h 1227298"/>
                <a:gd name="connsiteX13" fmla="*/ 45877 w 841836"/>
                <a:gd name="connsiteY13" fmla="*/ 1024592 h 1227298"/>
                <a:gd name="connsiteX14" fmla="*/ 0 w 841836"/>
                <a:gd name="connsiteY14" fmla="*/ 590130 h 1227298"/>
                <a:gd name="connsiteX15" fmla="*/ 392 w 841836"/>
                <a:gd name="connsiteY15" fmla="*/ 586994 h 1227298"/>
                <a:gd name="connsiteX16" fmla="*/ 13724 w 841836"/>
                <a:gd name="connsiteY16" fmla="*/ 595228 h 1227298"/>
                <a:gd name="connsiteX17" fmla="*/ 116849 w 841836"/>
                <a:gd name="connsiteY17" fmla="*/ 674827 h 1227298"/>
                <a:gd name="connsiteX18" fmla="*/ 133710 w 841836"/>
                <a:gd name="connsiteY18" fmla="*/ 672082 h 1227298"/>
                <a:gd name="connsiteX19" fmla="*/ 336041 w 841836"/>
                <a:gd name="connsiteY19" fmla="*/ 217623 h 1227298"/>
                <a:gd name="connsiteX20" fmla="*/ 356823 w 841836"/>
                <a:gd name="connsiteY20" fmla="*/ 12547 h 1227298"/>
                <a:gd name="connsiteX21" fmla="*/ 355941 w 841836"/>
                <a:gd name="connsiteY21" fmla="*/ 5244 h 1227298"/>
                <a:gd name="connsiteX22" fmla="*/ 361622 w 841836"/>
                <a:gd name="connsiteY22" fmla="*/ 1828 h 1227298"/>
                <a:gd name="connsiteX23" fmla="*/ 361529 w 841836"/>
                <a:gd name="connsiteY23" fmla="*/ 1569 h 1227298"/>
                <a:gd name="connsiteX24" fmla="*/ 362055 w 841836"/>
                <a:gd name="connsiteY24" fmla="*/ 1567 h 1227298"/>
                <a:gd name="connsiteX25" fmla="*/ 362705 w 841836"/>
                <a:gd name="connsiteY25" fmla="*/ 1176 h 1227298"/>
                <a:gd name="connsiteX26" fmla="*/ 362844 w 841836"/>
                <a:gd name="connsiteY26" fmla="*/ 1565 h 1227298"/>
                <a:gd name="connsiteX27" fmla="*/ 604639 w 841836"/>
                <a:gd name="connsiteY27" fmla="*/ 784 h 1227298"/>
                <a:gd name="connsiteX28" fmla="*/ 805401 w 841836"/>
                <a:gd name="connsiteY28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607384 w 841836"/>
                <a:gd name="connsiteY5" fmla="*/ 790892 h 1227298"/>
                <a:gd name="connsiteX6" fmla="*/ 498769 w 841836"/>
                <a:gd name="connsiteY6" fmla="*/ 955973 h 1227298"/>
                <a:gd name="connsiteX7" fmla="*/ 503082 w 841836"/>
                <a:gd name="connsiteY7" fmla="*/ 971657 h 1227298"/>
                <a:gd name="connsiteX8" fmla="*/ 787756 w 841836"/>
                <a:gd name="connsiteY8" fmla="*/ 1190064 h 1227298"/>
                <a:gd name="connsiteX9" fmla="*/ 826968 w 841836"/>
                <a:gd name="connsiteY9" fmla="*/ 1220257 h 1227298"/>
                <a:gd name="connsiteX10" fmla="*/ 773248 w 841836"/>
                <a:gd name="connsiteY10" fmla="*/ 1211238 h 1227298"/>
                <a:gd name="connsiteX11" fmla="*/ 57248 w 841836"/>
                <a:gd name="connsiteY11" fmla="*/ 1039885 h 1227298"/>
                <a:gd name="connsiteX12" fmla="*/ 45877 w 841836"/>
                <a:gd name="connsiteY12" fmla="*/ 1024592 h 1227298"/>
                <a:gd name="connsiteX13" fmla="*/ 0 w 841836"/>
                <a:gd name="connsiteY13" fmla="*/ 590130 h 1227298"/>
                <a:gd name="connsiteX14" fmla="*/ 392 w 841836"/>
                <a:gd name="connsiteY14" fmla="*/ 586994 h 1227298"/>
                <a:gd name="connsiteX15" fmla="*/ 13724 w 841836"/>
                <a:gd name="connsiteY15" fmla="*/ 595228 h 1227298"/>
                <a:gd name="connsiteX16" fmla="*/ 116849 w 841836"/>
                <a:gd name="connsiteY16" fmla="*/ 674827 h 1227298"/>
                <a:gd name="connsiteX17" fmla="*/ 133710 w 841836"/>
                <a:gd name="connsiteY17" fmla="*/ 672082 h 1227298"/>
                <a:gd name="connsiteX18" fmla="*/ 336041 w 841836"/>
                <a:gd name="connsiteY18" fmla="*/ 217623 h 1227298"/>
                <a:gd name="connsiteX19" fmla="*/ 356823 w 841836"/>
                <a:gd name="connsiteY19" fmla="*/ 12547 h 1227298"/>
                <a:gd name="connsiteX20" fmla="*/ 355941 w 841836"/>
                <a:gd name="connsiteY20" fmla="*/ 5244 h 1227298"/>
                <a:gd name="connsiteX21" fmla="*/ 361622 w 841836"/>
                <a:gd name="connsiteY21" fmla="*/ 1828 h 1227298"/>
                <a:gd name="connsiteX22" fmla="*/ 361529 w 841836"/>
                <a:gd name="connsiteY22" fmla="*/ 1569 h 1227298"/>
                <a:gd name="connsiteX23" fmla="*/ 362055 w 841836"/>
                <a:gd name="connsiteY23" fmla="*/ 1567 h 1227298"/>
                <a:gd name="connsiteX24" fmla="*/ 362705 w 841836"/>
                <a:gd name="connsiteY24" fmla="*/ 1176 h 1227298"/>
                <a:gd name="connsiteX25" fmla="*/ 362844 w 841836"/>
                <a:gd name="connsiteY25" fmla="*/ 1565 h 1227298"/>
                <a:gd name="connsiteX26" fmla="*/ 604639 w 841836"/>
                <a:gd name="connsiteY26" fmla="*/ 784 h 1227298"/>
                <a:gd name="connsiteX27" fmla="*/ 805401 w 841836"/>
                <a:gd name="connsiteY27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607384 w 841836"/>
                <a:gd name="connsiteY4" fmla="*/ 790892 h 1227298"/>
                <a:gd name="connsiteX5" fmla="*/ 498769 w 841836"/>
                <a:gd name="connsiteY5" fmla="*/ 955973 h 1227298"/>
                <a:gd name="connsiteX6" fmla="*/ 503082 w 841836"/>
                <a:gd name="connsiteY6" fmla="*/ 971657 h 1227298"/>
                <a:gd name="connsiteX7" fmla="*/ 787756 w 841836"/>
                <a:gd name="connsiteY7" fmla="*/ 1190064 h 1227298"/>
                <a:gd name="connsiteX8" fmla="*/ 826968 w 841836"/>
                <a:gd name="connsiteY8" fmla="*/ 1220257 h 1227298"/>
                <a:gd name="connsiteX9" fmla="*/ 773248 w 841836"/>
                <a:gd name="connsiteY9" fmla="*/ 1211238 h 1227298"/>
                <a:gd name="connsiteX10" fmla="*/ 57248 w 841836"/>
                <a:gd name="connsiteY10" fmla="*/ 1039885 h 1227298"/>
                <a:gd name="connsiteX11" fmla="*/ 45877 w 841836"/>
                <a:gd name="connsiteY11" fmla="*/ 1024592 h 1227298"/>
                <a:gd name="connsiteX12" fmla="*/ 0 w 841836"/>
                <a:gd name="connsiteY12" fmla="*/ 590130 h 1227298"/>
                <a:gd name="connsiteX13" fmla="*/ 392 w 841836"/>
                <a:gd name="connsiteY13" fmla="*/ 586994 h 1227298"/>
                <a:gd name="connsiteX14" fmla="*/ 13724 w 841836"/>
                <a:gd name="connsiteY14" fmla="*/ 595228 h 1227298"/>
                <a:gd name="connsiteX15" fmla="*/ 116849 w 841836"/>
                <a:gd name="connsiteY15" fmla="*/ 674827 h 1227298"/>
                <a:gd name="connsiteX16" fmla="*/ 133710 w 841836"/>
                <a:gd name="connsiteY16" fmla="*/ 672082 h 1227298"/>
                <a:gd name="connsiteX17" fmla="*/ 336041 w 841836"/>
                <a:gd name="connsiteY17" fmla="*/ 217623 h 1227298"/>
                <a:gd name="connsiteX18" fmla="*/ 356823 w 841836"/>
                <a:gd name="connsiteY18" fmla="*/ 12547 h 1227298"/>
                <a:gd name="connsiteX19" fmla="*/ 355941 w 841836"/>
                <a:gd name="connsiteY19" fmla="*/ 5244 h 1227298"/>
                <a:gd name="connsiteX20" fmla="*/ 361622 w 841836"/>
                <a:gd name="connsiteY20" fmla="*/ 1828 h 1227298"/>
                <a:gd name="connsiteX21" fmla="*/ 361529 w 841836"/>
                <a:gd name="connsiteY21" fmla="*/ 1569 h 1227298"/>
                <a:gd name="connsiteX22" fmla="*/ 362055 w 841836"/>
                <a:gd name="connsiteY22" fmla="*/ 1567 h 1227298"/>
                <a:gd name="connsiteX23" fmla="*/ 362705 w 841836"/>
                <a:gd name="connsiteY23" fmla="*/ 1176 h 1227298"/>
                <a:gd name="connsiteX24" fmla="*/ 362844 w 841836"/>
                <a:gd name="connsiteY24" fmla="*/ 1565 h 1227298"/>
                <a:gd name="connsiteX25" fmla="*/ 604639 w 841836"/>
                <a:gd name="connsiteY25" fmla="*/ 784 h 1227298"/>
                <a:gd name="connsiteX26" fmla="*/ 805401 w 841836"/>
                <a:gd name="connsiteY26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604639 w 841836"/>
                <a:gd name="connsiteY24" fmla="*/ 784 h 1227298"/>
                <a:gd name="connsiteX25" fmla="*/ 805401 w 841836"/>
                <a:gd name="connsiteY25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787756 w 826968"/>
                <a:gd name="connsiteY6" fmla="*/ 1190064 h 1220257"/>
                <a:gd name="connsiteX7" fmla="*/ 826968 w 826968"/>
                <a:gd name="connsiteY7" fmla="*/ 1220257 h 1220257"/>
                <a:gd name="connsiteX8" fmla="*/ 773248 w 826968"/>
                <a:gd name="connsiteY8" fmla="*/ 1211238 h 1220257"/>
                <a:gd name="connsiteX9" fmla="*/ 57248 w 826968"/>
                <a:gd name="connsiteY9" fmla="*/ 1039885 h 1220257"/>
                <a:gd name="connsiteX10" fmla="*/ 45877 w 826968"/>
                <a:gd name="connsiteY10" fmla="*/ 1024592 h 1220257"/>
                <a:gd name="connsiteX11" fmla="*/ 0 w 826968"/>
                <a:gd name="connsiteY11" fmla="*/ 590130 h 1220257"/>
                <a:gd name="connsiteX12" fmla="*/ 392 w 826968"/>
                <a:gd name="connsiteY12" fmla="*/ 586994 h 1220257"/>
                <a:gd name="connsiteX13" fmla="*/ 13724 w 826968"/>
                <a:gd name="connsiteY13" fmla="*/ 595228 h 1220257"/>
                <a:gd name="connsiteX14" fmla="*/ 116849 w 826968"/>
                <a:gd name="connsiteY14" fmla="*/ 674827 h 1220257"/>
                <a:gd name="connsiteX15" fmla="*/ 133710 w 826968"/>
                <a:gd name="connsiteY15" fmla="*/ 672082 h 1220257"/>
                <a:gd name="connsiteX16" fmla="*/ 336041 w 826968"/>
                <a:gd name="connsiteY16" fmla="*/ 217623 h 1220257"/>
                <a:gd name="connsiteX17" fmla="*/ 356823 w 826968"/>
                <a:gd name="connsiteY17" fmla="*/ 12547 h 1220257"/>
                <a:gd name="connsiteX18" fmla="*/ 355941 w 826968"/>
                <a:gd name="connsiteY18" fmla="*/ 5244 h 1220257"/>
                <a:gd name="connsiteX19" fmla="*/ 361622 w 826968"/>
                <a:gd name="connsiteY19" fmla="*/ 1828 h 1220257"/>
                <a:gd name="connsiteX20" fmla="*/ 361529 w 826968"/>
                <a:gd name="connsiteY20" fmla="*/ 1569 h 1220257"/>
                <a:gd name="connsiteX21" fmla="*/ 362055 w 826968"/>
                <a:gd name="connsiteY21" fmla="*/ 1567 h 1220257"/>
                <a:gd name="connsiteX22" fmla="*/ 362705 w 826968"/>
                <a:gd name="connsiteY22" fmla="*/ 1176 h 1220257"/>
                <a:gd name="connsiteX23" fmla="*/ 362844 w 826968"/>
                <a:gd name="connsiteY23" fmla="*/ 1565 h 1220257"/>
                <a:gd name="connsiteX24" fmla="*/ 805401 w 826968"/>
                <a:gd name="connsiteY24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791469 w 830681"/>
                <a:gd name="connsiteY6" fmla="*/ 1190064 h 1220257"/>
                <a:gd name="connsiteX7" fmla="*/ 830681 w 830681"/>
                <a:gd name="connsiteY7" fmla="*/ 1220257 h 1220257"/>
                <a:gd name="connsiteX8" fmla="*/ 60961 w 830681"/>
                <a:gd name="connsiteY8" fmla="*/ 1039885 h 1220257"/>
                <a:gd name="connsiteX9" fmla="*/ 49590 w 830681"/>
                <a:gd name="connsiteY9" fmla="*/ 1024592 h 1220257"/>
                <a:gd name="connsiteX10" fmla="*/ 3713 w 830681"/>
                <a:gd name="connsiteY10" fmla="*/ 590130 h 1220257"/>
                <a:gd name="connsiteX11" fmla="*/ 4105 w 830681"/>
                <a:gd name="connsiteY11" fmla="*/ 586994 h 1220257"/>
                <a:gd name="connsiteX12" fmla="*/ 17437 w 830681"/>
                <a:gd name="connsiteY12" fmla="*/ 595228 h 1220257"/>
                <a:gd name="connsiteX13" fmla="*/ 120562 w 830681"/>
                <a:gd name="connsiteY13" fmla="*/ 674827 h 1220257"/>
                <a:gd name="connsiteX14" fmla="*/ 137423 w 830681"/>
                <a:gd name="connsiteY14" fmla="*/ 672082 h 1220257"/>
                <a:gd name="connsiteX15" fmla="*/ 339754 w 830681"/>
                <a:gd name="connsiteY15" fmla="*/ 217623 h 1220257"/>
                <a:gd name="connsiteX16" fmla="*/ 360536 w 830681"/>
                <a:gd name="connsiteY16" fmla="*/ 12547 h 1220257"/>
                <a:gd name="connsiteX17" fmla="*/ 359654 w 830681"/>
                <a:gd name="connsiteY17" fmla="*/ 5244 h 1220257"/>
                <a:gd name="connsiteX18" fmla="*/ 365335 w 830681"/>
                <a:gd name="connsiteY18" fmla="*/ 1828 h 1220257"/>
                <a:gd name="connsiteX19" fmla="*/ 365242 w 830681"/>
                <a:gd name="connsiteY19" fmla="*/ 1569 h 1220257"/>
                <a:gd name="connsiteX20" fmla="*/ 365768 w 830681"/>
                <a:gd name="connsiteY20" fmla="*/ 1567 h 1220257"/>
                <a:gd name="connsiteX21" fmla="*/ 366418 w 830681"/>
                <a:gd name="connsiteY21" fmla="*/ 1176 h 1220257"/>
                <a:gd name="connsiteX22" fmla="*/ 366557 w 830681"/>
                <a:gd name="connsiteY22" fmla="*/ 1565 h 1220257"/>
                <a:gd name="connsiteX23" fmla="*/ 809114 w 830681"/>
                <a:gd name="connsiteY23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6968" h="1220257">
                  <a:moveTo>
                    <a:pt x="805401" y="0"/>
                  </a:moveTo>
                  <a:cubicBezTo>
                    <a:pt x="815988" y="0"/>
                    <a:pt x="819517" y="1961"/>
                    <a:pt x="819517" y="13332"/>
                  </a:cubicBezTo>
                  <a:cubicBezTo>
                    <a:pt x="819125" y="96852"/>
                    <a:pt x="811675" y="179980"/>
                    <a:pt x="797951" y="262324"/>
                  </a:cubicBezTo>
                  <a:cubicBezTo>
                    <a:pt x="763814" y="497828"/>
                    <a:pt x="663335" y="680154"/>
                    <a:pt x="607384" y="790892"/>
                  </a:cubicBezTo>
                  <a:cubicBezTo>
                    <a:pt x="573270" y="847357"/>
                    <a:pt x="539156" y="903821"/>
                    <a:pt x="498769" y="955973"/>
                  </a:cubicBezTo>
                  <a:cubicBezTo>
                    <a:pt x="491711" y="964991"/>
                    <a:pt x="497592" y="967343"/>
                    <a:pt x="503082" y="971657"/>
                  </a:cubicBezTo>
                  <a:lnTo>
                    <a:pt x="826968" y="1220257"/>
                  </a:lnTo>
                  <a:cubicBezTo>
                    <a:pt x="676000" y="1192793"/>
                    <a:pt x="204593" y="1088220"/>
                    <a:pt x="57248" y="1039885"/>
                  </a:cubicBezTo>
                  <a:cubicBezTo>
                    <a:pt x="42256" y="1034967"/>
                    <a:pt x="45877" y="1039306"/>
                    <a:pt x="45877" y="1024592"/>
                  </a:cubicBezTo>
                  <a:cubicBezTo>
                    <a:pt x="40387" y="878726"/>
                    <a:pt x="26271" y="733644"/>
                    <a:pt x="0" y="590130"/>
                  </a:cubicBezTo>
                  <a:cubicBezTo>
                    <a:pt x="0" y="589347"/>
                    <a:pt x="0" y="588170"/>
                    <a:pt x="392" y="586994"/>
                  </a:cubicBezTo>
                  <a:cubicBezTo>
                    <a:pt x="6274" y="587386"/>
                    <a:pt x="9802" y="592091"/>
                    <a:pt x="13724" y="595228"/>
                  </a:cubicBezTo>
                  <a:cubicBezTo>
                    <a:pt x="48230" y="621500"/>
                    <a:pt x="82736" y="647771"/>
                    <a:pt x="116849" y="674827"/>
                  </a:cubicBezTo>
                  <a:cubicBezTo>
                    <a:pt x="124692" y="681101"/>
                    <a:pt x="128221" y="679533"/>
                    <a:pt x="133710" y="672082"/>
                  </a:cubicBezTo>
                  <a:cubicBezTo>
                    <a:pt x="235268" y="535627"/>
                    <a:pt x="303104" y="384271"/>
                    <a:pt x="336041" y="217623"/>
                  </a:cubicBezTo>
                  <a:cubicBezTo>
                    <a:pt x="349373" y="150179"/>
                    <a:pt x="356431" y="81560"/>
                    <a:pt x="356823" y="12547"/>
                  </a:cubicBezTo>
                  <a:cubicBezTo>
                    <a:pt x="356823" y="10587"/>
                    <a:pt x="355745" y="7646"/>
                    <a:pt x="355941" y="5244"/>
                  </a:cubicBezTo>
                  <a:lnTo>
                    <a:pt x="361622" y="1828"/>
                  </a:lnTo>
                  <a:cubicBezTo>
                    <a:pt x="361591" y="1742"/>
                    <a:pt x="361560" y="1655"/>
                    <a:pt x="361529" y="1569"/>
                  </a:cubicBezTo>
                  <a:lnTo>
                    <a:pt x="362055" y="1567"/>
                  </a:lnTo>
                  <a:lnTo>
                    <a:pt x="362705" y="1176"/>
                  </a:lnTo>
                  <a:cubicBezTo>
                    <a:pt x="362751" y="1306"/>
                    <a:pt x="362798" y="1435"/>
                    <a:pt x="362844" y="1565"/>
                  </a:cubicBezTo>
                  <a:lnTo>
                    <a:pt x="805401" y="0"/>
                  </a:lnTo>
                  <a:close/>
                </a:path>
              </a:pathLst>
            </a:custGeom>
            <a:solidFill>
              <a:schemeClr val="accent5"/>
            </a:solidFill>
            <a:ln w="72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F8465EA5-484E-41CB-932D-600E21B67642}"/>
                </a:ext>
              </a:extLst>
            </p:cNvPr>
            <p:cNvSpPr/>
            <p:nvPr/>
          </p:nvSpPr>
          <p:spPr>
            <a:xfrm rot="3892609">
              <a:off x="4732646" y="4584544"/>
              <a:ext cx="1617593" cy="2386888"/>
            </a:xfrm>
            <a:custGeom>
              <a:avLst/>
              <a:gdLst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748545 w 826968"/>
                <a:gd name="connsiteY3" fmla="*/ 468968 h 1220257"/>
                <a:gd name="connsiteX4" fmla="*/ 708549 w 826968"/>
                <a:gd name="connsiteY4" fmla="*/ 580328 h 1220257"/>
                <a:gd name="connsiteX5" fmla="*/ 705412 w 826968"/>
                <a:gd name="connsiteY5" fmla="*/ 584642 h 1220257"/>
                <a:gd name="connsiteX6" fmla="*/ 705412 w 826968"/>
                <a:gd name="connsiteY6" fmla="*/ 584642 h 1220257"/>
                <a:gd name="connsiteX7" fmla="*/ 702276 w 826968"/>
                <a:gd name="connsiteY7" fmla="*/ 600326 h 1220257"/>
                <a:gd name="connsiteX8" fmla="*/ 607384 w 826968"/>
                <a:gd name="connsiteY8" fmla="*/ 790892 h 1220257"/>
                <a:gd name="connsiteX9" fmla="*/ 498769 w 826968"/>
                <a:gd name="connsiteY9" fmla="*/ 955973 h 1220257"/>
                <a:gd name="connsiteX10" fmla="*/ 503082 w 826968"/>
                <a:gd name="connsiteY10" fmla="*/ 971657 h 1220257"/>
                <a:gd name="connsiteX11" fmla="*/ 787756 w 826968"/>
                <a:gd name="connsiteY11" fmla="*/ 1190064 h 1220257"/>
                <a:gd name="connsiteX12" fmla="*/ 826968 w 826968"/>
                <a:gd name="connsiteY12" fmla="*/ 1220257 h 1220257"/>
                <a:gd name="connsiteX13" fmla="*/ 773248 w 826968"/>
                <a:gd name="connsiteY13" fmla="*/ 1211238 h 1220257"/>
                <a:gd name="connsiteX14" fmla="*/ 230563 w 826968"/>
                <a:gd name="connsiteY14" fmla="*/ 1088114 h 1220257"/>
                <a:gd name="connsiteX15" fmla="*/ 57248 w 826968"/>
                <a:gd name="connsiteY15" fmla="*/ 1039885 h 1220257"/>
                <a:gd name="connsiteX16" fmla="*/ 45877 w 826968"/>
                <a:gd name="connsiteY16" fmla="*/ 1024592 h 1220257"/>
                <a:gd name="connsiteX17" fmla="*/ 0 w 826968"/>
                <a:gd name="connsiteY17" fmla="*/ 590130 h 1220257"/>
                <a:gd name="connsiteX18" fmla="*/ 392 w 826968"/>
                <a:gd name="connsiteY18" fmla="*/ 586994 h 1220257"/>
                <a:gd name="connsiteX19" fmla="*/ 13724 w 826968"/>
                <a:gd name="connsiteY19" fmla="*/ 595228 h 1220257"/>
                <a:gd name="connsiteX20" fmla="*/ 116849 w 826968"/>
                <a:gd name="connsiteY20" fmla="*/ 674827 h 1220257"/>
                <a:gd name="connsiteX21" fmla="*/ 133710 w 826968"/>
                <a:gd name="connsiteY21" fmla="*/ 672082 h 1220257"/>
                <a:gd name="connsiteX22" fmla="*/ 336041 w 826968"/>
                <a:gd name="connsiteY22" fmla="*/ 217623 h 1220257"/>
                <a:gd name="connsiteX23" fmla="*/ 356823 w 826968"/>
                <a:gd name="connsiteY23" fmla="*/ 12547 h 1220257"/>
                <a:gd name="connsiteX24" fmla="*/ 355941 w 826968"/>
                <a:gd name="connsiteY24" fmla="*/ 5244 h 1220257"/>
                <a:gd name="connsiteX25" fmla="*/ 361622 w 826968"/>
                <a:gd name="connsiteY25" fmla="*/ 1828 h 1220257"/>
                <a:gd name="connsiteX26" fmla="*/ 361529 w 826968"/>
                <a:gd name="connsiteY26" fmla="*/ 1569 h 1220257"/>
                <a:gd name="connsiteX27" fmla="*/ 362055 w 826968"/>
                <a:gd name="connsiteY27" fmla="*/ 1567 h 1220257"/>
                <a:gd name="connsiteX28" fmla="*/ 362705 w 826968"/>
                <a:gd name="connsiteY28" fmla="*/ 1176 h 1220257"/>
                <a:gd name="connsiteX29" fmla="*/ 362844 w 826968"/>
                <a:gd name="connsiteY29" fmla="*/ 1565 h 1220257"/>
                <a:gd name="connsiteX30" fmla="*/ 604639 w 826968"/>
                <a:gd name="connsiteY30" fmla="*/ 784 h 1220257"/>
                <a:gd name="connsiteX31" fmla="*/ 805401 w 826968"/>
                <a:gd name="connsiteY31" fmla="*/ 0 h 1220257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702276 w 841836"/>
                <a:gd name="connsiteY7" fmla="*/ 600326 h 1227298"/>
                <a:gd name="connsiteX8" fmla="*/ 607384 w 841836"/>
                <a:gd name="connsiteY8" fmla="*/ 790892 h 1227298"/>
                <a:gd name="connsiteX9" fmla="*/ 498769 w 841836"/>
                <a:gd name="connsiteY9" fmla="*/ 955973 h 1227298"/>
                <a:gd name="connsiteX10" fmla="*/ 503082 w 841836"/>
                <a:gd name="connsiteY10" fmla="*/ 971657 h 1227298"/>
                <a:gd name="connsiteX11" fmla="*/ 787756 w 841836"/>
                <a:gd name="connsiteY11" fmla="*/ 1190064 h 1227298"/>
                <a:gd name="connsiteX12" fmla="*/ 826968 w 841836"/>
                <a:gd name="connsiteY12" fmla="*/ 1220257 h 1227298"/>
                <a:gd name="connsiteX13" fmla="*/ 773248 w 841836"/>
                <a:gd name="connsiteY13" fmla="*/ 1211238 h 1227298"/>
                <a:gd name="connsiteX14" fmla="*/ 57248 w 841836"/>
                <a:gd name="connsiteY14" fmla="*/ 1039885 h 1227298"/>
                <a:gd name="connsiteX15" fmla="*/ 45877 w 841836"/>
                <a:gd name="connsiteY15" fmla="*/ 1024592 h 1227298"/>
                <a:gd name="connsiteX16" fmla="*/ 0 w 841836"/>
                <a:gd name="connsiteY16" fmla="*/ 590130 h 1227298"/>
                <a:gd name="connsiteX17" fmla="*/ 392 w 841836"/>
                <a:gd name="connsiteY17" fmla="*/ 586994 h 1227298"/>
                <a:gd name="connsiteX18" fmla="*/ 13724 w 841836"/>
                <a:gd name="connsiteY18" fmla="*/ 595228 h 1227298"/>
                <a:gd name="connsiteX19" fmla="*/ 116849 w 841836"/>
                <a:gd name="connsiteY19" fmla="*/ 674827 h 1227298"/>
                <a:gd name="connsiteX20" fmla="*/ 133710 w 841836"/>
                <a:gd name="connsiteY20" fmla="*/ 672082 h 1227298"/>
                <a:gd name="connsiteX21" fmla="*/ 336041 w 841836"/>
                <a:gd name="connsiteY21" fmla="*/ 217623 h 1227298"/>
                <a:gd name="connsiteX22" fmla="*/ 356823 w 841836"/>
                <a:gd name="connsiteY22" fmla="*/ 12547 h 1227298"/>
                <a:gd name="connsiteX23" fmla="*/ 355941 w 841836"/>
                <a:gd name="connsiteY23" fmla="*/ 5244 h 1227298"/>
                <a:gd name="connsiteX24" fmla="*/ 361622 w 841836"/>
                <a:gd name="connsiteY24" fmla="*/ 1828 h 1227298"/>
                <a:gd name="connsiteX25" fmla="*/ 361529 w 841836"/>
                <a:gd name="connsiteY25" fmla="*/ 1569 h 1227298"/>
                <a:gd name="connsiteX26" fmla="*/ 362055 w 841836"/>
                <a:gd name="connsiteY26" fmla="*/ 1567 h 1227298"/>
                <a:gd name="connsiteX27" fmla="*/ 362705 w 841836"/>
                <a:gd name="connsiteY27" fmla="*/ 1176 h 1227298"/>
                <a:gd name="connsiteX28" fmla="*/ 362844 w 841836"/>
                <a:gd name="connsiteY28" fmla="*/ 1565 h 1227298"/>
                <a:gd name="connsiteX29" fmla="*/ 604639 w 841836"/>
                <a:gd name="connsiteY29" fmla="*/ 784 h 1227298"/>
                <a:gd name="connsiteX30" fmla="*/ 805401 w 841836"/>
                <a:gd name="connsiteY30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607384 w 841836"/>
                <a:gd name="connsiteY7" fmla="*/ 790892 h 1227298"/>
                <a:gd name="connsiteX8" fmla="*/ 498769 w 841836"/>
                <a:gd name="connsiteY8" fmla="*/ 955973 h 1227298"/>
                <a:gd name="connsiteX9" fmla="*/ 503082 w 841836"/>
                <a:gd name="connsiteY9" fmla="*/ 971657 h 1227298"/>
                <a:gd name="connsiteX10" fmla="*/ 787756 w 841836"/>
                <a:gd name="connsiteY10" fmla="*/ 1190064 h 1227298"/>
                <a:gd name="connsiteX11" fmla="*/ 826968 w 841836"/>
                <a:gd name="connsiteY11" fmla="*/ 1220257 h 1227298"/>
                <a:gd name="connsiteX12" fmla="*/ 773248 w 841836"/>
                <a:gd name="connsiteY12" fmla="*/ 1211238 h 1227298"/>
                <a:gd name="connsiteX13" fmla="*/ 57248 w 841836"/>
                <a:gd name="connsiteY13" fmla="*/ 1039885 h 1227298"/>
                <a:gd name="connsiteX14" fmla="*/ 45877 w 841836"/>
                <a:gd name="connsiteY14" fmla="*/ 1024592 h 1227298"/>
                <a:gd name="connsiteX15" fmla="*/ 0 w 841836"/>
                <a:gd name="connsiteY15" fmla="*/ 590130 h 1227298"/>
                <a:gd name="connsiteX16" fmla="*/ 392 w 841836"/>
                <a:gd name="connsiteY16" fmla="*/ 586994 h 1227298"/>
                <a:gd name="connsiteX17" fmla="*/ 13724 w 841836"/>
                <a:gd name="connsiteY17" fmla="*/ 595228 h 1227298"/>
                <a:gd name="connsiteX18" fmla="*/ 116849 w 841836"/>
                <a:gd name="connsiteY18" fmla="*/ 674827 h 1227298"/>
                <a:gd name="connsiteX19" fmla="*/ 133710 w 841836"/>
                <a:gd name="connsiteY19" fmla="*/ 672082 h 1227298"/>
                <a:gd name="connsiteX20" fmla="*/ 336041 w 841836"/>
                <a:gd name="connsiteY20" fmla="*/ 217623 h 1227298"/>
                <a:gd name="connsiteX21" fmla="*/ 356823 w 841836"/>
                <a:gd name="connsiteY21" fmla="*/ 12547 h 1227298"/>
                <a:gd name="connsiteX22" fmla="*/ 355941 w 841836"/>
                <a:gd name="connsiteY22" fmla="*/ 5244 h 1227298"/>
                <a:gd name="connsiteX23" fmla="*/ 361622 w 841836"/>
                <a:gd name="connsiteY23" fmla="*/ 1828 h 1227298"/>
                <a:gd name="connsiteX24" fmla="*/ 361529 w 841836"/>
                <a:gd name="connsiteY24" fmla="*/ 1569 h 1227298"/>
                <a:gd name="connsiteX25" fmla="*/ 362055 w 841836"/>
                <a:gd name="connsiteY25" fmla="*/ 1567 h 1227298"/>
                <a:gd name="connsiteX26" fmla="*/ 362705 w 841836"/>
                <a:gd name="connsiteY26" fmla="*/ 1176 h 1227298"/>
                <a:gd name="connsiteX27" fmla="*/ 362844 w 841836"/>
                <a:gd name="connsiteY27" fmla="*/ 1565 h 1227298"/>
                <a:gd name="connsiteX28" fmla="*/ 604639 w 841836"/>
                <a:gd name="connsiteY28" fmla="*/ 784 h 1227298"/>
                <a:gd name="connsiteX29" fmla="*/ 805401 w 841836"/>
                <a:gd name="connsiteY29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607384 w 841836"/>
                <a:gd name="connsiteY6" fmla="*/ 790892 h 1227298"/>
                <a:gd name="connsiteX7" fmla="*/ 498769 w 841836"/>
                <a:gd name="connsiteY7" fmla="*/ 955973 h 1227298"/>
                <a:gd name="connsiteX8" fmla="*/ 503082 w 841836"/>
                <a:gd name="connsiteY8" fmla="*/ 971657 h 1227298"/>
                <a:gd name="connsiteX9" fmla="*/ 787756 w 841836"/>
                <a:gd name="connsiteY9" fmla="*/ 1190064 h 1227298"/>
                <a:gd name="connsiteX10" fmla="*/ 826968 w 841836"/>
                <a:gd name="connsiteY10" fmla="*/ 1220257 h 1227298"/>
                <a:gd name="connsiteX11" fmla="*/ 773248 w 841836"/>
                <a:gd name="connsiteY11" fmla="*/ 1211238 h 1227298"/>
                <a:gd name="connsiteX12" fmla="*/ 57248 w 841836"/>
                <a:gd name="connsiteY12" fmla="*/ 1039885 h 1227298"/>
                <a:gd name="connsiteX13" fmla="*/ 45877 w 841836"/>
                <a:gd name="connsiteY13" fmla="*/ 1024592 h 1227298"/>
                <a:gd name="connsiteX14" fmla="*/ 0 w 841836"/>
                <a:gd name="connsiteY14" fmla="*/ 590130 h 1227298"/>
                <a:gd name="connsiteX15" fmla="*/ 392 w 841836"/>
                <a:gd name="connsiteY15" fmla="*/ 586994 h 1227298"/>
                <a:gd name="connsiteX16" fmla="*/ 13724 w 841836"/>
                <a:gd name="connsiteY16" fmla="*/ 595228 h 1227298"/>
                <a:gd name="connsiteX17" fmla="*/ 116849 w 841836"/>
                <a:gd name="connsiteY17" fmla="*/ 674827 h 1227298"/>
                <a:gd name="connsiteX18" fmla="*/ 133710 w 841836"/>
                <a:gd name="connsiteY18" fmla="*/ 672082 h 1227298"/>
                <a:gd name="connsiteX19" fmla="*/ 336041 w 841836"/>
                <a:gd name="connsiteY19" fmla="*/ 217623 h 1227298"/>
                <a:gd name="connsiteX20" fmla="*/ 356823 w 841836"/>
                <a:gd name="connsiteY20" fmla="*/ 12547 h 1227298"/>
                <a:gd name="connsiteX21" fmla="*/ 355941 w 841836"/>
                <a:gd name="connsiteY21" fmla="*/ 5244 h 1227298"/>
                <a:gd name="connsiteX22" fmla="*/ 361622 w 841836"/>
                <a:gd name="connsiteY22" fmla="*/ 1828 h 1227298"/>
                <a:gd name="connsiteX23" fmla="*/ 361529 w 841836"/>
                <a:gd name="connsiteY23" fmla="*/ 1569 h 1227298"/>
                <a:gd name="connsiteX24" fmla="*/ 362055 w 841836"/>
                <a:gd name="connsiteY24" fmla="*/ 1567 h 1227298"/>
                <a:gd name="connsiteX25" fmla="*/ 362705 w 841836"/>
                <a:gd name="connsiteY25" fmla="*/ 1176 h 1227298"/>
                <a:gd name="connsiteX26" fmla="*/ 362844 w 841836"/>
                <a:gd name="connsiteY26" fmla="*/ 1565 h 1227298"/>
                <a:gd name="connsiteX27" fmla="*/ 604639 w 841836"/>
                <a:gd name="connsiteY27" fmla="*/ 784 h 1227298"/>
                <a:gd name="connsiteX28" fmla="*/ 805401 w 841836"/>
                <a:gd name="connsiteY28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607384 w 841836"/>
                <a:gd name="connsiteY5" fmla="*/ 790892 h 1227298"/>
                <a:gd name="connsiteX6" fmla="*/ 498769 w 841836"/>
                <a:gd name="connsiteY6" fmla="*/ 955973 h 1227298"/>
                <a:gd name="connsiteX7" fmla="*/ 503082 w 841836"/>
                <a:gd name="connsiteY7" fmla="*/ 971657 h 1227298"/>
                <a:gd name="connsiteX8" fmla="*/ 787756 w 841836"/>
                <a:gd name="connsiteY8" fmla="*/ 1190064 h 1227298"/>
                <a:gd name="connsiteX9" fmla="*/ 826968 w 841836"/>
                <a:gd name="connsiteY9" fmla="*/ 1220257 h 1227298"/>
                <a:gd name="connsiteX10" fmla="*/ 773248 w 841836"/>
                <a:gd name="connsiteY10" fmla="*/ 1211238 h 1227298"/>
                <a:gd name="connsiteX11" fmla="*/ 57248 w 841836"/>
                <a:gd name="connsiteY11" fmla="*/ 1039885 h 1227298"/>
                <a:gd name="connsiteX12" fmla="*/ 45877 w 841836"/>
                <a:gd name="connsiteY12" fmla="*/ 1024592 h 1227298"/>
                <a:gd name="connsiteX13" fmla="*/ 0 w 841836"/>
                <a:gd name="connsiteY13" fmla="*/ 590130 h 1227298"/>
                <a:gd name="connsiteX14" fmla="*/ 392 w 841836"/>
                <a:gd name="connsiteY14" fmla="*/ 586994 h 1227298"/>
                <a:gd name="connsiteX15" fmla="*/ 13724 w 841836"/>
                <a:gd name="connsiteY15" fmla="*/ 595228 h 1227298"/>
                <a:gd name="connsiteX16" fmla="*/ 116849 w 841836"/>
                <a:gd name="connsiteY16" fmla="*/ 674827 h 1227298"/>
                <a:gd name="connsiteX17" fmla="*/ 133710 w 841836"/>
                <a:gd name="connsiteY17" fmla="*/ 672082 h 1227298"/>
                <a:gd name="connsiteX18" fmla="*/ 336041 w 841836"/>
                <a:gd name="connsiteY18" fmla="*/ 217623 h 1227298"/>
                <a:gd name="connsiteX19" fmla="*/ 356823 w 841836"/>
                <a:gd name="connsiteY19" fmla="*/ 12547 h 1227298"/>
                <a:gd name="connsiteX20" fmla="*/ 355941 w 841836"/>
                <a:gd name="connsiteY20" fmla="*/ 5244 h 1227298"/>
                <a:gd name="connsiteX21" fmla="*/ 361622 w 841836"/>
                <a:gd name="connsiteY21" fmla="*/ 1828 h 1227298"/>
                <a:gd name="connsiteX22" fmla="*/ 361529 w 841836"/>
                <a:gd name="connsiteY22" fmla="*/ 1569 h 1227298"/>
                <a:gd name="connsiteX23" fmla="*/ 362055 w 841836"/>
                <a:gd name="connsiteY23" fmla="*/ 1567 h 1227298"/>
                <a:gd name="connsiteX24" fmla="*/ 362705 w 841836"/>
                <a:gd name="connsiteY24" fmla="*/ 1176 h 1227298"/>
                <a:gd name="connsiteX25" fmla="*/ 362844 w 841836"/>
                <a:gd name="connsiteY25" fmla="*/ 1565 h 1227298"/>
                <a:gd name="connsiteX26" fmla="*/ 604639 w 841836"/>
                <a:gd name="connsiteY26" fmla="*/ 784 h 1227298"/>
                <a:gd name="connsiteX27" fmla="*/ 805401 w 841836"/>
                <a:gd name="connsiteY27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607384 w 841836"/>
                <a:gd name="connsiteY4" fmla="*/ 790892 h 1227298"/>
                <a:gd name="connsiteX5" fmla="*/ 498769 w 841836"/>
                <a:gd name="connsiteY5" fmla="*/ 955973 h 1227298"/>
                <a:gd name="connsiteX6" fmla="*/ 503082 w 841836"/>
                <a:gd name="connsiteY6" fmla="*/ 971657 h 1227298"/>
                <a:gd name="connsiteX7" fmla="*/ 787756 w 841836"/>
                <a:gd name="connsiteY7" fmla="*/ 1190064 h 1227298"/>
                <a:gd name="connsiteX8" fmla="*/ 826968 w 841836"/>
                <a:gd name="connsiteY8" fmla="*/ 1220257 h 1227298"/>
                <a:gd name="connsiteX9" fmla="*/ 773248 w 841836"/>
                <a:gd name="connsiteY9" fmla="*/ 1211238 h 1227298"/>
                <a:gd name="connsiteX10" fmla="*/ 57248 w 841836"/>
                <a:gd name="connsiteY10" fmla="*/ 1039885 h 1227298"/>
                <a:gd name="connsiteX11" fmla="*/ 45877 w 841836"/>
                <a:gd name="connsiteY11" fmla="*/ 1024592 h 1227298"/>
                <a:gd name="connsiteX12" fmla="*/ 0 w 841836"/>
                <a:gd name="connsiteY12" fmla="*/ 590130 h 1227298"/>
                <a:gd name="connsiteX13" fmla="*/ 392 w 841836"/>
                <a:gd name="connsiteY13" fmla="*/ 586994 h 1227298"/>
                <a:gd name="connsiteX14" fmla="*/ 13724 w 841836"/>
                <a:gd name="connsiteY14" fmla="*/ 595228 h 1227298"/>
                <a:gd name="connsiteX15" fmla="*/ 116849 w 841836"/>
                <a:gd name="connsiteY15" fmla="*/ 674827 h 1227298"/>
                <a:gd name="connsiteX16" fmla="*/ 133710 w 841836"/>
                <a:gd name="connsiteY16" fmla="*/ 672082 h 1227298"/>
                <a:gd name="connsiteX17" fmla="*/ 336041 w 841836"/>
                <a:gd name="connsiteY17" fmla="*/ 217623 h 1227298"/>
                <a:gd name="connsiteX18" fmla="*/ 356823 w 841836"/>
                <a:gd name="connsiteY18" fmla="*/ 12547 h 1227298"/>
                <a:gd name="connsiteX19" fmla="*/ 355941 w 841836"/>
                <a:gd name="connsiteY19" fmla="*/ 5244 h 1227298"/>
                <a:gd name="connsiteX20" fmla="*/ 361622 w 841836"/>
                <a:gd name="connsiteY20" fmla="*/ 1828 h 1227298"/>
                <a:gd name="connsiteX21" fmla="*/ 361529 w 841836"/>
                <a:gd name="connsiteY21" fmla="*/ 1569 h 1227298"/>
                <a:gd name="connsiteX22" fmla="*/ 362055 w 841836"/>
                <a:gd name="connsiteY22" fmla="*/ 1567 h 1227298"/>
                <a:gd name="connsiteX23" fmla="*/ 362705 w 841836"/>
                <a:gd name="connsiteY23" fmla="*/ 1176 h 1227298"/>
                <a:gd name="connsiteX24" fmla="*/ 362844 w 841836"/>
                <a:gd name="connsiteY24" fmla="*/ 1565 h 1227298"/>
                <a:gd name="connsiteX25" fmla="*/ 604639 w 841836"/>
                <a:gd name="connsiteY25" fmla="*/ 784 h 1227298"/>
                <a:gd name="connsiteX26" fmla="*/ 805401 w 841836"/>
                <a:gd name="connsiteY26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604639 w 841836"/>
                <a:gd name="connsiteY24" fmla="*/ 784 h 1227298"/>
                <a:gd name="connsiteX25" fmla="*/ 805401 w 841836"/>
                <a:gd name="connsiteY25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787756 w 826968"/>
                <a:gd name="connsiteY6" fmla="*/ 1190064 h 1220257"/>
                <a:gd name="connsiteX7" fmla="*/ 826968 w 826968"/>
                <a:gd name="connsiteY7" fmla="*/ 1220257 h 1220257"/>
                <a:gd name="connsiteX8" fmla="*/ 773248 w 826968"/>
                <a:gd name="connsiteY8" fmla="*/ 1211238 h 1220257"/>
                <a:gd name="connsiteX9" fmla="*/ 57248 w 826968"/>
                <a:gd name="connsiteY9" fmla="*/ 1039885 h 1220257"/>
                <a:gd name="connsiteX10" fmla="*/ 45877 w 826968"/>
                <a:gd name="connsiteY10" fmla="*/ 1024592 h 1220257"/>
                <a:gd name="connsiteX11" fmla="*/ 0 w 826968"/>
                <a:gd name="connsiteY11" fmla="*/ 590130 h 1220257"/>
                <a:gd name="connsiteX12" fmla="*/ 392 w 826968"/>
                <a:gd name="connsiteY12" fmla="*/ 586994 h 1220257"/>
                <a:gd name="connsiteX13" fmla="*/ 13724 w 826968"/>
                <a:gd name="connsiteY13" fmla="*/ 595228 h 1220257"/>
                <a:gd name="connsiteX14" fmla="*/ 116849 w 826968"/>
                <a:gd name="connsiteY14" fmla="*/ 674827 h 1220257"/>
                <a:gd name="connsiteX15" fmla="*/ 133710 w 826968"/>
                <a:gd name="connsiteY15" fmla="*/ 672082 h 1220257"/>
                <a:gd name="connsiteX16" fmla="*/ 336041 w 826968"/>
                <a:gd name="connsiteY16" fmla="*/ 217623 h 1220257"/>
                <a:gd name="connsiteX17" fmla="*/ 356823 w 826968"/>
                <a:gd name="connsiteY17" fmla="*/ 12547 h 1220257"/>
                <a:gd name="connsiteX18" fmla="*/ 355941 w 826968"/>
                <a:gd name="connsiteY18" fmla="*/ 5244 h 1220257"/>
                <a:gd name="connsiteX19" fmla="*/ 361622 w 826968"/>
                <a:gd name="connsiteY19" fmla="*/ 1828 h 1220257"/>
                <a:gd name="connsiteX20" fmla="*/ 361529 w 826968"/>
                <a:gd name="connsiteY20" fmla="*/ 1569 h 1220257"/>
                <a:gd name="connsiteX21" fmla="*/ 362055 w 826968"/>
                <a:gd name="connsiteY21" fmla="*/ 1567 h 1220257"/>
                <a:gd name="connsiteX22" fmla="*/ 362705 w 826968"/>
                <a:gd name="connsiteY22" fmla="*/ 1176 h 1220257"/>
                <a:gd name="connsiteX23" fmla="*/ 362844 w 826968"/>
                <a:gd name="connsiteY23" fmla="*/ 1565 h 1220257"/>
                <a:gd name="connsiteX24" fmla="*/ 805401 w 826968"/>
                <a:gd name="connsiteY24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791469 w 830681"/>
                <a:gd name="connsiteY6" fmla="*/ 1190064 h 1220257"/>
                <a:gd name="connsiteX7" fmla="*/ 830681 w 830681"/>
                <a:gd name="connsiteY7" fmla="*/ 1220257 h 1220257"/>
                <a:gd name="connsiteX8" fmla="*/ 60961 w 830681"/>
                <a:gd name="connsiteY8" fmla="*/ 1039885 h 1220257"/>
                <a:gd name="connsiteX9" fmla="*/ 49590 w 830681"/>
                <a:gd name="connsiteY9" fmla="*/ 1024592 h 1220257"/>
                <a:gd name="connsiteX10" fmla="*/ 3713 w 830681"/>
                <a:gd name="connsiteY10" fmla="*/ 590130 h 1220257"/>
                <a:gd name="connsiteX11" fmla="*/ 4105 w 830681"/>
                <a:gd name="connsiteY11" fmla="*/ 586994 h 1220257"/>
                <a:gd name="connsiteX12" fmla="*/ 17437 w 830681"/>
                <a:gd name="connsiteY12" fmla="*/ 595228 h 1220257"/>
                <a:gd name="connsiteX13" fmla="*/ 120562 w 830681"/>
                <a:gd name="connsiteY13" fmla="*/ 674827 h 1220257"/>
                <a:gd name="connsiteX14" fmla="*/ 137423 w 830681"/>
                <a:gd name="connsiteY14" fmla="*/ 672082 h 1220257"/>
                <a:gd name="connsiteX15" fmla="*/ 339754 w 830681"/>
                <a:gd name="connsiteY15" fmla="*/ 217623 h 1220257"/>
                <a:gd name="connsiteX16" fmla="*/ 360536 w 830681"/>
                <a:gd name="connsiteY16" fmla="*/ 12547 h 1220257"/>
                <a:gd name="connsiteX17" fmla="*/ 359654 w 830681"/>
                <a:gd name="connsiteY17" fmla="*/ 5244 h 1220257"/>
                <a:gd name="connsiteX18" fmla="*/ 365335 w 830681"/>
                <a:gd name="connsiteY18" fmla="*/ 1828 h 1220257"/>
                <a:gd name="connsiteX19" fmla="*/ 365242 w 830681"/>
                <a:gd name="connsiteY19" fmla="*/ 1569 h 1220257"/>
                <a:gd name="connsiteX20" fmla="*/ 365768 w 830681"/>
                <a:gd name="connsiteY20" fmla="*/ 1567 h 1220257"/>
                <a:gd name="connsiteX21" fmla="*/ 366418 w 830681"/>
                <a:gd name="connsiteY21" fmla="*/ 1176 h 1220257"/>
                <a:gd name="connsiteX22" fmla="*/ 366557 w 830681"/>
                <a:gd name="connsiteY22" fmla="*/ 1565 h 1220257"/>
                <a:gd name="connsiteX23" fmla="*/ 809114 w 830681"/>
                <a:gd name="connsiteY23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6968" h="1220257">
                  <a:moveTo>
                    <a:pt x="805401" y="0"/>
                  </a:moveTo>
                  <a:cubicBezTo>
                    <a:pt x="815988" y="0"/>
                    <a:pt x="819517" y="1961"/>
                    <a:pt x="819517" y="13332"/>
                  </a:cubicBezTo>
                  <a:cubicBezTo>
                    <a:pt x="819125" y="96852"/>
                    <a:pt x="811675" y="179980"/>
                    <a:pt x="797951" y="262324"/>
                  </a:cubicBezTo>
                  <a:cubicBezTo>
                    <a:pt x="763814" y="497828"/>
                    <a:pt x="663335" y="680154"/>
                    <a:pt x="607384" y="790892"/>
                  </a:cubicBezTo>
                  <a:cubicBezTo>
                    <a:pt x="573270" y="847357"/>
                    <a:pt x="539156" y="903821"/>
                    <a:pt x="498769" y="955973"/>
                  </a:cubicBezTo>
                  <a:cubicBezTo>
                    <a:pt x="491711" y="964991"/>
                    <a:pt x="497592" y="967343"/>
                    <a:pt x="503082" y="971657"/>
                  </a:cubicBezTo>
                  <a:lnTo>
                    <a:pt x="826968" y="1220257"/>
                  </a:lnTo>
                  <a:cubicBezTo>
                    <a:pt x="676000" y="1192793"/>
                    <a:pt x="204593" y="1088220"/>
                    <a:pt x="57248" y="1039885"/>
                  </a:cubicBezTo>
                  <a:cubicBezTo>
                    <a:pt x="42256" y="1034967"/>
                    <a:pt x="45877" y="1039306"/>
                    <a:pt x="45877" y="1024592"/>
                  </a:cubicBezTo>
                  <a:cubicBezTo>
                    <a:pt x="40387" y="878726"/>
                    <a:pt x="26271" y="733644"/>
                    <a:pt x="0" y="590130"/>
                  </a:cubicBezTo>
                  <a:cubicBezTo>
                    <a:pt x="0" y="589347"/>
                    <a:pt x="0" y="588170"/>
                    <a:pt x="392" y="586994"/>
                  </a:cubicBezTo>
                  <a:cubicBezTo>
                    <a:pt x="6274" y="587386"/>
                    <a:pt x="9802" y="592091"/>
                    <a:pt x="13724" y="595228"/>
                  </a:cubicBezTo>
                  <a:cubicBezTo>
                    <a:pt x="48230" y="621500"/>
                    <a:pt x="82736" y="647771"/>
                    <a:pt x="116849" y="674827"/>
                  </a:cubicBezTo>
                  <a:cubicBezTo>
                    <a:pt x="124692" y="681101"/>
                    <a:pt x="128221" y="679533"/>
                    <a:pt x="133710" y="672082"/>
                  </a:cubicBezTo>
                  <a:cubicBezTo>
                    <a:pt x="235268" y="535627"/>
                    <a:pt x="303104" y="384271"/>
                    <a:pt x="336041" y="217623"/>
                  </a:cubicBezTo>
                  <a:cubicBezTo>
                    <a:pt x="349373" y="150179"/>
                    <a:pt x="356431" y="81560"/>
                    <a:pt x="356823" y="12547"/>
                  </a:cubicBezTo>
                  <a:cubicBezTo>
                    <a:pt x="356823" y="10587"/>
                    <a:pt x="355745" y="7646"/>
                    <a:pt x="355941" y="5244"/>
                  </a:cubicBezTo>
                  <a:lnTo>
                    <a:pt x="361622" y="1828"/>
                  </a:lnTo>
                  <a:cubicBezTo>
                    <a:pt x="361591" y="1742"/>
                    <a:pt x="361560" y="1655"/>
                    <a:pt x="361529" y="1569"/>
                  </a:cubicBezTo>
                  <a:lnTo>
                    <a:pt x="362055" y="1567"/>
                  </a:lnTo>
                  <a:lnTo>
                    <a:pt x="362705" y="1176"/>
                  </a:lnTo>
                  <a:cubicBezTo>
                    <a:pt x="362751" y="1306"/>
                    <a:pt x="362798" y="1435"/>
                    <a:pt x="362844" y="1565"/>
                  </a:cubicBezTo>
                  <a:lnTo>
                    <a:pt x="805401" y="0"/>
                  </a:lnTo>
                  <a:close/>
                </a:path>
              </a:pathLst>
            </a:custGeom>
            <a:solidFill>
              <a:schemeClr val="accent4"/>
            </a:solidFill>
            <a:ln w="72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6D0F42A0-393A-40F2-AAF0-28DF6C1CDE7C}"/>
                </a:ext>
              </a:extLst>
            </p:cNvPr>
            <p:cNvSpPr/>
            <p:nvPr/>
          </p:nvSpPr>
          <p:spPr>
            <a:xfrm rot="7781900">
              <a:off x="2450785" y="3039247"/>
              <a:ext cx="1617593" cy="2386888"/>
            </a:xfrm>
            <a:custGeom>
              <a:avLst/>
              <a:gdLst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748545 w 826968"/>
                <a:gd name="connsiteY3" fmla="*/ 468968 h 1220257"/>
                <a:gd name="connsiteX4" fmla="*/ 708549 w 826968"/>
                <a:gd name="connsiteY4" fmla="*/ 580328 h 1220257"/>
                <a:gd name="connsiteX5" fmla="*/ 705412 w 826968"/>
                <a:gd name="connsiteY5" fmla="*/ 584642 h 1220257"/>
                <a:gd name="connsiteX6" fmla="*/ 705412 w 826968"/>
                <a:gd name="connsiteY6" fmla="*/ 584642 h 1220257"/>
                <a:gd name="connsiteX7" fmla="*/ 702276 w 826968"/>
                <a:gd name="connsiteY7" fmla="*/ 600326 h 1220257"/>
                <a:gd name="connsiteX8" fmla="*/ 607384 w 826968"/>
                <a:gd name="connsiteY8" fmla="*/ 790892 h 1220257"/>
                <a:gd name="connsiteX9" fmla="*/ 498769 w 826968"/>
                <a:gd name="connsiteY9" fmla="*/ 955973 h 1220257"/>
                <a:gd name="connsiteX10" fmla="*/ 503082 w 826968"/>
                <a:gd name="connsiteY10" fmla="*/ 971657 h 1220257"/>
                <a:gd name="connsiteX11" fmla="*/ 787756 w 826968"/>
                <a:gd name="connsiteY11" fmla="*/ 1190064 h 1220257"/>
                <a:gd name="connsiteX12" fmla="*/ 826968 w 826968"/>
                <a:gd name="connsiteY12" fmla="*/ 1220257 h 1220257"/>
                <a:gd name="connsiteX13" fmla="*/ 773248 w 826968"/>
                <a:gd name="connsiteY13" fmla="*/ 1211238 h 1220257"/>
                <a:gd name="connsiteX14" fmla="*/ 230563 w 826968"/>
                <a:gd name="connsiteY14" fmla="*/ 1088114 h 1220257"/>
                <a:gd name="connsiteX15" fmla="*/ 57248 w 826968"/>
                <a:gd name="connsiteY15" fmla="*/ 1039885 h 1220257"/>
                <a:gd name="connsiteX16" fmla="*/ 45877 w 826968"/>
                <a:gd name="connsiteY16" fmla="*/ 1024592 h 1220257"/>
                <a:gd name="connsiteX17" fmla="*/ 0 w 826968"/>
                <a:gd name="connsiteY17" fmla="*/ 590130 h 1220257"/>
                <a:gd name="connsiteX18" fmla="*/ 392 w 826968"/>
                <a:gd name="connsiteY18" fmla="*/ 586994 h 1220257"/>
                <a:gd name="connsiteX19" fmla="*/ 13724 w 826968"/>
                <a:gd name="connsiteY19" fmla="*/ 595228 h 1220257"/>
                <a:gd name="connsiteX20" fmla="*/ 116849 w 826968"/>
                <a:gd name="connsiteY20" fmla="*/ 674827 h 1220257"/>
                <a:gd name="connsiteX21" fmla="*/ 133710 w 826968"/>
                <a:gd name="connsiteY21" fmla="*/ 672082 h 1220257"/>
                <a:gd name="connsiteX22" fmla="*/ 336041 w 826968"/>
                <a:gd name="connsiteY22" fmla="*/ 217623 h 1220257"/>
                <a:gd name="connsiteX23" fmla="*/ 356823 w 826968"/>
                <a:gd name="connsiteY23" fmla="*/ 12547 h 1220257"/>
                <a:gd name="connsiteX24" fmla="*/ 355941 w 826968"/>
                <a:gd name="connsiteY24" fmla="*/ 5244 h 1220257"/>
                <a:gd name="connsiteX25" fmla="*/ 361622 w 826968"/>
                <a:gd name="connsiteY25" fmla="*/ 1828 h 1220257"/>
                <a:gd name="connsiteX26" fmla="*/ 361529 w 826968"/>
                <a:gd name="connsiteY26" fmla="*/ 1569 h 1220257"/>
                <a:gd name="connsiteX27" fmla="*/ 362055 w 826968"/>
                <a:gd name="connsiteY27" fmla="*/ 1567 h 1220257"/>
                <a:gd name="connsiteX28" fmla="*/ 362705 w 826968"/>
                <a:gd name="connsiteY28" fmla="*/ 1176 h 1220257"/>
                <a:gd name="connsiteX29" fmla="*/ 362844 w 826968"/>
                <a:gd name="connsiteY29" fmla="*/ 1565 h 1220257"/>
                <a:gd name="connsiteX30" fmla="*/ 604639 w 826968"/>
                <a:gd name="connsiteY30" fmla="*/ 784 h 1220257"/>
                <a:gd name="connsiteX31" fmla="*/ 805401 w 826968"/>
                <a:gd name="connsiteY31" fmla="*/ 0 h 1220257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702276 w 841836"/>
                <a:gd name="connsiteY7" fmla="*/ 600326 h 1227298"/>
                <a:gd name="connsiteX8" fmla="*/ 607384 w 841836"/>
                <a:gd name="connsiteY8" fmla="*/ 790892 h 1227298"/>
                <a:gd name="connsiteX9" fmla="*/ 498769 w 841836"/>
                <a:gd name="connsiteY9" fmla="*/ 955973 h 1227298"/>
                <a:gd name="connsiteX10" fmla="*/ 503082 w 841836"/>
                <a:gd name="connsiteY10" fmla="*/ 971657 h 1227298"/>
                <a:gd name="connsiteX11" fmla="*/ 787756 w 841836"/>
                <a:gd name="connsiteY11" fmla="*/ 1190064 h 1227298"/>
                <a:gd name="connsiteX12" fmla="*/ 826968 w 841836"/>
                <a:gd name="connsiteY12" fmla="*/ 1220257 h 1227298"/>
                <a:gd name="connsiteX13" fmla="*/ 773248 w 841836"/>
                <a:gd name="connsiteY13" fmla="*/ 1211238 h 1227298"/>
                <a:gd name="connsiteX14" fmla="*/ 57248 w 841836"/>
                <a:gd name="connsiteY14" fmla="*/ 1039885 h 1227298"/>
                <a:gd name="connsiteX15" fmla="*/ 45877 w 841836"/>
                <a:gd name="connsiteY15" fmla="*/ 1024592 h 1227298"/>
                <a:gd name="connsiteX16" fmla="*/ 0 w 841836"/>
                <a:gd name="connsiteY16" fmla="*/ 590130 h 1227298"/>
                <a:gd name="connsiteX17" fmla="*/ 392 w 841836"/>
                <a:gd name="connsiteY17" fmla="*/ 586994 h 1227298"/>
                <a:gd name="connsiteX18" fmla="*/ 13724 w 841836"/>
                <a:gd name="connsiteY18" fmla="*/ 595228 h 1227298"/>
                <a:gd name="connsiteX19" fmla="*/ 116849 w 841836"/>
                <a:gd name="connsiteY19" fmla="*/ 674827 h 1227298"/>
                <a:gd name="connsiteX20" fmla="*/ 133710 w 841836"/>
                <a:gd name="connsiteY20" fmla="*/ 672082 h 1227298"/>
                <a:gd name="connsiteX21" fmla="*/ 336041 w 841836"/>
                <a:gd name="connsiteY21" fmla="*/ 217623 h 1227298"/>
                <a:gd name="connsiteX22" fmla="*/ 356823 w 841836"/>
                <a:gd name="connsiteY22" fmla="*/ 12547 h 1227298"/>
                <a:gd name="connsiteX23" fmla="*/ 355941 w 841836"/>
                <a:gd name="connsiteY23" fmla="*/ 5244 h 1227298"/>
                <a:gd name="connsiteX24" fmla="*/ 361622 w 841836"/>
                <a:gd name="connsiteY24" fmla="*/ 1828 h 1227298"/>
                <a:gd name="connsiteX25" fmla="*/ 361529 w 841836"/>
                <a:gd name="connsiteY25" fmla="*/ 1569 h 1227298"/>
                <a:gd name="connsiteX26" fmla="*/ 362055 w 841836"/>
                <a:gd name="connsiteY26" fmla="*/ 1567 h 1227298"/>
                <a:gd name="connsiteX27" fmla="*/ 362705 w 841836"/>
                <a:gd name="connsiteY27" fmla="*/ 1176 h 1227298"/>
                <a:gd name="connsiteX28" fmla="*/ 362844 w 841836"/>
                <a:gd name="connsiteY28" fmla="*/ 1565 h 1227298"/>
                <a:gd name="connsiteX29" fmla="*/ 604639 w 841836"/>
                <a:gd name="connsiteY29" fmla="*/ 784 h 1227298"/>
                <a:gd name="connsiteX30" fmla="*/ 805401 w 841836"/>
                <a:gd name="connsiteY30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607384 w 841836"/>
                <a:gd name="connsiteY7" fmla="*/ 790892 h 1227298"/>
                <a:gd name="connsiteX8" fmla="*/ 498769 w 841836"/>
                <a:gd name="connsiteY8" fmla="*/ 955973 h 1227298"/>
                <a:gd name="connsiteX9" fmla="*/ 503082 w 841836"/>
                <a:gd name="connsiteY9" fmla="*/ 971657 h 1227298"/>
                <a:gd name="connsiteX10" fmla="*/ 787756 w 841836"/>
                <a:gd name="connsiteY10" fmla="*/ 1190064 h 1227298"/>
                <a:gd name="connsiteX11" fmla="*/ 826968 w 841836"/>
                <a:gd name="connsiteY11" fmla="*/ 1220257 h 1227298"/>
                <a:gd name="connsiteX12" fmla="*/ 773248 w 841836"/>
                <a:gd name="connsiteY12" fmla="*/ 1211238 h 1227298"/>
                <a:gd name="connsiteX13" fmla="*/ 57248 w 841836"/>
                <a:gd name="connsiteY13" fmla="*/ 1039885 h 1227298"/>
                <a:gd name="connsiteX14" fmla="*/ 45877 w 841836"/>
                <a:gd name="connsiteY14" fmla="*/ 1024592 h 1227298"/>
                <a:gd name="connsiteX15" fmla="*/ 0 w 841836"/>
                <a:gd name="connsiteY15" fmla="*/ 590130 h 1227298"/>
                <a:gd name="connsiteX16" fmla="*/ 392 w 841836"/>
                <a:gd name="connsiteY16" fmla="*/ 586994 h 1227298"/>
                <a:gd name="connsiteX17" fmla="*/ 13724 w 841836"/>
                <a:gd name="connsiteY17" fmla="*/ 595228 h 1227298"/>
                <a:gd name="connsiteX18" fmla="*/ 116849 w 841836"/>
                <a:gd name="connsiteY18" fmla="*/ 674827 h 1227298"/>
                <a:gd name="connsiteX19" fmla="*/ 133710 w 841836"/>
                <a:gd name="connsiteY19" fmla="*/ 672082 h 1227298"/>
                <a:gd name="connsiteX20" fmla="*/ 336041 w 841836"/>
                <a:gd name="connsiteY20" fmla="*/ 217623 h 1227298"/>
                <a:gd name="connsiteX21" fmla="*/ 356823 w 841836"/>
                <a:gd name="connsiteY21" fmla="*/ 12547 h 1227298"/>
                <a:gd name="connsiteX22" fmla="*/ 355941 w 841836"/>
                <a:gd name="connsiteY22" fmla="*/ 5244 h 1227298"/>
                <a:gd name="connsiteX23" fmla="*/ 361622 w 841836"/>
                <a:gd name="connsiteY23" fmla="*/ 1828 h 1227298"/>
                <a:gd name="connsiteX24" fmla="*/ 361529 w 841836"/>
                <a:gd name="connsiteY24" fmla="*/ 1569 h 1227298"/>
                <a:gd name="connsiteX25" fmla="*/ 362055 w 841836"/>
                <a:gd name="connsiteY25" fmla="*/ 1567 h 1227298"/>
                <a:gd name="connsiteX26" fmla="*/ 362705 w 841836"/>
                <a:gd name="connsiteY26" fmla="*/ 1176 h 1227298"/>
                <a:gd name="connsiteX27" fmla="*/ 362844 w 841836"/>
                <a:gd name="connsiteY27" fmla="*/ 1565 h 1227298"/>
                <a:gd name="connsiteX28" fmla="*/ 604639 w 841836"/>
                <a:gd name="connsiteY28" fmla="*/ 784 h 1227298"/>
                <a:gd name="connsiteX29" fmla="*/ 805401 w 841836"/>
                <a:gd name="connsiteY29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607384 w 841836"/>
                <a:gd name="connsiteY6" fmla="*/ 790892 h 1227298"/>
                <a:gd name="connsiteX7" fmla="*/ 498769 w 841836"/>
                <a:gd name="connsiteY7" fmla="*/ 955973 h 1227298"/>
                <a:gd name="connsiteX8" fmla="*/ 503082 w 841836"/>
                <a:gd name="connsiteY8" fmla="*/ 971657 h 1227298"/>
                <a:gd name="connsiteX9" fmla="*/ 787756 w 841836"/>
                <a:gd name="connsiteY9" fmla="*/ 1190064 h 1227298"/>
                <a:gd name="connsiteX10" fmla="*/ 826968 w 841836"/>
                <a:gd name="connsiteY10" fmla="*/ 1220257 h 1227298"/>
                <a:gd name="connsiteX11" fmla="*/ 773248 w 841836"/>
                <a:gd name="connsiteY11" fmla="*/ 1211238 h 1227298"/>
                <a:gd name="connsiteX12" fmla="*/ 57248 w 841836"/>
                <a:gd name="connsiteY12" fmla="*/ 1039885 h 1227298"/>
                <a:gd name="connsiteX13" fmla="*/ 45877 w 841836"/>
                <a:gd name="connsiteY13" fmla="*/ 1024592 h 1227298"/>
                <a:gd name="connsiteX14" fmla="*/ 0 w 841836"/>
                <a:gd name="connsiteY14" fmla="*/ 590130 h 1227298"/>
                <a:gd name="connsiteX15" fmla="*/ 392 w 841836"/>
                <a:gd name="connsiteY15" fmla="*/ 586994 h 1227298"/>
                <a:gd name="connsiteX16" fmla="*/ 13724 w 841836"/>
                <a:gd name="connsiteY16" fmla="*/ 595228 h 1227298"/>
                <a:gd name="connsiteX17" fmla="*/ 116849 w 841836"/>
                <a:gd name="connsiteY17" fmla="*/ 674827 h 1227298"/>
                <a:gd name="connsiteX18" fmla="*/ 133710 w 841836"/>
                <a:gd name="connsiteY18" fmla="*/ 672082 h 1227298"/>
                <a:gd name="connsiteX19" fmla="*/ 336041 w 841836"/>
                <a:gd name="connsiteY19" fmla="*/ 217623 h 1227298"/>
                <a:gd name="connsiteX20" fmla="*/ 356823 w 841836"/>
                <a:gd name="connsiteY20" fmla="*/ 12547 h 1227298"/>
                <a:gd name="connsiteX21" fmla="*/ 355941 w 841836"/>
                <a:gd name="connsiteY21" fmla="*/ 5244 h 1227298"/>
                <a:gd name="connsiteX22" fmla="*/ 361622 w 841836"/>
                <a:gd name="connsiteY22" fmla="*/ 1828 h 1227298"/>
                <a:gd name="connsiteX23" fmla="*/ 361529 w 841836"/>
                <a:gd name="connsiteY23" fmla="*/ 1569 h 1227298"/>
                <a:gd name="connsiteX24" fmla="*/ 362055 w 841836"/>
                <a:gd name="connsiteY24" fmla="*/ 1567 h 1227298"/>
                <a:gd name="connsiteX25" fmla="*/ 362705 w 841836"/>
                <a:gd name="connsiteY25" fmla="*/ 1176 h 1227298"/>
                <a:gd name="connsiteX26" fmla="*/ 362844 w 841836"/>
                <a:gd name="connsiteY26" fmla="*/ 1565 h 1227298"/>
                <a:gd name="connsiteX27" fmla="*/ 604639 w 841836"/>
                <a:gd name="connsiteY27" fmla="*/ 784 h 1227298"/>
                <a:gd name="connsiteX28" fmla="*/ 805401 w 841836"/>
                <a:gd name="connsiteY28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607384 w 841836"/>
                <a:gd name="connsiteY5" fmla="*/ 790892 h 1227298"/>
                <a:gd name="connsiteX6" fmla="*/ 498769 w 841836"/>
                <a:gd name="connsiteY6" fmla="*/ 955973 h 1227298"/>
                <a:gd name="connsiteX7" fmla="*/ 503082 w 841836"/>
                <a:gd name="connsiteY7" fmla="*/ 971657 h 1227298"/>
                <a:gd name="connsiteX8" fmla="*/ 787756 w 841836"/>
                <a:gd name="connsiteY8" fmla="*/ 1190064 h 1227298"/>
                <a:gd name="connsiteX9" fmla="*/ 826968 w 841836"/>
                <a:gd name="connsiteY9" fmla="*/ 1220257 h 1227298"/>
                <a:gd name="connsiteX10" fmla="*/ 773248 w 841836"/>
                <a:gd name="connsiteY10" fmla="*/ 1211238 h 1227298"/>
                <a:gd name="connsiteX11" fmla="*/ 57248 w 841836"/>
                <a:gd name="connsiteY11" fmla="*/ 1039885 h 1227298"/>
                <a:gd name="connsiteX12" fmla="*/ 45877 w 841836"/>
                <a:gd name="connsiteY12" fmla="*/ 1024592 h 1227298"/>
                <a:gd name="connsiteX13" fmla="*/ 0 w 841836"/>
                <a:gd name="connsiteY13" fmla="*/ 590130 h 1227298"/>
                <a:gd name="connsiteX14" fmla="*/ 392 w 841836"/>
                <a:gd name="connsiteY14" fmla="*/ 586994 h 1227298"/>
                <a:gd name="connsiteX15" fmla="*/ 13724 w 841836"/>
                <a:gd name="connsiteY15" fmla="*/ 595228 h 1227298"/>
                <a:gd name="connsiteX16" fmla="*/ 116849 w 841836"/>
                <a:gd name="connsiteY16" fmla="*/ 674827 h 1227298"/>
                <a:gd name="connsiteX17" fmla="*/ 133710 w 841836"/>
                <a:gd name="connsiteY17" fmla="*/ 672082 h 1227298"/>
                <a:gd name="connsiteX18" fmla="*/ 336041 w 841836"/>
                <a:gd name="connsiteY18" fmla="*/ 217623 h 1227298"/>
                <a:gd name="connsiteX19" fmla="*/ 356823 w 841836"/>
                <a:gd name="connsiteY19" fmla="*/ 12547 h 1227298"/>
                <a:gd name="connsiteX20" fmla="*/ 355941 w 841836"/>
                <a:gd name="connsiteY20" fmla="*/ 5244 h 1227298"/>
                <a:gd name="connsiteX21" fmla="*/ 361622 w 841836"/>
                <a:gd name="connsiteY21" fmla="*/ 1828 h 1227298"/>
                <a:gd name="connsiteX22" fmla="*/ 361529 w 841836"/>
                <a:gd name="connsiteY22" fmla="*/ 1569 h 1227298"/>
                <a:gd name="connsiteX23" fmla="*/ 362055 w 841836"/>
                <a:gd name="connsiteY23" fmla="*/ 1567 h 1227298"/>
                <a:gd name="connsiteX24" fmla="*/ 362705 w 841836"/>
                <a:gd name="connsiteY24" fmla="*/ 1176 h 1227298"/>
                <a:gd name="connsiteX25" fmla="*/ 362844 w 841836"/>
                <a:gd name="connsiteY25" fmla="*/ 1565 h 1227298"/>
                <a:gd name="connsiteX26" fmla="*/ 604639 w 841836"/>
                <a:gd name="connsiteY26" fmla="*/ 784 h 1227298"/>
                <a:gd name="connsiteX27" fmla="*/ 805401 w 841836"/>
                <a:gd name="connsiteY27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607384 w 841836"/>
                <a:gd name="connsiteY4" fmla="*/ 790892 h 1227298"/>
                <a:gd name="connsiteX5" fmla="*/ 498769 w 841836"/>
                <a:gd name="connsiteY5" fmla="*/ 955973 h 1227298"/>
                <a:gd name="connsiteX6" fmla="*/ 503082 w 841836"/>
                <a:gd name="connsiteY6" fmla="*/ 971657 h 1227298"/>
                <a:gd name="connsiteX7" fmla="*/ 787756 w 841836"/>
                <a:gd name="connsiteY7" fmla="*/ 1190064 h 1227298"/>
                <a:gd name="connsiteX8" fmla="*/ 826968 w 841836"/>
                <a:gd name="connsiteY8" fmla="*/ 1220257 h 1227298"/>
                <a:gd name="connsiteX9" fmla="*/ 773248 w 841836"/>
                <a:gd name="connsiteY9" fmla="*/ 1211238 h 1227298"/>
                <a:gd name="connsiteX10" fmla="*/ 57248 w 841836"/>
                <a:gd name="connsiteY10" fmla="*/ 1039885 h 1227298"/>
                <a:gd name="connsiteX11" fmla="*/ 45877 w 841836"/>
                <a:gd name="connsiteY11" fmla="*/ 1024592 h 1227298"/>
                <a:gd name="connsiteX12" fmla="*/ 0 w 841836"/>
                <a:gd name="connsiteY12" fmla="*/ 590130 h 1227298"/>
                <a:gd name="connsiteX13" fmla="*/ 392 w 841836"/>
                <a:gd name="connsiteY13" fmla="*/ 586994 h 1227298"/>
                <a:gd name="connsiteX14" fmla="*/ 13724 w 841836"/>
                <a:gd name="connsiteY14" fmla="*/ 595228 h 1227298"/>
                <a:gd name="connsiteX15" fmla="*/ 116849 w 841836"/>
                <a:gd name="connsiteY15" fmla="*/ 674827 h 1227298"/>
                <a:gd name="connsiteX16" fmla="*/ 133710 w 841836"/>
                <a:gd name="connsiteY16" fmla="*/ 672082 h 1227298"/>
                <a:gd name="connsiteX17" fmla="*/ 336041 w 841836"/>
                <a:gd name="connsiteY17" fmla="*/ 217623 h 1227298"/>
                <a:gd name="connsiteX18" fmla="*/ 356823 w 841836"/>
                <a:gd name="connsiteY18" fmla="*/ 12547 h 1227298"/>
                <a:gd name="connsiteX19" fmla="*/ 355941 w 841836"/>
                <a:gd name="connsiteY19" fmla="*/ 5244 h 1227298"/>
                <a:gd name="connsiteX20" fmla="*/ 361622 w 841836"/>
                <a:gd name="connsiteY20" fmla="*/ 1828 h 1227298"/>
                <a:gd name="connsiteX21" fmla="*/ 361529 w 841836"/>
                <a:gd name="connsiteY21" fmla="*/ 1569 h 1227298"/>
                <a:gd name="connsiteX22" fmla="*/ 362055 w 841836"/>
                <a:gd name="connsiteY22" fmla="*/ 1567 h 1227298"/>
                <a:gd name="connsiteX23" fmla="*/ 362705 w 841836"/>
                <a:gd name="connsiteY23" fmla="*/ 1176 h 1227298"/>
                <a:gd name="connsiteX24" fmla="*/ 362844 w 841836"/>
                <a:gd name="connsiteY24" fmla="*/ 1565 h 1227298"/>
                <a:gd name="connsiteX25" fmla="*/ 604639 w 841836"/>
                <a:gd name="connsiteY25" fmla="*/ 784 h 1227298"/>
                <a:gd name="connsiteX26" fmla="*/ 805401 w 841836"/>
                <a:gd name="connsiteY26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604639 w 841836"/>
                <a:gd name="connsiteY24" fmla="*/ 784 h 1227298"/>
                <a:gd name="connsiteX25" fmla="*/ 805401 w 841836"/>
                <a:gd name="connsiteY25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787756 w 826968"/>
                <a:gd name="connsiteY6" fmla="*/ 1190064 h 1220257"/>
                <a:gd name="connsiteX7" fmla="*/ 826968 w 826968"/>
                <a:gd name="connsiteY7" fmla="*/ 1220257 h 1220257"/>
                <a:gd name="connsiteX8" fmla="*/ 773248 w 826968"/>
                <a:gd name="connsiteY8" fmla="*/ 1211238 h 1220257"/>
                <a:gd name="connsiteX9" fmla="*/ 57248 w 826968"/>
                <a:gd name="connsiteY9" fmla="*/ 1039885 h 1220257"/>
                <a:gd name="connsiteX10" fmla="*/ 45877 w 826968"/>
                <a:gd name="connsiteY10" fmla="*/ 1024592 h 1220257"/>
                <a:gd name="connsiteX11" fmla="*/ 0 w 826968"/>
                <a:gd name="connsiteY11" fmla="*/ 590130 h 1220257"/>
                <a:gd name="connsiteX12" fmla="*/ 392 w 826968"/>
                <a:gd name="connsiteY12" fmla="*/ 586994 h 1220257"/>
                <a:gd name="connsiteX13" fmla="*/ 13724 w 826968"/>
                <a:gd name="connsiteY13" fmla="*/ 595228 h 1220257"/>
                <a:gd name="connsiteX14" fmla="*/ 116849 w 826968"/>
                <a:gd name="connsiteY14" fmla="*/ 674827 h 1220257"/>
                <a:gd name="connsiteX15" fmla="*/ 133710 w 826968"/>
                <a:gd name="connsiteY15" fmla="*/ 672082 h 1220257"/>
                <a:gd name="connsiteX16" fmla="*/ 336041 w 826968"/>
                <a:gd name="connsiteY16" fmla="*/ 217623 h 1220257"/>
                <a:gd name="connsiteX17" fmla="*/ 356823 w 826968"/>
                <a:gd name="connsiteY17" fmla="*/ 12547 h 1220257"/>
                <a:gd name="connsiteX18" fmla="*/ 355941 w 826968"/>
                <a:gd name="connsiteY18" fmla="*/ 5244 h 1220257"/>
                <a:gd name="connsiteX19" fmla="*/ 361622 w 826968"/>
                <a:gd name="connsiteY19" fmla="*/ 1828 h 1220257"/>
                <a:gd name="connsiteX20" fmla="*/ 361529 w 826968"/>
                <a:gd name="connsiteY20" fmla="*/ 1569 h 1220257"/>
                <a:gd name="connsiteX21" fmla="*/ 362055 w 826968"/>
                <a:gd name="connsiteY21" fmla="*/ 1567 h 1220257"/>
                <a:gd name="connsiteX22" fmla="*/ 362705 w 826968"/>
                <a:gd name="connsiteY22" fmla="*/ 1176 h 1220257"/>
                <a:gd name="connsiteX23" fmla="*/ 362844 w 826968"/>
                <a:gd name="connsiteY23" fmla="*/ 1565 h 1220257"/>
                <a:gd name="connsiteX24" fmla="*/ 805401 w 826968"/>
                <a:gd name="connsiteY24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791469 w 830681"/>
                <a:gd name="connsiteY6" fmla="*/ 1190064 h 1220257"/>
                <a:gd name="connsiteX7" fmla="*/ 830681 w 830681"/>
                <a:gd name="connsiteY7" fmla="*/ 1220257 h 1220257"/>
                <a:gd name="connsiteX8" fmla="*/ 60961 w 830681"/>
                <a:gd name="connsiteY8" fmla="*/ 1039885 h 1220257"/>
                <a:gd name="connsiteX9" fmla="*/ 49590 w 830681"/>
                <a:gd name="connsiteY9" fmla="*/ 1024592 h 1220257"/>
                <a:gd name="connsiteX10" fmla="*/ 3713 w 830681"/>
                <a:gd name="connsiteY10" fmla="*/ 590130 h 1220257"/>
                <a:gd name="connsiteX11" fmla="*/ 4105 w 830681"/>
                <a:gd name="connsiteY11" fmla="*/ 586994 h 1220257"/>
                <a:gd name="connsiteX12" fmla="*/ 17437 w 830681"/>
                <a:gd name="connsiteY12" fmla="*/ 595228 h 1220257"/>
                <a:gd name="connsiteX13" fmla="*/ 120562 w 830681"/>
                <a:gd name="connsiteY13" fmla="*/ 674827 h 1220257"/>
                <a:gd name="connsiteX14" fmla="*/ 137423 w 830681"/>
                <a:gd name="connsiteY14" fmla="*/ 672082 h 1220257"/>
                <a:gd name="connsiteX15" fmla="*/ 339754 w 830681"/>
                <a:gd name="connsiteY15" fmla="*/ 217623 h 1220257"/>
                <a:gd name="connsiteX16" fmla="*/ 360536 w 830681"/>
                <a:gd name="connsiteY16" fmla="*/ 12547 h 1220257"/>
                <a:gd name="connsiteX17" fmla="*/ 359654 w 830681"/>
                <a:gd name="connsiteY17" fmla="*/ 5244 h 1220257"/>
                <a:gd name="connsiteX18" fmla="*/ 365335 w 830681"/>
                <a:gd name="connsiteY18" fmla="*/ 1828 h 1220257"/>
                <a:gd name="connsiteX19" fmla="*/ 365242 w 830681"/>
                <a:gd name="connsiteY19" fmla="*/ 1569 h 1220257"/>
                <a:gd name="connsiteX20" fmla="*/ 365768 w 830681"/>
                <a:gd name="connsiteY20" fmla="*/ 1567 h 1220257"/>
                <a:gd name="connsiteX21" fmla="*/ 366418 w 830681"/>
                <a:gd name="connsiteY21" fmla="*/ 1176 h 1220257"/>
                <a:gd name="connsiteX22" fmla="*/ 366557 w 830681"/>
                <a:gd name="connsiteY22" fmla="*/ 1565 h 1220257"/>
                <a:gd name="connsiteX23" fmla="*/ 809114 w 830681"/>
                <a:gd name="connsiteY23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6968" h="1220257">
                  <a:moveTo>
                    <a:pt x="805401" y="0"/>
                  </a:moveTo>
                  <a:cubicBezTo>
                    <a:pt x="815988" y="0"/>
                    <a:pt x="819517" y="1961"/>
                    <a:pt x="819517" y="13332"/>
                  </a:cubicBezTo>
                  <a:cubicBezTo>
                    <a:pt x="819125" y="96852"/>
                    <a:pt x="811675" y="179980"/>
                    <a:pt x="797951" y="262324"/>
                  </a:cubicBezTo>
                  <a:cubicBezTo>
                    <a:pt x="763814" y="497828"/>
                    <a:pt x="663335" y="680154"/>
                    <a:pt x="607384" y="790892"/>
                  </a:cubicBezTo>
                  <a:cubicBezTo>
                    <a:pt x="573270" y="847357"/>
                    <a:pt x="539156" y="903821"/>
                    <a:pt x="498769" y="955973"/>
                  </a:cubicBezTo>
                  <a:cubicBezTo>
                    <a:pt x="491711" y="964991"/>
                    <a:pt x="497592" y="967343"/>
                    <a:pt x="503082" y="971657"/>
                  </a:cubicBezTo>
                  <a:lnTo>
                    <a:pt x="826968" y="1220257"/>
                  </a:lnTo>
                  <a:cubicBezTo>
                    <a:pt x="676000" y="1192793"/>
                    <a:pt x="204593" y="1088220"/>
                    <a:pt x="57248" y="1039885"/>
                  </a:cubicBezTo>
                  <a:cubicBezTo>
                    <a:pt x="42256" y="1034967"/>
                    <a:pt x="45877" y="1039306"/>
                    <a:pt x="45877" y="1024592"/>
                  </a:cubicBezTo>
                  <a:cubicBezTo>
                    <a:pt x="40387" y="878726"/>
                    <a:pt x="26271" y="733644"/>
                    <a:pt x="0" y="590130"/>
                  </a:cubicBezTo>
                  <a:cubicBezTo>
                    <a:pt x="0" y="589347"/>
                    <a:pt x="0" y="588170"/>
                    <a:pt x="392" y="586994"/>
                  </a:cubicBezTo>
                  <a:cubicBezTo>
                    <a:pt x="6274" y="587386"/>
                    <a:pt x="9802" y="592091"/>
                    <a:pt x="13724" y="595228"/>
                  </a:cubicBezTo>
                  <a:cubicBezTo>
                    <a:pt x="48230" y="621500"/>
                    <a:pt x="82736" y="647771"/>
                    <a:pt x="116849" y="674827"/>
                  </a:cubicBezTo>
                  <a:cubicBezTo>
                    <a:pt x="124692" y="681101"/>
                    <a:pt x="128221" y="679533"/>
                    <a:pt x="133710" y="672082"/>
                  </a:cubicBezTo>
                  <a:cubicBezTo>
                    <a:pt x="235268" y="535627"/>
                    <a:pt x="303104" y="384271"/>
                    <a:pt x="336041" y="217623"/>
                  </a:cubicBezTo>
                  <a:cubicBezTo>
                    <a:pt x="349373" y="150179"/>
                    <a:pt x="356431" y="81560"/>
                    <a:pt x="356823" y="12547"/>
                  </a:cubicBezTo>
                  <a:cubicBezTo>
                    <a:pt x="356823" y="10587"/>
                    <a:pt x="355745" y="7646"/>
                    <a:pt x="355941" y="5244"/>
                  </a:cubicBezTo>
                  <a:lnTo>
                    <a:pt x="361622" y="1828"/>
                  </a:lnTo>
                  <a:cubicBezTo>
                    <a:pt x="361591" y="1742"/>
                    <a:pt x="361560" y="1655"/>
                    <a:pt x="361529" y="1569"/>
                  </a:cubicBezTo>
                  <a:lnTo>
                    <a:pt x="362055" y="1567"/>
                  </a:lnTo>
                  <a:lnTo>
                    <a:pt x="362705" y="1176"/>
                  </a:lnTo>
                  <a:cubicBezTo>
                    <a:pt x="362751" y="1306"/>
                    <a:pt x="362798" y="1435"/>
                    <a:pt x="362844" y="1565"/>
                  </a:cubicBezTo>
                  <a:lnTo>
                    <a:pt x="805401" y="0"/>
                  </a:lnTo>
                  <a:close/>
                </a:path>
              </a:pathLst>
            </a:custGeom>
            <a:solidFill>
              <a:schemeClr val="accent3"/>
            </a:solidFill>
            <a:ln w="72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B9417F7E-5DF7-4DA7-86BD-80256DC2DD99}"/>
                </a:ext>
              </a:extLst>
            </p:cNvPr>
            <p:cNvSpPr/>
            <p:nvPr/>
          </p:nvSpPr>
          <p:spPr>
            <a:xfrm rot="11660500">
              <a:off x="2889852" y="312302"/>
              <a:ext cx="1617593" cy="2386888"/>
            </a:xfrm>
            <a:custGeom>
              <a:avLst/>
              <a:gdLst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748545 w 826968"/>
                <a:gd name="connsiteY3" fmla="*/ 468968 h 1220257"/>
                <a:gd name="connsiteX4" fmla="*/ 708549 w 826968"/>
                <a:gd name="connsiteY4" fmla="*/ 580328 h 1220257"/>
                <a:gd name="connsiteX5" fmla="*/ 705412 w 826968"/>
                <a:gd name="connsiteY5" fmla="*/ 584642 h 1220257"/>
                <a:gd name="connsiteX6" fmla="*/ 705412 w 826968"/>
                <a:gd name="connsiteY6" fmla="*/ 584642 h 1220257"/>
                <a:gd name="connsiteX7" fmla="*/ 702276 w 826968"/>
                <a:gd name="connsiteY7" fmla="*/ 600326 h 1220257"/>
                <a:gd name="connsiteX8" fmla="*/ 607384 w 826968"/>
                <a:gd name="connsiteY8" fmla="*/ 790892 h 1220257"/>
                <a:gd name="connsiteX9" fmla="*/ 498769 w 826968"/>
                <a:gd name="connsiteY9" fmla="*/ 955973 h 1220257"/>
                <a:gd name="connsiteX10" fmla="*/ 503082 w 826968"/>
                <a:gd name="connsiteY10" fmla="*/ 971657 h 1220257"/>
                <a:gd name="connsiteX11" fmla="*/ 787756 w 826968"/>
                <a:gd name="connsiteY11" fmla="*/ 1190064 h 1220257"/>
                <a:gd name="connsiteX12" fmla="*/ 826968 w 826968"/>
                <a:gd name="connsiteY12" fmla="*/ 1220257 h 1220257"/>
                <a:gd name="connsiteX13" fmla="*/ 773248 w 826968"/>
                <a:gd name="connsiteY13" fmla="*/ 1211238 h 1220257"/>
                <a:gd name="connsiteX14" fmla="*/ 230563 w 826968"/>
                <a:gd name="connsiteY14" fmla="*/ 1088114 h 1220257"/>
                <a:gd name="connsiteX15" fmla="*/ 57248 w 826968"/>
                <a:gd name="connsiteY15" fmla="*/ 1039885 h 1220257"/>
                <a:gd name="connsiteX16" fmla="*/ 45877 w 826968"/>
                <a:gd name="connsiteY16" fmla="*/ 1024592 h 1220257"/>
                <a:gd name="connsiteX17" fmla="*/ 0 w 826968"/>
                <a:gd name="connsiteY17" fmla="*/ 590130 h 1220257"/>
                <a:gd name="connsiteX18" fmla="*/ 392 w 826968"/>
                <a:gd name="connsiteY18" fmla="*/ 586994 h 1220257"/>
                <a:gd name="connsiteX19" fmla="*/ 13724 w 826968"/>
                <a:gd name="connsiteY19" fmla="*/ 595228 h 1220257"/>
                <a:gd name="connsiteX20" fmla="*/ 116849 w 826968"/>
                <a:gd name="connsiteY20" fmla="*/ 674827 h 1220257"/>
                <a:gd name="connsiteX21" fmla="*/ 133710 w 826968"/>
                <a:gd name="connsiteY21" fmla="*/ 672082 h 1220257"/>
                <a:gd name="connsiteX22" fmla="*/ 336041 w 826968"/>
                <a:gd name="connsiteY22" fmla="*/ 217623 h 1220257"/>
                <a:gd name="connsiteX23" fmla="*/ 356823 w 826968"/>
                <a:gd name="connsiteY23" fmla="*/ 12547 h 1220257"/>
                <a:gd name="connsiteX24" fmla="*/ 355941 w 826968"/>
                <a:gd name="connsiteY24" fmla="*/ 5244 h 1220257"/>
                <a:gd name="connsiteX25" fmla="*/ 361622 w 826968"/>
                <a:gd name="connsiteY25" fmla="*/ 1828 h 1220257"/>
                <a:gd name="connsiteX26" fmla="*/ 361529 w 826968"/>
                <a:gd name="connsiteY26" fmla="*/ 1569 h 1220257"/>
                <a:gd name="connsiteX27" fmla="*/ 362055 w 826968"/>
                <a:gd name="connsiteY27" fmla="*/ 1567 h 1220257"/>
                <a:gd name="connsiteX28" fmla="*/ 362705 w 826968"/>
                <a:gd name="connsiteY28" fmla="*/ 1176 h 1220257"/>
                <a:gd name="connsiteX29" fmla="*/ 362844 w 826968"/>
                <a:gd name="connsiteY29" fmla="*/ 1565 h 1220257"/>
                <a:gd name="connsiteX30" fmla="*/ 604639 w 826968"/>
                <a:gd name="connsiteY30" fmla="*/ 784 h 1220257"/>
                <a:gd name="connsiteX31" fmla="*/ 805401 w 826968"/>
                <a:gd name="connsiteY31" fmla="*/ 0 h 1220257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702276 w 841836"/>
                <a:gd name="connsiteY7" fmla="*/ 600326 h 1227298"/>
                <a:gd name="connsiteX8" fmla="*/ 607384 w 841836"/>
                <a:gd name="connsiteY8" fmla="*/ 790892 h 1227298"/>
                <a:gd name="connsiteX9" fmla="*/ 498769 w 841836"/>
                <a:gd name="connsiteY9" fmla="*/ 955973 h 1227298"/>
                <a:gd name="connsiteX10" fmla="*/ 503082 w 841836"/>
                <a:gd name="connsiteY10" fmla="*/ 971657 h 1227298"/>
                <a:gd name="connsiteX11" fmla="*/ 787756 w 841836"/>
                <a:gd name="connsiteY11" fmla="*/ 1190064 h 1227298"/>
                <a:gd name="connsiteX12" fmla="*/ 826968 w 841836"/>
                <a:gd name="connsiteY12" fmla="*/ 1220257 h 1227298"/>
                <a:gd name="connsiteX13" fmla="*/ 773248 w 841836"/>
                <a:gd name="connsiteY13" fmla="*/ 1211238 h 1227298"/>
                <a:gd name="connsiteX14" fmla="*/ 57248 w 841836"/>
                <a:gd name="connsiteY14" fmla="*/ 1039885 h 1227298"/>
                <a:gd name="connsiteX15" fmla="*/ 45877 w 841836"/>
                <a:gd name="connsiteY15" fmla="*/ 1024592 h 1227298"/>
                <a:gd name="connsiteX16" fmla="*/ 0 w 841836"/>
                <a:gd name="connsiteY16" fmla="*/ 590130 h 1227298"/>
                <a:gd name="connsiteX17" fmla="*/ 392 w 841836"/>
                <a:gd name="connsiteY17" fmla="*/ 586994 h 1227298"/>
                <a:gd name="connsiteX18" fmla="*/ 13724 w 841836"/>
                <a:gd name="connsiteY18" fmla="*/ 595228 h 1227298"/>
                <a:gd name="connsiteX19" fmla="*/ 116849 w 841836"/>
                <a:gd name="connsiteY19" fmla="*/ 674827 h 1227298"/>
                <a:gd name="connsiteX20" fmla="*/ 133710 w 841836"/>
                <a:gd name="connsiteY20" fmla="*/ 672082 h 1227298"/>
                <a:gd name="connsiteX21" fmla="*/ 336041 w 841836"/>
                <a:gd name="connsiteY21" fmla="*/ 217623 h 1227298"/>
                <a:gd name="connsiteX22" fmla="*/ 356823 w 841836"/>
                <a:gd name="connsiteY22" fmla="*/ 12547 h 1227298"/>
                <a:gd name="connsiteX23" fmla="*/ 355941 w 841836"/>
                <a:gd name="connsiteY23" fmla="*/ 5244 h 1227298"/>
                <a:gd name="connsiteX24" fmla="*/ 361622 w 841836"/>
                <a:gd name="connsiteY24" fmla="*/ 1828 h 1227298"/>
                <a:gd name="connsiteX25" fmla="*/ 361529 w 841836"/>
                <a:gd name="connsiteY25" fmla="*/ 1569 h 1227298"/>
                <a:gd name="connsiteX26" fmla="*/ 362055 w 841836"/>
                <a:gd name="connsiteY26" fmla="*/ 1567 h 1227298"/>
                <a:gd name="connsiteX27" fmla="*/ 362705 w 841836"/>
                <a:gd name="connsiteY27" fmla="*/ 1176 h 1227298"/>
                <a:gd name="connsiteX28" fmla="*/ 362844 w 841836"/>
                <a:gd name="connsiteY28" fmla="*/ 1565 h 1227298"/>
                <a:gd name="connsiteX29" fmla="*/ 604639 w 841836"/>
                <a:gd name="connsiteY29" fmla="*/ 784 h 1227298"/>
                <a:gd name="connsiteX30" fmla="*/ 805401 w 841836"/>
                <a:gd name="connsiteY30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607384 w 841836"/>
                <a:gd name="connsiteY7" fmla="*/ 790892 h 1227298"/>
                <a:gd name="connsiteX8" fmla="*/ 498769 w 841836"/>
                <a:gd name="connsiteY8" fmla="*/ 955973 h 1227298"/>
                <a:gd name="connsiteX9" fmla="*/ 503082 w 841836"/>
                <a:gd name="connsiteY9" fmla="*/ 971657 h 1227298"/>
                <a:gd name="connsiteX10" fmla="*/ 787756 w 841836"/>
                <a:gd name="connsiteY10" fmla="*/ 1190064 h 1227298"/>
                <a:gd name="connsiteX11" fmla="*/ 826968 w 841836"/>
                <a:gd name="connsiteY11" fmla="*/ 1220257 h 1227298"/>
                <a:gd name="connsiteX12" fmla="*/ 773248 w 841836"/>
                <a:gd name="connsiteY12" fmla="*/ 1211238 h 1227298"/>
                <a:gd name="connsiteX13" fmla="*/ 57248 w 841836"/>
                <a:gd name="connsiteY13" fmla="*/ 1039885 h 1227298"/>
                <a:gd name="connsiteX14" fmla="*/ 45877 w 841836"/>
                <a:gd name="connsiteY14" fmla="*/ 1024592 h 1227298"/>
                <a:gd name="connsiteX15" fmla="*/ 0 w 841836"/>
                <a:gd name="connsiteY15" fmla="*/ 590130 h 1227298"/>
                <a:gd name="connsiteX16" fmla="*/ 392 w 841836"/>
                <a:gd name="connsiteY16" fmla="*/ 586994 h 1227298"/>
                <a:gd name="connsiteX17" fmla="*/ 13724 w 841836"/>
                <a:gd name="connsiteY17" fmla="*/ 595228 h 1227298"/>
                <a:gd name="connsiteX18" fmla="*/ 116849 w 841836"/>
                <a:gd name="connsiteY18" fmla="*/ 674827 h 1227298"/>
                <a:gd name="connsiteX19" fmla="*/ 133710 w 841836"/>
                <a:gd name="connsiteY19" fmla="*/ 672082 h 1227298"/>
                <a:gd name="connsiteX20" fmla="*/ 336041 w 841836"/>
                <a:gd name="connsiteY20" fmla="*/ 217623 h 1227298"/>
                <a:gd name="connsiteX21" fmla="*/ 356823 w 841836"/>
                <a:gd name="connsiteY21" fmla="*/ 12547 h 1227298"/>
                <a:gd name="connsiteX22" fmla="*/ 355941 w 841836"/>
                <a:gd name="connsiteY22" fmla="*/ 5244 h 1227298"/>
                <a:gd name="connsiteX23" fmla="*/ 361622 w 841836"/>
                <a:gd name="connsiteY23" fmla="*/ 1828 h 1227298"/>
                <a:gd name="connsiteX24" fmla="*/ 361529 w 841836"/>
                <a:gd name="connsiteY24" fmla="*/ 1569 h 1227298"/>
                <a:gd name="connsiteX25" fmla="*/ 362055 w 841836"/>
                <a:gd name="connsiteY25" fmla="*/ 1567 h 1227298"/>
                <a:gd name="connsiteX26" fmla="*/ 362705 w 841836"/>
                <a:gd name="connsiteY26" fmla="*/ 1176 h 1227298"/>
                <a:gd name="connsiteX27" fmla="*/ 362844 w 841836"/>
                <a:gd name="connsiteY27" fmla="*/ 1565 h 1227298"/>
                <a:gd name="connsiteX28" fmla="*/ 604639 w 841836"/>
                <a:gd name="connsiteY28" fmla="*/ 784 h 1227298"/>
                <a:gd name="connsiteX29" fmla="*/ 805401 w 841836"/>
                <a:gd name="connsiteY29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607384 w 841836"/>
                <a:gd name="connsiteY6" fmla="*/ 790892 h 1227298"/>
                <a:gd name="connsiteX7" fmla="*/ 498769 w 841836"/>
                <a:gd name="connsiteY7" fmla="*/ 955973 h 1227298"/>
                <a:gd name="connsiteX8" fmla="*/ 503082 w 841836"/>
                <a:gd name="connsiteY8" fmla="*/ 971657 h 1227298"/>
                <a:gd name="connsiteX9" fmla="*/ 787756 w 841836"/>
                <a:gd name="connsiteY9" fmla="*/ 1190064 h 1227298"/>
                <a:gd name="connsiteX10" fmla="*/ 826968 w 841836"/>
                <a:gd name="connsiteY10" fmla="*/ 1220257 h 1227298"/>
                <a:gd name="connsiteX11" fmla="*/ 773248 w 841836"/>
                <a:gd name="connsiteY11" fmla="*/ 1211238 h 1227298"/>
                <a:gd name="connsiteX12" fmla="*/ 57248 w 841836"/>
                <a:gd name="connsiteY12" fmla="*/ 1039885 h 1227298"/>
                <a:gd name="connsiteX13" fmla="*/ 45877 w 841836"/>
                <a:gd name="connsiteY13" fmla="*/ 1024592 h 1227298"/>
                <a:gd name="connsiteX14" fmla="*/ 0 w 841836"/>
                <a:gd name="connsiteY14" fmla="*/ 590130 h 1227298"/>
                <a:gd name="connsiteX15" fmla="*/ 392 w 841836"/>
                <a:gd name="connsiteY15" fmla="*/ 586994 h 1227298"/>
                <a:gd name="connsiteX16" fmla="*/ 13724 w 841836"/>
                <a:gd name="connsiteY16" fmla="*/ 595228 h 1227298"/>
                <a:gd name="connsiteX17" fmla="*/ 116849 w 841836"/>
                <a:gd name="connsiteY17" fmla="*/ 674827 h 1227298"/>
                <a:gd name="connsiteX18" fmla="*/ 133710 w 841836"/>
                <a:gd name="connsiteY18" fmla="*/ 672082 h 1227298"/>
                <a:gd name="connsiteX19" fmla="*/ 336041 w 841836"/>
                <a:gd name="connsiteY19" fmla="*/ 217623 h 1227298"/>
                <a:gd name="connsiteX20" fmla="*/ 356823 w 841836"/>
                <a:gd name="connsiteY20" fmla="*/ 12547 h 1227298"/>
                <a:gd name="connsiteX21" fmla="*/ 355941 w 841836"/>
                <a:gd name="connsiteY21" fmla="*/ 5244 h 1227298"/>
                <a:gd name="connsiteX22" fmla="*/ 361622 w 841836"/>
                <a:gd name="connsiteY22" fmla="*/ 1828 h 1227298"/>
                <a:gd name="connsiteX23" fmla="*/ 361529 w 841836"/>
                <a:gd name="connsiteY23" fmla="*/ 1569 h 1227298"/>
                <a:gd name="connsiteX24" fmla="*/ 362055 w 841836"/>
                <a:gd name="connsiteY24" fmla="*/ 1567 h 1227298"/>
                <a:gd name="connsiteX25" fmla="*/ 362705 w 841836"/>
                <a:gd name="connsiteY25" fmla="*/ 1176 h 1227298"/>
                <a:gd name="connsiteX26" fmla="*/ 362844 w 841836"/>
                <a:gd name="connsiteY26" fmla="*/ 1565 h 1227298"/>
                <a:gd name="connsiteX27" fmla="*/ 604639 w 841836"/>
                <a:gd name="connsiteY27" fmla="*/ 784 h 1227298"/>
                <a:gd name="connsiteX28" fmla="*/ 805401 w 841836"/>
                <a:gd name="connsiteY28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607384 w 841836"/>
                <a:gd name="connsiteY5" fmla="*/ 790892 h 1227298"/>
                <a:gd name="connsiteX6" fmla="*/ 498769 w 841836"/>
                <a:gd name="connsiteY6" fmla="*/ 955973 h 1227298"/>
                <a:gd name="connsiteX7" fmla="*/ 503082 w 841836"/>
                <a:gd name="connsiteY7" fmla="*/ 971657 h 1227298"/>
                <a:gd name="connsiteX8" fmla="*/ 787756 w 841836"/>
                <a:gd name="connsiteY8" fmla="*/ 1190064 h 1227298"/>
                <a:gd name="connsiteX9" fmla="*/ 826968 w 841836"/>
                <a:gd name="connsiteY9" fmla="*/ 1220257 h 1227298"/>
                <a:gd name="connsiteX10" fmla="*/ 773248 w 841836"/>
                <a:gd name="connsiteY10" fmla="*/ 1211238 h 1227298"/>
                <a:gd name="connsiteX11" fmla="*/ 57248 w 841836"/>
                <a:gd name="connsiteY11" fmla="*/ 1039885 h 1227298"/>
                <a:gd name="connsiteX12" fmla="*/ 45877 w 841836"/>
                <a:gd name="connsiteY12" fmla="*/ 1024592 h 1227298"/>
                <a:gd name="connsiteX13" fmla="*/ 0 w 841836"/>
                <a:gd name="connsiteY13" fmla="*/ 590130 h 1227298"/>
                <a:gd name="connsiteX14" fmla="*/ 392 w 841836"/>
                <a:gd name="connsiteY14" fmla="*/ 586994 h 1227298"/>
                <a:gd name="connsiteX15" fmla="*/ 13724 w 841836"/>
                <a:gd name="connsiteY15" fmla="*/ 595228 h 1227298"/>
                <a:gd name="connsiteX16" fmla="*/ 116849 w 841836"/>
                <a:gd name="connsiteY16" fmla="*/ 674827 h 1227298"/>
                <a:gd name="connsiteX17" fmla="*/ 133710 w 841836"/>
                <a:gd name="connsiteY17" fmla="*/ 672082 h 1227298"/>
                <a:gd name="connsiteX18" fmla="*/ 336041 w 841836"/>
                <a:gd name="connsiteY18" fmla="*/ 217623 h 1227298"/>
                <a:gd name="connsiteX19" fmla="*/ 356823 w 841836"/>
                <a:gd name="connsiteY19" fmla="*/ 12547 h 1227298"/>
                <a:gd name="connsiteX20" fmla="*/ 355941 w 841836"/>
                <a:gd name="connsiteY20" fmla="*/ 5244 h 1227298"/>
                <a:gd name="connsiteX21" fmla="*/ 361622 w 841836"/>
                <a:gd name="connsiteY21" fmla="*/ 1828 h 1227298"/>
                <a:gd name="connsiteX22" fmla="*/ 361529 w 841836"/>
                <a:gd name="connsiteY22" fmla="*/ 1569 h 1227298"/>
                <a:gd name="connsiteX23" fmla="*/ 362055 w 841836"/>
                <a:gd name="connsiteY23" fmla="*/ 1567 h 1227298"/>
                <a:gd name="connsiteX24" fmla="*/ 362705 w 841836"/>
                <a:gd name="connsiteY24" fmla="*/ 1176 h 1227298"/>
                <a:gd name="connsiteX25" fmla="*/ 362844 w 841836"/>
                <a:gd name="connsiteY25" fmla="*/ 1565 h 1227298"/>
                <a:gd name="connsiteX26" fmla="*/ 604639 w 841836"/>
                <a:gd name="connsiteY26" fmla="*/ 784 h 1227298"/>
                <a:gd name="connsiteX27" fmla="*/ 805401 w 841836"/>
                <a:gd name="connsiteY27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607384 w 841836"/>
                <a:gd name="connsiteY4" fmla="*/ 790892 h 1227298"/>
                <a:gd name="connsiteX5" fmla="*/ 498769 w 841836"/>
                <a:gd name="connsiteY5" fmla="*/ 955973 h 1227298"/>
                <a:gd name="connsiteX6" fmla="*/ 503082 w 841836"/>
                <a:gd name="connsiteY6" fmla="*/ 971657 h 1227298"/>
                <a:gd name="connsiteX7" fmla="*/ 787756 w 841836"/>
                <a:gd name="connsiteY7" fmla="*/ 1190064 h 1227298"/>
                <a:gd name="connsiteX8" fmla="*/ 826968 w 841836"/>
                <a:gd name="connsiteY8" fmla="*/ 1220257 h 1227298"/>
                <a:gd name="connsiteX9" fmla="*/ 773248 w 841836"/>
                <a:gd name="connsiteY9" fmla="*/ 1211238 h 1227298"/>
                <a:gd name="connsiteX10" fmla="*/ 57248 w 841836"/>
                <a:gd name="connsiteY10" fmla="*/ 1039885 h 1227298"/>
                <a:gd name="connsiteX11" fmla="*/ 45877 w 841836"/>
                <a:gd name="connsiteY11" fmla="*/ 1024592 h 1227298"/>
                <a:gd name="connsiteX12" fmla="*/ 0 w 841836"/>
                <a:gd name="connsiteY12" fmla="*/ 590130 h 1227298"/>
                <a:gd name="connsiteX13" fmla="*/ 392 w 841836"/>
                <a:gd name="connsiteY13" fmla="*/ 586994 h 1227298"/>
                <a:gd name="connsiteX14" fmla="*/ 13724 w 841836"/>
                <a:gd name="connsiteY14" fmla="*/ 595228 h 1227298"/>
                <a:gd name="connsiteX15" fmla="*/ 116849 w 841836"/>
                <a:gd name="connsiteY15" fmla="*/ 674827 h 1227298"/>
                <a:gd name="connsiteX16" fmla="*/ 133710 w 841836"/>
                <a:gd name="connsiteY16" fmla="*/ 672082 h 1227298"/>
                <a:gd name="connsiteX17" fmla="*/ 336041 w 841836"/>
                <a:gd name="connsiteY17" fmla="*/ 217623 h 1227298"/>
                <a:gd name="connsiteX18" fmla="*/ 356823 w 841836"/>
                <a:gd name="connsiteY18" fmla="*/ 12547 h 1227298"/>
                <a:gd name="connsiteX19" fmla="*/ 355941 w 841836"/>
                <a:gd name="connsiteY19" fmla="*/ 5244 h 1227298"/>
                <a:gd name="connsiteX20" fmla="*/ 361622 w 841836"/>
                <a:gd name="connsiteY20" fmla="*/ 1828 h 1227298"/>
                <a:gd name="connsiteX21" fmla="*/ 361529 w 841836"/>
                <a:gd name="connsiteY21" fmla="*/ 1569 h 1227298"/>
                <a:gd name="connsiteX22" fmla="*/ 362055 w 841836"/>
                <a:gd name="connsiteY22" fmla="*/ 1567 h 1227298"/>
                <a:gd name="connsiteX23" fmla="*/ 362705 w 841836"/>
                <a:gd name="connsiteY23" fmla="*/ 1176 h 1227298"/>
                <a:gd name="connsiteX24" fmla="*/ 362844 w 841836"/>
                <a:gd name="connsiteY24" fmla="*/ 1565 h 1227298"/>
                <a:gd name="connsiteX25" fmla="*/ 604639 w 841836"/>
                <a:gd name="connsiteY25" fmla="*/ 784 h 1227298"/>
                <a:gd name="connsiteX26" fmla="*/ 805401 w 841836"/>
                <a:gd name="connsiteY26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604639 w 841836"/>
                <a:gd name="connsiteY24" fmla="*/ 784 h 1227298"/>
                <a:gd name="connsiteX25" fmla="*/ 805401 w 841836"/>
                <a:gd name="connsiteY25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787756 w 826968"/>
                <a:gd name="connsiteY6" fmla="*/ 1190064 h 1220257"/>
                <a:gd name="connsiteX7" fmla="*/ 826968 w 826968"/>
                <a:gd name="connsiteY7" fmla="*/ 1220257 h 1220257"/>
                <a:gd name="connsiteX8" fmla="*/ 773248 w 826968"/>
                <a:gd name="connsiteY8" fmla="*/ 1211238 h 1220257"/>
                <a:gd name="connsiteX9" fmla="*/ 57248 w 826968"/>
                <a:gd name="connsiteY9" fmla="*/ 1039885 h 1220257"/>
                <a:gd name="connsiteX10" fmla="*/ 45877 w 826968"/>
                <a:gd name="connsiteY10" fmla="*/ 1024592 h 1220257"/>
                <a:gd name="connsiteX11" fmla="*/ 0 w 826968"/>
                <a:gd name="connsiteY11" fmla="*/ 590130 h 1220257"/>
                <a:gd name="connsiteX12" fmla="*/ 392 w 826968"/>
                <a:gd name="connsiteY12" fmla="*/ 586994 h 1220257"/>
                <a:gd name="connsiteX13" fmla="*/ 13724 w 826968"/>
                <a:gd name="connsiteY13" fmla="*/ 595228 h 1220257"/>
                <a:gd name="connsiteX14" fmla="*/ 116849 w 826968"/>
                <a:gd name="connsiteY14" fmla="*/ 674827 h 1220257"/>
                <a:gd name="connsiteX15" fmla="*/ 133710 w 826968"/>
                <a:gd name="connsiteY15" fmla="*/ 672082 h 1220257"/>
                <a:gd name="connsiteX16" fmla="*/ 336041 w 826968"/>
                <a:gd name="connsiteY16" fmla="*/ 217623 h 1220257"/>
                <a:gd name="connsiteX17" fmla="*/ 356823 w 826968"/>
                <a:gd name="connsiteY17" fmla="*/ 12547 h 1220257"/>
                <a:gd name="connsiteX18" fmla="*/ 355941 w 826968"/>
                <a:gd name="connsiteY18" fmla="*/ 5244 h 1220257"/>
                <a:gd name="connsiteX19" fmla="*/ 361622 w 826968"/>
                <a:gd name="connsiteY19" fmla="*/ 1828 h 1220257"/>
                <a:gd name="connsiteX20" fmla="*/ 361529 w 826968"/>
                <a:gd name="connsiteY20" fmla="*/ 1569 h 1220257"/>
                <a:gd name="connsiteX21" fmla="*/ 362055 w 826968"/>
                <a:gd name="connsiteY21" fmla="*/ 1567 h 1220257"/>
                <a:gd name="connsiteX22" fmla="*/ 362705 w 826968"/>
                <a:gd name="connsiteY22" fmla="*/ 1176 h 1220257"/>
                <a:gd name="connsiteX23" fmla="*/ 362844 w 826968"/>
                <a:gd name="connsiteY23" fmla="*/ 1565 h 1220257"/>
                <a:gd name="connsiteX24" fmla="*/ 805401 w 826968"/>
                <a:gd name="connsiteY24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791469 w 830681"/>
                <a:gd name="connsiteY6" fmla="*/ 1190064 h 1220257"/>
                <a:gd name="connsiteX7" fmla="*/ 830681 w 830681"/>
                <a:gd name="connsiteY7" fmla="*/ 1220257 h 1220257"/>
                <a:gd name="connsiteX8" fmla="*/ 60961 w 830681"/>
                <a:gd name="connsiteY8" fmla="*/ 1039885 h 1220257"/>
                <a:gd name="connsiteX9" fmla="*/ 49590 w 830681"/>
                <a:gd name="connsiteY9" fmla="*/ 1024592 h 1220257"/>
                <a:gd name="connsiteX10" fmla="*/ 3713 w 830681"/>
                <a:gd name="connsiteY10" fmla="*/ 590130 h 1220257"/>
                <a:gd name="connsiteX11" fmla="*/ 4105 w 830681"/>
                <a:gd name="connsiteY11" fmla="*/ 586994 h 1220257"/>
                <a:gd name="connsiteX12" fmla="*/ 17437 w 830681"/>
                <a:gd name="connsiteY12" fmla="*/ 595228 h 1220257"/>
                <a:gd name="connsiteX13" fmla="*/ 120562 w 830681"/>
                <a:gd name="connsiteY13" fmla="*/ 674827 h 1220257"/>
                <a:gd name="connsiteX14" fmla="*/ 137423 w 830681"/>
                <a:gd name="connsiteY14" fmla="*/ 672082 h 1220257"/>
                <a:gd name="connsiteX15" fmla="*/ 339754 w 830681"/>
                <a:gd name="connsiteY15" fmla="*/ 217623 h 1220257"/>
                <a:gd name="connsiteX16" fmla="*/ 360536 w 830681"/>
                <a:gd name="connsiteY16" fmla="*/ 12547 h 1220257"/>
                <a:gd name="connsiteX17" fmla="*/ 359654 w 830681"/>
                <a:gd name="connsiteY17" fmla="*/ 5244 h 1220257"/>
                <a:gd name="connsiteX18" fmla="*/ 365335 w 830681"/>
                <a:gd name="connsiteY18" fmla="*/ 1828 h 1220257"/>
                <a:gd name="connsiteX19" fmla="*/ 365242 w 830681"/>
                <a:gd name="connsiteY19" fmla="*/ 1569 h 1220257"/>
                <a:gd name="connsiteX20" fmla="*/ 365768 w 830681"/>
                <a:gd name="connsiteY20" fmla="*/ 1567 h 1220257"/>
                <a:gd name="connsiteX21" fmla="*/ 366418 w 830681"/>
                <a:gd name="connsiteY21" fmla="*/ 1176 h 1220257"/>
                <a:gd name="connsiteX22" fmla="*/ 366557 w 830681"/>
                <a:gd name="connsiteY22" fmla="*/ 1565 h 1220257"/>
                <a:gd name="connsiteX23" fmla="*/ 809114 w 830681"/>
                <a:gd name="connsiteY23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6968" h="1220257">
                  <a:moveTo>
                    <a:pt x="805401" y="0"/>
                  </a:moveTo>
                  <a:cubicBezTo>
                    <a:pt x="815988" y="0"/>
                    <a:pt x="819517" y="1961"/>
                    <a:pt x="819517" y="13332"/>
                  </a:cubicBezTo>
                  <a:cubicBezTo>
                    <a:pt x="819125" y="96852"/>
                    <a:pt x="811675" y="179980"/>
                    <a:pt x="797951" y="262324"/>
                  </a:cubicBezTo>
                  <a:cubicBezTo>
                    <a:pt x="763814" y="497828"/>
                    <a:pt x="663335" y="680154"/>
                    <a:pt x="607384" y="790892"/>
                  </a:cubicBezTo>
                  <a:cubicBezTo>
                    <a:pt x="573270" y="847357"/>
                    <a:pt x="539156" y="903821"/>
                    <a:pt x="498769" y="955973"/>
                  </a:cubicBezTo>
                  <a:cubicBezTo>
                    <a:pt x="491711" y="964991"/>
                    <a:pt x="497592" y="967343"/>
                    <a:pt x="503082" y="971657"/>
                  </a:cubicBezTo>
                  <a:lnTo>
                    <a:pt x="826968" y="1220257"/>
                  </a:lnTo>
                  <a:cubicBezTo>
                    <a:pt x="676000" y="1192793"/>
                    <a:pt x="204593" y="1088220"/>
                    <a:pt x="57248" y="1039885"/>
                  </a:cubicBezTo>
                  <a:cubicBezTo>
                    <a:pt x="42256" y="1034967"/>
                    <a:pt x="45877" y="1039306"/>
                    <a:pt x="45877" y="1024592"/>
                  </a:cubicBezTo>
                  <a:cubicBezTo>
                    <a:pt x="40387" y="878726"/>
                    <a:pt x="26271" y="733644"/>
                    <a:pt x="0" y="590130"/>
                  </a:cubicBezTo>
                  <a:cubicBezTo>
                    <a:pt x="0" y="589347"/>
                    <a:pt x="0" y="588170"/>
                    <a:pt x="392" y="586994"/>
                  </a:cubicBezTo>
                  <a:cubicBezTo>
                    <a:pt x="6274" y="587386"/>
                    <a:pt x="9802" y="592091"/>
                    <a:pt x="13724" y="595228"/>
                  </a:cubicBezTo>
                  <a:cubicBezTo>
                    <a:pt x="48230" y="621500"/>
                    <a:pt x="82736" y="647771"/>
                    <a:pt x="116849" y="674827"/>
                  </a:cubicBezTo>
                  <a:cubicBezTo>
                    <a:pt x="124692" y="681101"/>
                    <a:pt x="128221" y="679533"/>
                    <a:pt x="133710" y="672082"/>
                  </a:cubicBezTo>
                  <a:cubicBezTo>
                    <a:pt x="235268" y="535627"/>
                    <a:pt x="303104" y="384271"/>
                    <a:pt x="336041" y="217623"/>
                  </a:cubicBezTo>
                  <a:cubicBezTo>
                    <a:pt x="349373" y="150179"/>
                    <a:pt x="356431" y="81560"/>
                    <a:pt x="356823" y="12547"/>
                  </a:cubicBezTo>
                  <a:cubicBezTo>
                    <a:pt x="356823" y="10587"/>
                    <a:pt x="355745" y="7646"/>
                    <a:pt x="355941" y="5244"/>
                  </a:cubicBezTo>
                  <a:lnTo>
                    <a:pt x="361622" y="1828"/>
                  </a:lnTo>
                  <a:cubicBezTo>
                    <a:pt x="361591" y="1742"/>
                    <a:pt x="361560" y="1655"/>
                    <a:pt x="361529" y="1569"/>
                  </a:cubicBezTo>
                  <a:lnTo>
                    <a:pt x="362055" y="1567"/>
                  </a:lnTo>
                  <a:lnTo>
                    <a:pt x="362705" y="1176"/>
                  </a:lnTo>
                  <a:cubicBezTo>
                    <a:pt x="362751" y="1306"/>
                    <a:pt x="362798" y="1435"/>
                    <a:pt x="362844" y="1565"/>
                  </a:cubicBezTo>
                  <a:lnTo>
                    <a:pt x="805401" y="0"/>
                  </a:lnTo>
                  <a:close/>
                </a:path>
              </a:pathLst>
            </a:custGeom>
            <a:solidFill>
              <a:schemeClr val="accent2"/>
            </a:solidFill>
            <a:ln w="72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F74DAD56-F0D7-4477-A08B-BEF5A29023A9}"/>
                </a:ext>
              </a:extLst>
            </p:cNvPr>
            <p:cNvSpPr/>
            <p:nvPr/>
          </p:nvSpPr>
          <p:spPr>
            <a:xfrm rot="15582748">
              <a:off x="5598384" y="-435201"/>
              <a:ext cx="1617593" cy="2386888"/>
            </a:xfrm>
            <a:custGeom>
              <a:avLst/>
              <a:gdLst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748545 w 826968"/>
                <a:gd name="connsiteY3" fmla="*/ 468968 h 1220257"/>
                <a:gd name="connsiteX4" fmla="*/ 708549 w 826968"/>
                <a:gd name="connsiteY4" fmla="*/ 580328 h 1220257"/>
                <a:gd name="connsiteX5" fmla="*/ 705412 w 826968"/>
                <a:gd name="connsiteY5" fmla="*/ 584642 h 1220257"/>
                <a:gd name="connsiteX6" fmla="*/ 705412 w 826968"/>
                <a:gd name="connsiteY6" fmla="*/ 584642 h 1220257"/>
                <a:gd name="connsiteX7" fmla="*/ 702276 w 826968"/>
                <a:gd name="connsiteY7" fmla="*/ 600326 h 1220257"/>
                <a:gd name="connsiteX8" fmla="*/ 607384 w 826968"/>
                <a:gd name="connsiteY8" fmla="*/ 790892 h 1220257"/>
                <a:gd name="connsiteX9" fmla="*/ 498769 w 826968"/>
                <a:gd name="connsiteY9" fmla="*/ 955973 h 1220257"/>
                <a:gd name="connsiteX10" fmla="*/ 503082 w 826968"/>
                <a:gd name="connsiteY10" fmla="*/ 971657 h 1220257"/>
                <a:gd name="connsiteX11" fmla="*/ 787756 w 826968"/>
                <a:gd name="connsiteY11" fmla="*/ 1190064 h 1220257"/>
                <a:gd name="connsiteX12" fmla="*/ 826968 w 826968"/>
                <a:gd name="connsiteY12" fmla="*/ 1220257 h 1220257"/>
                <a:gd name="connsiteX13" fmla="*/ 773248 w 826968"/>
                <a:gd name="connsiteY13" fmla="*/ 1211238 h 1220257"/>
                <a:gd name="connsiteX14" fmla="*/ 230563 w 826968"/>
                <a:gd name="connsiteY14" fmla="*/ 1088114 h 1220257"/>
                <a:gd name="connsiteX15" fmla="*/ 57248 w 826968"/>
                <a:gd name="connsiteY15" fmla="*/ 1039885 h 1220257"/>
                <a:gd name="connsiteX16" fmla="*/ 45877 w 826968"/>
                <a:gd name="connsiteY16" fmla="*/ 1024592 h 1220257"/>
                <a:gd name="connsiteX17" fmla="*/ 0 w 826968"/>
                <a:gd name="connsiteY17" fmla="*/ 590130 h 1220257"/>
                <a:gd name="connsiteX18" fmla="*/ 392 w 826968"/>
                <a:gd name="connsiteY18" fmla="*/ 586994 h 1220257"/>
                <a:gd name="connsiteX19" fmla="*/ 13724 w 826968"/>
                <a:gd name="connsiteY19" fmla="*/ 595228 h 1220257"/>
                <a:gd name="connsiteX20" fmla="*/ 116849 w 826968"/>
                <a:gd name="connsiteY20" fmla="*/ 674827 h 1220257"/>
                <a:gd name="connsiteX21" fmla="*/ 133710 w 826968"/>
                <a:gd name="connsiteY21" fmla="*/ 672082 h 1220257"/>
                <a:gd name="connsiteX22" fmla="*/ 336041 w 826968"/>
                <a:gd name="connsiteY22" fmla="*/ 217623 h 1220257"/>
                <a:gd name="connsiteX23" fmla="*/ 356823 w 826968"/>
                <a:gd name="connsiteY23" fmla="*/ 12547 h 1220257"/>
                <a:gd name="connsiteX24" fmla="*/ 355941 w 826968"/>
                <a:gd name="connsiteY24" fmla="*/ 5244 h 1220257"/>
                <a:gd name="connsiteX25" fmla="*/ 361622 w 826968"/>
                <a:gd name="connsiteY25" fmla="*/ 1828 h 1220257"/>
                <a:gd name="connsiteX26" fmla="*/ 361529 w 826968"/>
                <a:gd name="connsiteY26" fmla="*/ 1569 h 1220257"/>
                <a:gd name="connsiteX27" fmla="*/ 362055 w 826968"/>
                <a:gd name="connsiteY27" fmla="*/ 1567 h 1220257"/>
                <a:gd name="connsiteX28" fmla="*/ 362705 w 826968"/>
                <a:gd name="connsiteY28" fmla="*/ 1176 h 1220257"/>
                <a:gd name="connsiteX29" fmla="*/ 362844 w 826968"/>
                <a:gd name="connsiteY29" fmla="*/ 1565 h 1220257"/>
                <a:gd name="connsiteX30" fmla="*/ 604639 w 826968"/>
                <a:gd name="connsiteY30" fmla="*/ 784 h 1220257"/>
                <a:gd name="connsiteX31" fmla="*/ 805401 w 826968"/>
                <a:gd name="connsiteY31" fmla="*/ 0 h 1220257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702276 w 841836"/>
                <a:gd name="connsiteY7" fmla="*/ 600326 h 1227298"/>
                <a:gd name="connsiteX8" fmla="*/ 607384 w 841836"/>
                <a:gd name="connsiteY8" fmla="*/ 790892 h 1227298"/>
                <a:gd name="connsiteX9" fmla="*/ 498769 w 841836"/>
                <a:gd name="connsiteY9" fmla="*/ 955973 h 1227298"/>
                <a:gd name="connsiteX10" fmla="*/ 503082 w 841836"/>
                <a:gd name="connsiteY10" fmla="*/ 971657 h 1227298"/>
                <a:gd name="connsiteX11" fmla="*/ 787756 w 841836"/>
                <a:gd name="connsiteY11" fmla="*/ 1190064 h 1227298"/>
                <a:gd name="connsiteX12" fmla="*/ 826968 w 841836"/>
                <a:gd name="connsiteY12" fmla="*/ 1220257 h 1227298"/>
                <a:gd name="connsiteX13" fmla="*/ 773248 w 841836"/>
                <a:gd name="connsiteY13" fmla="*/ 1211238 h 1227298"/>
                <a:gd name="connsiteX14" fmla="*/ 57248 w 841836"/>
                <a:gd name="connsiteY14" fmla="*/ 1039885 h 1227298"/>
                <a:gd name="connsiteX15" fmla="*/ 45877 w 841836"/>
                <a:gd name="connsiteY15" fmla="*/ 1024592 h 1227298"/>
                <a:gd name="connsiteX16" fmla="*/ 0 w 841836"/>
                <a:gd name="connsiteY16" fmla="*/ 590130 h 1227298"/>
                <a:gd name="connsiteX17" fmla="*/ 392 w 841836"/>
                <a:gd name="connsiteY17" fmla="*/ 586994 h 1227298"/>
                <a:gd name="connsiteX18" fmla="*/ 13724 w 841836"/>
                <a:gd name="connsiteY18" fmla="*/ 595228 h 1227298"/>
                <a:gd name="connsiteX19" fmla="*/ 116849 w 841836"/>
                <a:gd name="connsiteY19" fmla="*/ 674827 h 1227298"/>
                <a:gd name="connsiteX20" fmla="*/ 133710 w 841836"/>
                <a:gd name="connsiteY20" fmla="*/ 672082 h 1227298"/>
                <a:gd name="connsiteX21" fmla="*/ 336041 w 841836"/>
                <a:gd name="connsiteY21" fmla="*/ 217623 h 1227298"/>
                <a:gd name="connsiteX22" fmla="*/ 356823 w 841836"/>
                <a:gd name="connsiteY22" fmla="*/ 12547 h 1227298"/>
                <a:gd name="connsiteX23" fmla="*/ 355941 w 841836"/>
                <a:gd name="connsiteY23" fmla="*/ 5244 h 1227298"/>
                <a:gd name="connsiteX24" fmla="*/ 361622 w 841836"/>
                <a:gd name="connsiteY24" fmla="*/ 1828 h 1227298"/>
                <a:gd name="connsiteX25" fmla="*/ 361529 w 841836"/>
                <a:gd name="connsiteY25" fmla="*/ 1569 h 1227298"/>
                <a:gd name="connsiteX26" fmla="*/ 362055 w 841836"/>
                <a:gd name="connsiteY26" fmla="*/ 1567 h 1227298"/>
                <a:gd name="connsiteX27" fmla="*/ 362705 w 841836"/>
                <a:gd name="connsiteY27" fmla="*/ 1176 h 1227298"/>
                <a:gd name="connsiteX28" fmla="*/ 362844 w 841836"/>
                <a:gd name="connsiteY28" fmla="*/ 1565 h 1227298"/>
                <a:gd name="connsiteX29" fmla="*/ 604639 w 841836"/>
                <a:gd name="connsiteY29" fmla="*/ 784 h 1227298"/>
                <a:gd name="connsiteX30" fmla="*/ 805401 w 841836"/>
                <a:gd name="connsiteY30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705412 w 841836"/>
                <a:gd name="connsiteY6" fmla="*/ 584642 h 1227298"/>
                <a:gd name="connsiteX7" fmla="*/ 607384 w 841836"/>
                <a:gd name="connsiteY7" fmla="*/ 790892 h 1227298"/>
                <a:gd name="connsiteX8" fmla="*/ 498769 w 841836"/>
                <a:gd name="connsiteY8" fmla="*/ 955973 h 1227298"/>
                <a:gd name="connsiteX9" fmla="*/ 503082 w 841836"/>
                <a:gd name="connsiteY9" fmla="*/ 971657 h 1227298"/>
                <a:gd name="connsiteX10" fmla="*/ 787756 w 841836"/>
                <a:gd name="connsiteY10" fmla="*/ 1190064 h 1227298"/>
                <a:gd name="connsiteX11" fmla="*/ 826968 w 841836"/>
                <a:gd name="connsiteY11" fmla="*/ 1220257 h 1227298"/>
                <a:gd name="connsiteX12" fmla="*/ 773248 w 841836"/>
                <a:gd name="connsiteY12" fmla="*/ 1211238 h 1227298"/>
                <a:gd name="connsiteX13" fmla="*/ 57248 w 841836"/>
                <a:gd name="connsiteY13" fmla="*/ 1039885 h 1227298"/>
                <a:gd name="connsiteX14" fmla="*/ 45877 w 841836"/>
                <a:gd name="connsiteY14" fmla="*/ 1024592 h 1227298"/>
                <a:gd name="connsiteX15" fmla="*/ 0 w 841836"/>
                <a:gd name="connsiteY15" fmla="*/ 590130 h 1227298"/>
                <a:gd name="connsiteX16" fmla="*/ 392 w 841836"/>
                <a:gd name="connsiteY16" fmla="*/ 586994 h 1227298"/>
                <a:gd name="connsiteX17" fmla="*/ 13724 w 841836"/>
                <a:gd name="connsiteY17" fmla="*/ 595228 h 1227298"/>
                <a:gd name="connsiteX18" fmla="*/ 116849 w 841836"/>
                <a:gd name="connsiteY18" fmla="*/ 674827 h 1227298"/>
                <a:gd name="connsiteX19" fmla="*/ 133710 w 841836"/>
                <a:gd name="connsiteY19" fmla="*/ 672082 h 1227298"/>
                <a:gd name="connsiteX20" fmla="*/ 336041 w 841836"/>
                <a:gd name="connsiteY20" fmla="*/ 217623 h 1227298"/>
                <a:gd name="connsiteX21" fmla="*/ 356823 w 841836"/>
                <a:gd name="connsiteY21" fmla="*/ 12547 h 1227298"/>
                <a:gd name="connsiteX22" fmla="*/ 355941 w 841836"/>
                <a:gd name="connsiteY22" fmla="*/ 5244 h 1227298"/>
                <a:gd name="connsiteX23" fmla="*/ 361622 w 841836"/>
                <a:gd name="connsiteY23" fmla="*/ 1828 h 1227298"/>
                <a:gd name="connsiteX24" fmla="*/ 361529 w 841836"/>
                <a:gd name="connsiteY24" fmla="*/ 1569 h 1227298"/>
                <a:gd name="connsiteX25" fmla="*/ 362055 w 841836"/>
                <a:gd name="connsiteY25" fmla="*/ 1567 h 1227298"/>
                <a:gd name="connsiteX26" fmla="*/ 362705 w 841836"/>
                <a:gd name="connsiteY26" fmla="*/ 1176 h 1227298"/>
                <a:gd name="connsiteX27" fmla="*/ 362844 w 841836"/>
                <a:gd name="connsiteY27" fmla="*/ 1565 h 1227298"/>
                <a:gd name="connsiteX28" fmla="*/ 604639 w 841836"/>
                <a:gd name="connsiteY28" fmla="*/ 784 h 1227298"/>
                <a:gd name="connsiteX29" fmla="*/ 805401 w 841836"/>
                <a:gd name="connsiteY29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705412 w 841836"/>
                <a:gd name="connsiteY5" fmla="*/ 584642 h 1227298"/>
                <a:gd name="connsiteX6" fmla="*/ 607384 w 841836"/>
                <a:gd name="connsiteY6" fmla="*/ 790892 h 1227298"/>
                <a:gd name="connsiteX7" fmla="*/ 498769 w 841836"/>
                <a:gd name="connsiteY7" fmla="*/ 955973 h 1227298"/>
                <a:gd name="connsiteX8" fmla="*/ 503082 w 841836"/>
                <a:gd name="connsiteY8" fmla="*/ 971657 h 1227298"/>
                <a:gd name="connsiteX9" fmla="*/ 787756 w 841836"/>
                <a:gd name="connsiteY9" fmla="*/ 1190064 h 1227298"/>
                <a:gd name="connsiteX10" fmla="*/ 826968 w 841836"/>
                <a:gd name="connsiteY10" fmla="*/ 1220257 h 1227298"/>
                <a:gd name="connsiteX11" fmla="*/ 773248 w 841836"/>
                <a:gd name="connsiteY11" fmla="*/ 1211238 h 1227298"/>
                <a:gd name="connsiteX12" fmla="*/ 57248 w 841836"/>
                <a:gd name="connsiteY12" fmla="*/ 1039885 h 1227298"/>
                <a:gd name="connsiteX13" fmla="*/ 45877 w 841836"/>
                <a:gd name="connsiteY13" fmla="*/ 1024592 h 1227298"/>
                <a:gd name="connsiteX14" fmla="*/ 0 w 841836"/>
                <a:gd name="connsiteY14" fmla="*/ 590130 h 1227298"/>
                <a:gd name="connsiteX15" fmla="*/ 392 w 841836"/>
                <a:gd name="connsiteY15" fmla="*/ 586994 h 1227298"/>
                <a:gd name="connsiteX16" fmla="*/ 13724 w 841836"/>
                <a:gd name="connsiteY16" fmla="*/ 595228 h 1227298"/>
                <a:gd name="connsiteX17" fmla="*/ 116849 w 841836"/>
                <a:gd name="connsiteY17" fmla="*/ 674827 h 1227298"/>
                <a:gd name="connsiteX18" fmla="*/ 133710 w 841836"/>
                <a:gd name="connsiteY18" fmla="*/ 672082 h 1227298"/>
                <a:gd name="connsiteX19" fmla="*/ 336041 w 841836"/>
                <a:gd name="connsiteY19" fmla="*/ 217623 h 1227298"/>
                <a:gd name="connsiteX20" fmla="*/ 356823 w 841836"/>
                <a:gd name="connsiteY20" fmla="*/ 12547 h 1227298"/>
                <a:gd name="connsiteX21" fmla="*/ 355941 w 841836"/>
                <a:gd name="connsiteY21" fmla="*/ 5244 h 1227298"/>
                <a:gd name="connsiteX22" fmla="*/ 361622 w 841836"/>
                <a:gd name="connsiteY22" fmla="*/ 1828 h 1227298"/>
                <a:gd name="connsiteX23" fmla="*/ 361529 w 841836"/>
                <a:gd name="connsiteY23" fmla="*/ 1569 h 1227298"/>
                <a:gd name="connsiteX24" fmla="*/ 362055 w 841836"/>
                <a:gd name="connsiteY24" fmla="*/ 1567 h 1227298"/>
                <a:gd name="connsiteX25" fmla="*/ 362705 w 841836"/>
                <a:gd name="connsiteY25" fmla="*/ 1176 h 1227298"/>
                <a:gd name="connsiteX26" fmla="*/ 362844 w 841836"/>
                <a:gd name="connsiteY26" fmla="*/ 1565 h 1227298"/>
                <a:gd name="connsiteX27" fmla="*/ 604639 w 841836"/>
                <a:gd name="connsiteY27" fmla="*/ 784 h 1227298"/>
                <a:gd name="connsiteX28" fmla="*/ 805401 w 841836"/>
                <a:gd name="connsiteY28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708549 w 841836"/>
                <a:gd name="connsiteY4" fmla="*/ 580328 h 1227298"/>
                <a:gd name="connsiteX5" fmla="*/ 607384 w 841836"/>
                <a:gd name="connsiteY5" fmla="*/ 790892 h 1227298"/>
                <a:gd name="connsiteX6" fmla="*/ 498769 w 841836"/>
                <a:gd name="connsiteY6" fmla="*/ 955973 h 1227298"/>
                <a:gd name="connsiteX7" fmla="*/ 503082 w 841836"/>
                <a:gd name="connsiteY7" fmla="*/ 971657 h 1227298"/>
                <a:gd name="connsiteX8" fmla="*/ 787756 w 841836"/>
                <a:gd name="connsiteY8" fmla="*/ 1190064 h 1227298"/>
                <a:gd name="connsiteX9" fmla="*/ 826968 w 841836"/>
                <a:gd name="connsiteY9" fmla="*/ 1220257 h 1227298"/>
                <a:gd name="connsiteX10" fmla="*/ 773248 w 841836"/>
                <a:gd name="connsiteY10" fmla="*/ 1211238 h 1227298"/>
                <a:gd name="connsiteX11" fmla="*/ 57248 w 841836"/>
                <a:gd name="connsiteY11" fmla="*/ 1039885 h 1227298"/>
                <a:gd name="connsiteX12" fmla="*/ 45877 w 841836"/>
                <a:gd name="connsiteY12" fmla="*/ 1024592 h 1227298"/>
                <a:gd name="connsiteX13" fmla="*/ 0 w 841836"/>
                <a:gd name="connsiteY13" fmla="*/ 590130 h 1227298"/>
                <a:gd name="connsiteX14" fmla="*/ 392 w 841836"/>
                <a:gd name="connsiteY14" fmla="*/ 586994 h 1227298"/>
                <a:gd name="connsiteX15" fmla="*/ 13724 w 841836"/>
                <a:gd name="connsiteY15" fmla="*/ 595228 h 1227298"/>
                <a:gd name="connsiteX16" fmla="*/ 116849 w 841836"/>
                <a:gd name="connsiteY16" fmla="*/ 674827 h 1227298"/>
                <a:gd name="connsiteX17" fmla="*/ 133710 w 841836"/>
                <a:gd name="connsiteY17" fmla="*/ 672082 h 1227298"/>
                <a:gd name="connsiteX18" fmla="*/ 336041 w 841836"/>
                <a:gd name="connsiteY18" fmla="*/ 217623 h 1227298"/>
                <a:gd name="connsiteX19" fmla="*/ 356823 w 841836"/>
                <a:gd name="connsiteY19" fmla="*/ 12547 h 1227298"/>
                <a:gd name="connsiteX20" fmla="*/ 355941 w 841836"/>
                <a:gd name="connsiteY20" fmla="*/ 5244 h 1227298"/>
                <a:gd name="connsiteX21" fmla="*/ 361622 w 841836"/>
                <a:gd name="connsiteY21" fmla="*/ 1828 h 1227298"/>
                <a:gd name="connsiteX22" fmla="*/ 361529 w 841836"/>
                <a:gd name="connsiteY22" fmla="*/ 1569 h 1227298"/>
                <a:gd name="connsiteX23" fmla="*/ 362055 w 841836"/>
                <a:gd name="connsiteY23" fmla="*/ 1567 h 1227298"/>
                <a:gd name="connsiteX24" fmla="*/ 362705 w 841836"/>
                <a:gd name="connsiteY24" fmla="*/ 1176 h 1227298"/>
                <a:gd name="connsiteX25" fmla="*/ 362844 w 841836"/>
                <a:gd name="connsiteY25" fmla="*/ 1565 h 1227298"/>
                <a:gd name="connsiteX26" fmla="*/ 604639 w 841836"/>
                <a:gd name="connsiteY26" fmla="*/ 784 h 1227298"/>
                <a:gd name="connsiteX27" fmla="*/ 805401 w 841836"/>
                <a:gd name="connsiteY27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748545 w 841836"/>
                <a:gd name="connsiteY3" fmla="*/ 468968 h 1227298"/>
                <a:gd name="connsiteX4" fmla="*/ 607384 w 841836"/>
                <a:gd name="connsiteY4" fmla="*/ 790892 h 1227298"/>
                <a:gd name="connsiteX5" fmla="*/ 498769 w 841836"/>
                <a:gd name="connsiteY5" fmla="*/ 955973 h 1227298"/>
                <a:gd name="connsiteX6" fmla="*/ 503082 w 841836"/>
                <a:gd name="connsiteY6" fmla="*/ 971657 h 1227298"/>
                <a:gd name="connsiteX7" fmla="*/ 787756 w 841836"/>
                <a:gd name="connsiteY7" fmla="*/ 1190064 h 1227298"/>
                <a:gd name="connsiteX8" fmla="*/ 826968 w 841836"/>
                <a:gd name="connsiteY8" fmla="*/ 1220257 h 1227298"/>
                <a:gd name="connsiteX9" fmla="*/ 773248 w 841836"/>
                <a:gd name="connsiteY9" fmla="*/ 1211238 h 1227298"/>
                <a:gd name="connsiteX10" fmla="*/ 57248 w 841836"/>
                <a:gd name="connsiteY10" fmla="*/ 1039885 h 1227298"/>
                <a:gd name="connsiteX11" fmla="*/ 45877 w 841836"/>
                <a:gd name="connsiteY11" fmla="*/ 1024592 h 1227298"/>
                <a:gd name="connsiteX12" fmla="*/ 0 w 841836"/>
                <a:gd name="connsiteY12" fmla="*/ 590130 h 1227298"/>
                <a:gd name="connsiteX13" fmla="*/ 392 w 841836"/>
                <a:gd name="connsiteY13" fmla="*/ 586994 h 1227298"/>
                <a:gd name="connsiteX14" fmla="*/ 13724 w 841836"/>
                <a:gd name="connsiteY14" fmla="*/ 595228 h 1227298"/>
                <a:gd name="connsiteX15" fmla="*/ 116849 w 841836"/>
                <a:gd name="connsiteY15" fmla="*/ 674827 h 1227298"/>
                <a:gd name="connsiteX16" fmla="*/ 133710 w 841836"/>
                <a:gd name="connsiteY16" fmla="*/ 672082 h 1227298"/>
                <a:gd name="connsiteX17" fmla="*/ 336041 w 841836"/>
                <a:gd name="connsiteY17" fmla="*/ 217623 h 1227298"/>
                <a:gd name="connsiteX18" fmla="*/ 356823 w 841836"/>
                <a:gd name="connsiteY18" fmla="*/ 12547 h 1227298"/>
                <a:gd name="connsiteX19" fmla="*/ 355941 w 841836"/>
                <a:gd name="connsiteY19" fmla="*/ 5244 h 1227298"/>
                <a:gd name="connsiteX20" fmla="*/ 361622 w 841836"/>
                <a:gd name="connsiteY20" fmla="*/ 1828 h 1227298"/>
                <a:gd name="connsiteX21" fmla="*/ 361529 w 841836"/>
                <a:gd name="connsiteY21" fmla="*/ 1569 h 1227298"/>
                <a:gd name="connsiteX22" fmla="*/ 362055 w 841836"/>
                <a:gd name="connsiteY22" fmla="*/ 1567 h 1227298"/>
                <a:gd name="connsiteX23" fmla="*/ 362705 w 841836"/>
                <a:gd name="connsiteY23" fmla="*/ 1176 h 1227298"/>
                <a:gd name="connsiteX24" fmla="*/ 362844 w 841836"/>
                <a:gd name="connsiteY24" fmla="*/ 1565 h 1227298"/>
                <a:gd name="connsiteX25" fmla="*/ 604639 w 841836"/>
                <a:gd name="connsiteY25" fmla="*/ 784 h 1227298"/>
                <a:gd name="connsiteX26" fmla="*/ 805401 w 841836"/>
                <a:gd name="connsiteY26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604639 w 841836"/>
                <a:gd name="connsiteY24" fmla="*/ 784 h 1227298"/>
                <a:gd name="connsiteX25" fmla="*/ 805401 w 841836"/>
                <a:gd name="connsiteY25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41836"/>
                <a:gd name="connsiteY0" fmla="*/ 0 h 1227298"/>
                <a:gd name="connsiteX1" fmla="*/ 819517 w 841836"/>
                <a:gd name="connsiteY1" fmla="*/ 13332 h 1227298"/>
                <a:gd name="connsiteX2" fmla="*/ 797951 w 841836"/>
                <a:gd name="connsiteY2" fmla="*/ 262324 h 1227298"/>
                <a:gd name="connsiteX3" fmla="*/ 607384 w 841836"/>
                <a:gd name="connsiteY3" fmla="*/ 790892 h 1227298"/>
                <a:gd name="connsiteX4" fmla="*/ 498769 w 841836"/>
                <a:gd name="connsiteY4" fmla="*/ 955973 h 1227298"/>
                <a:gd name="connsiteX5" fmla="*/ 503082 w 841836"/>
                <a:gd name="connsiteY5" fmla="*/ 971657 h 1227298"/>
                <a:gd name="connsiteX6" fmla="*/ 787756 w 841836"/>
                <a:gd name="connsiteY6" fmla="*/ 1190064 h 1227298"/>
                <a:gd name="connsiteX7" fmla="*/ 826968 w 841836"/>
                <a:gd name="connsiteY7" fmla="*/ 1220257 h 1227298"/>
                <a:gd name="connsiteX8" fmla="*/ 773248 w 841836"/>
                <a:gd name="connsiteY8" fmla="*/ 1211238 h 1227298"/>
                <a:gd name="connsiteX9" fmla="*/ 57248 w 841836"/>
                <a:gd name="connsiteY9" fmla="*/ 1039885 h 1227298"/>
                <a:gd name="connsiteX10" fmla="*/ 45877 w 841836"/>
                <a:gd name="connsiteY10" fmla="*/ 1024592 h 1227298"/>
                <a:gd name="connsiteX11" fmla="*/ 0 w 841836"/>
                <a:gd name="connsiteY11" fmla="*/ 590130 h 1227298"/>
                <a:gd name="connsiteX12" fmla="*/ 392 w 841836"/>
                <a:gd name="connsiteY12" fmla="*/ 586994 h 1227298"/>
                <a:gd name="connsiteX13" fmla="*/ 13724 w 841836"/>
                <a:gd name="connsiteY13" fmla="*/ 595228 h 1227298"/>
                <a:gd name="connsiteX14" fmla="*/ 116849 w 841836"/>
                <a:gd name="connsiteY14" fmla="*/ 674827 h 1227298"/>
                <a:gd name="connsiteX15" fmla="*/ 133710 w 841836"/>
                <a:gd name="connsiteY15" fmla="*/ 672082 h 1227298"/>
                <a:gd name="connsiteX16" fmla="*/ 336041 w 841836"/>
                <a:gd name="connsiteY16" fmla="*/ 217623 h 1227298"/>
                <a:gd name="connsiteX17" fmla="*/ 356823 w 841836"/>
                <a:gd name="connsiteY17" fmla="*/ 12547 h 1227298"/>
                <a:gd name="connsiteX18" fmla="*/ 355941 w 841836"/>
                <a:gd name="connsiteY18" fmla="*/ 5244 h 1227298"/>
                <a:gd name="connsiteX19" fmla="*/ 361622 w 841836"/>
                <a:gd name="connsiteY19" fmla="*/ 1828 h 1227298"/>
                <a:gd name="connsiteX20" fmla="*/ 361529 w 841836"/>
                <a:gd name="connsiteY20" fmla="*/ 1569 h 1227298"/>
                <a:gd name="connsiteX21" fmla="*/ 362055 w 841836"/>
                <a:gd name="connsiteY21" fmla="*/ 1567 h 1227298"/>
                <a:gd name="connsiteX22" fmla="*/ 362705 w 841836"/>
                <a:gd name="connsiteY22" fmla="*/ 1176 h 1227298"/>
                <a:gd name="connsiteX23" fmla="*/ 362844 w 841836"/>
                <a:gd name="connsiteY23" fmla="*/ 1565 h 1227298"/>
                <a:gd name="connsiteX24" fmla="*/ 805401 w 841836"/>
                <a:gd name="connsiteY24" fmla="*/ 0 h 1227298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787756 w 826968"/>
                <a:gd name="connsiteY6" fmla="*/ 1190064 h 1220257"/>
                <a:gd name="connsiteX7" fmla="*/ 826968 w 826968"/>
                <a:gd name="connsiteY7" fmla="*/ 1220257 h 1220257"/>
                <a:gd name="connsiteX8" fmla="*/ 773248 w 826968"/>
                <a:gd name="connsiteY8" fmla="*/ 1211238 h 1220257"/>
                <a:gd name="connsiteX9" fmla="*/ 57248 w 826968"/>
                <a:gd name="connsiteY9" fmla="*/ 1039885 h 1220257"/>
                <a:gd name="connsiteX10" fmla="*/ 45877 w 826968"/>
                <a:gd name="connsiteY10" fmla="*/ 1024592 h 1220257"/>
                <a:gd name="connsiteX11" fmla="*/ 0 w 826968"/>
                <a:gd name="connsiteY11" fmla="*/ 590130 h 1220257"/>
                <a:gd name="connsiteX12" fmla="*/ 392 w 826968"/>
                <a:gd name="connsiteY12" fmla="*/ 586994 h 1220257"/>
                <a:gd name="connsiteX13" fmla="*/ 13724 w 826968"/>
                <a:gd name="connsiteY13" fmla="*/ 595228 h 1220257"/>
                <a:gd name="connsiteX14" fmla="*/ 116849 w 826968"/>
                <a:gd name="connsiteY14" fmla="*/ 674827 h 1220257"/>
                <a:gd name="connsiteX15" fmla="*/ 133710 w 826968"/>
                <a:gd name="connsiteY15" fmla="*/ 672082 h 1220257"/>
                <a:gd name="connsiteX16" fmla="*/ 336041 w 826968"/>
                <a:gd name="connsiteY16" fmla="*/ 217623 h 1220257"/>
                <a:gd name="connsiteX17" fmla="*/ 356823 w 826968"/>
                <a:gd name="connsiteY17" fmla="*/ 12547 h 1220257"/>
                <a:gd name="connsiteX18" fmla="*/ 355941 w 826968"/>
                <a:gd name="connsiteY18" fmla="*/ 5244 h 1220257"/>
                <a:gd name="connsiteX19" fmla="*/ 361622 w 826968"/>
                <a:gd name="connsiteY19" fmla="*/ 1828 h 1220257"/>
                <a:gd name="connsiteX20" fmla="*/ 361529 w 826968"/>
                <a:gd name="connsiteY20" fmla="*/ 1569 h 1220257"/>
                <a:gd name="connsiteX21" fmla="*/ 362055 w 826968"/>
                <a:gd name="connsiteY21" fmla="*/ 1567 h 1220257"/>
                <a:gd name="connsiteX22" fmla="*/ 362705 w 826968"/>
                <a:gd name="connsiteY22" fmla="*/ 1176 h 1220257"/>
                <a:gd name="connsiteX23" fmla="*/ 362844 w 826968"/>
                <a:gd name="connsiteY23" fmla="*/ 1565 h 1220257"/>
                <a:gd name="connsiteX24" fmla="*/ 805401 w 826968"/>
                <a:gd name="connsiteY24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791469 w 830681"/>
                <a:gd name="connsiteY6" fmla="*/ 1190064 h 1220257"/>
                <a:gd name="connsiteX7" fmla="*/ 830681 w 830681"/>
                <a:gd name="connsiteY7" fmla="*/ 1220257 h 1220257"/>
                <a:gd name="connsiteX8" fmla="*/ 60961 w 830681"/>
                <a:gd name="connsiteY8" fmla="*/ 1039885 h 1220257"/>
                <a:gd name="connsiteX9" fmla="*/ 49590 w 830681"/>
                <a:gd name="connsiteY9" fmla="*/ 1024592 h 1220257"/>
                <a:gd name="connsiteX10" fmla="*/ 3713 w 830681"/>
                <a:gd name="connsiteY10" fmla="*/ 590130 h 1220257"/>
                <a:gd name="connsiteX11" fmla="*/ 4105 w 830681"/>
                <a:gd name="connsiteY11" fmla="*/ 586994 h 1220257"/>
                <a:gd name="connsiteX12" fmla="*/ 17437 w 830681"/>
                <a:gd name="connsiteY12" fmla="*/ 595228 h 1220257"/>
                <a:gd name="connsiteX13" fmla="*/ 120562 w 830681"/>
                <a:gd name="connsiteY13" fmla="*/ 674827 h 1220257"/>
                <a:gd name="connsiteX14" fmla="*/ 137423 w 830681"/>
                <a:gd name="connsiteY14" fmla="*/ 672082 h 1220257"/>
                <a:gd name="connsiteX15" fmla="*/ 339754 w 830681"/>
                <a:gd name="connsiteY15" fmla="*/ 217623 h 1220257"/>
                <a:gd name="connsiteX16" fmla="*/ 360536 w 830681"/>
                <a:gd name="connsiteY16" fmla="*/ 12547 h 1220257"/>
                <a:gd name="connsiteX17" fmla="*/ 359654 w 830681"/>
                <a:gd name="connsiteY17" fmla="*/ 5244 h 1220257"/>
                <a:gd name="connsiteX18" fmla="*/ 365335 w 830681"/>
                <a:gd name="connsiteY18" fmla="*/ 1828 h 1220257"/>
                <a:gd name="connsiteX19" fmla="*/ 365242 w 830681"/>
                <a:gd name="connsiteY19" fmla="*/ 1569 h 1220257"/>
                <a:gd name="connsiteX20" fmla="*/ 365768 w 830681"/>
                <a:gd name="connsiteY20" fmla="*/ 1567 h 1220257"/>
                <a:gd name="connsiteX21" fmla="*/ 366418 w 830681"/>
                <a:gd name="connsiteY21" fmla="*/ 1176 h 1220257"/>
                <a:gd name="connsiteX22" fmla="*/ 366557 w 830681"/>
                <a:gd name="connsiteY22" fmla="*/ 1565 h 1220257"/>
                <a:gd name="connsiteX23" fmla="*/ 809114 w 830681"/>
                <a:gd name="connsiteY23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9114 w 830681"/>
                <a:gd name="connsiteY0" fmla="*/ 0 h 1220257"/>
                <a:gd name="connsiteX1" fmla="*/ 823230 w 830681"/>
                <a:gd name="connsiteY1" fmla="*/ 13332 h 1220257"/>
                <a:gd name="connsiteX2" fmla="*/ 801664 w 830681"/>
                <a:gd name="connsiteY2" fmla="*/ 262324 h 1220257"/>
                <a:gd name="connsiteX3" fmla="*/ 611097 w 830681"/>
                <a:gd name="connsiteY3" fmla="*/ 790892 h 1220257"/>
                <a:gd name="connsiteX4" fmla="*/ 502482 w 830681"/>
                <a:gd name="connsiteY4" fmla="*/ 955973 h 1220257"/>
                <a:gd name="connsiteX5" fmla="*/ 506795 w 830681"/>
                <a:gd name="connsiteY5" fmla="*/ 971657 h 1220257"/>
                <a:gd name="connsiteX6" fmla="*/ 830681 w 830681"/>
                <a:gd name="connsiteY6" fmla="*/ 1220257 h 1220257"/>
                <a:gd name="connsiteX7" fmla="*/ 60961 w 830681"/>
                <a:gd name="connsiteY7" fmla="*/ 1039885 h 1220257"/>
                <a:gd name="connsiteX8" fmla="*/ 49590 w 830681"/>
                <a:gd name="connsiteY8" fmla="*/ 1024592 h 1220257"/>
                <a:gd name="connsiteX9" fmla="*/ 3713 w 830681"/>
                <a:gd name="connsiteY9" fmla="*/ 590130 h 1220257"/>
                <a:gd name="connsiteX10" fmla="*/ 4105 w 830681"/>
                <a:gd name="connsiteY10" fmla="*/ 586994 h 1220257"/>
                <a:gd name="connsiteX11" fmla="*/ 17437 w 830681"/>
                <a:gd name="connsiteY11" fmla="*/ 595228 h 1220257"/>
                <a:gd name="connsiteX12" fmla="*/ 120562 w 830681"/>
                <a:gd name="connsiteY12" fmla="*/ 674827 h 1220257"/>
                <a:gd name="connsiteX13" fmla="*/ 137423 w 830681"/>
                <a:gd name="connsiteY13" fmla="*/ 672082 h 1220257"/>
                <a:gd name="connsiteX14" fmla="*/ 339754 w 830681"/>
                <a:gd name="connsiteY14" fmla="*/ 217623 h 1220257"/>
                <a:gd name="connsiteX15" fmla="*/ 360536 w 830681"/>
                <a:gd name="connsiteY15" fmla="*/ 12547 h 1220257"/>
                <a:gd name="connsiteX16" fmla="*/ 359654 w 830681"/>
                <a:gd name="connsiteY16" fmla="*/ 5244 h 1220257"/>
                <a:gd name="connsiteX17" fmla="*/ 365335 w 830681"/>
                <a:gd name="connsiteY17" fmla="*/ 1828 h 1220257"/>
                <a:gd name="connsiteX18" fmla="*/ 365242 w 830681"/>
                <a:gd name="connsiteY18" fmla="*/ 1569 h 1220257"/>
                <a:gd name="connsiteX19" fmla="*/ 365768 w 830681"/>
                <a:gd name="connsiteY19" fmla="*/ 1567 h 1220257"/>
                <a:gd name="connsiteX20" fmla="*/ 366418 w 830681"/>
                <a:gd name="connsiteY20" fmla="*/ 1176 h 1220257"/>
                <a:gd name="connsiteX21" fmla="*/ 366557 w 830681"/>
                <a:gd name="connsiteY21" fmla="*/ 1565 h 1220257"/>
                <a:gd name="connsiteX22" fmla="*/ 809114 w 830681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  <a:gd name="connsiteX0" fmla="*/ 805401 w 826968"/>
                <a:gd name="connsiteY0" fmla="*/ 0 h 1220257"/>
                <a:gd name="connsiteX1" fmla="*/ 819517 w 826968"/>
                <a:gd name="connsiteY1" fmla="*/ 13332 h 1220257"/>
                <a:gd name="connsiteX2" fmla="*/ 797951 w 826968"/>
                <a:gd name="connsiteY2" fmla="*/ 262324 h 1220257"/>
                <a:gd name="connsiteX3" fmla="*/ 607384 w 826968"/>
                <a:gd name="connsiteY3" fmla="*/ 790892 h 1220257"/>
                <a:gd name="connsiteX4" fmla="*/ 498769 w 826968"/>
                <a:gd name="connsiteY4" fmla="*/ 955973 h 1220257"/>
                <a:gd name="connsiteX5" fmla="*/ 503082 w 826968"/>
                <a:gd name="connsiteY5" fmla="*/ 971657 h 1220257"/>
                <a:gd name="connsiteX6" fmla="*/ 826968 w 826968"/>
                <a:gd name="connsiteY6" fmla="*/ 1220257 h 1220257"/>
                <a:gd name="connsiteX7" fmla="*/ 57248 w 826968"/>
                <a:gd name="connsiteY7" fmla="*/ 1039885 h 1220257"/>
                <a:gd name="connsiteX8" fmla="*/ 45877 w 826968"/>
                <a:gd name="connsiteY8" fmla="*/ 1024592 h 1220257"/>
                <a:gd name="connsiteX9" fmla="*/ 0 w 826968"/>
                <a:gd name="connsiteY9" fmla="*/ 590130 h 1220257"/>
                <a:gd name="connsiteX10" fmla="*/ 392 w 826968"/>
                <a:gd name="connsiteY10" fmla="*/ 586994 h 1220257"/>
                <a:gd name="connsiteX11" fmla="*/ 13724 w 826968"/>
                <a:gd name="connsiteY11" fmla="*/ 595228 h 1220257"/>
                <a:gd name="connsiteX12" fmla="*/ 116849 w 826968"/>
                <a:gd name="connsiteY12" fmla="*/ 674827 h 1220257"/>
                <a:gd name="connsiteX13" fmla="*/ 133710 w 826968"/>
                <a:gd name="connsiteY13" fmla="*/ 672082 h 1220257"/>
                <a:gd name="connsiteX14" fmla="*/ 336041 w 826968"/>
                <a:gd name="connsiteY14" fmla="*/ 217623 h 1220257"/>
                <a:gd name="connsiteX15" fmla="*/ 356823 w 826968"/>
                <a:gd name="connsiteY15" fmla="*/ 12547 h 1220257"/>
                <a:gd name="connsiteX16" fmla="*/ 355941 w 826968"/>
                <a:gd name="connsiteY16" fmla="*/ 5244 h 1220257"/>
                <a:gd name="connsiteX17" fmla="*/ 361622 w 826968"/>
                <a:gd name="connsiteY17" fmla="*/ 1828 h 1220257"/>
                <a:gd name="connsiteX18" fmla="*/ 361529 w 826968"/>
                <a:gd name="connsiteY18" fmla="*/ 1569 h 1220257"/>
                <a:gd name="connsiteX19" fmla="*/ 362055 w 826968"/>
                <a:gd name="connsiteY19" fmla="*/ 1567 h 1220257"/>
                <a:gd name="connsiteX20" fmla="*/ 362705 w 826968"/>
                <a:gd name="connsiteY20" fmla="*/ 1176 h 1220257"/>
                <a:gd name="connsiteX21" fmla="*/ 362844 w 826968"/>
                <a:gd name="connsiteY21" fmla="*/ 1565 h 1220257"/>
                <a:gd name="connsiteX22" fmla="*/ 805401 w 826968"/>
                <a:gd name="connsiteY22" fmla="*/ 0 h 122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6968" h="1220257">
                  <a:moveTo>
                    <a:pt x="805401" y="0"/>
                  </a:moveTo>
                  <a:cubicBezTo>
                    <a:pt x="815988" y="0"/>
                    <a:pt x="819517" y="1961"/>
                    <a:pt x="819517" y="13332"/>
                  </a:cubicBezTo>
                  <a:cubicBezTo>
                    <a:pt x="819125" y="96852"/>
                    <a:pt x="811675" y="179980"/>
                    <a:pt x="797951" y="262324"/>
                  </a:cubicBezTo>
                  <a:cubicBezTo>
                    <a:pt x="763814" y="497828"/>
                    <a:pt x="663335" y="680154"/>
                    <a:pt x="607384" y="790892"/>
                  </a:cubicBezTo>
                  <a:cubicBezTo>
                    <a:pt x="573270" y="847357"/>
                    <a:pt x="539156" y="903821"/>
                    <a:pt x="498769" y="955973"/>
                  </a:cubicBezTo>
                  <a:cubicBezTo>
                    <a:pt x="491711" y="964991"/>
                    <a:pt x="497592" y="967343"/>
                    <a:pt x="503082" y="971657"/>
                  </a:cubicBezTo>
                  <a:lnTo>
                    <a:pt x="826968" y="1220257"/>
                  </a:lnTo>
                  <a:cubicBezTo>
                    <a:pt x="676000" y="1192793"/>
                    <a:pt x="204593" y="1088220"/>
                    <a:pt x="57248" y="1039885"/>
                  </a:cubicBezTo>
                  <a:cubicBezTo>
                    <a:pt x="42256" y="1034967"/>
                    <a:pt x="45877" y="1039306"/>
                    <a:pt x="45877" y="1024592"/>
                  </a:cubicBezTo>
                  <a:cubicBezTo>
                    <a:pt x="40387" y="878726"/>
                    <a:pt x="26271" y="733644"/>
                    <a:pt x="0" y="590130"/>
                  </a:cubicBezTo>
                  <a:cubicBezTo>
                    <a:pt x="0" y="589347"/>
                    <a:pt x="0" y="588170"/>
                    <a:pt x="392" y="586994"/>
                  </a:cubicBezTo>
                  <a:cubicBezTo>
                    <a:pt x="6274" y="587386"/>
                    <a:pt x="9802" y="592091"/>
                    <a:pt x="13724" y="595228"/>
                  </a:cubicBezTo>
                  <a:cubicBezTo>
                    <a:pt x="48230" y="621500"/>
                    <a:pt x="82736" y="647771"/>
                    <a:pt x="116849" y="674827"/>
                  </a:cubicBezTo>
                  <a:cubicBezTo>
                    <a:pt x="124692" y="681101"/>
                    <a:pt x="128221" y="679533"/>
                    <a:pt x="133710" y="672082"/>
                  </a:cubicBezTo>
                  <a:cubicBezTo>
                    <a:pt x="235268" y="535627"/>
                    <a:pt x="303104" y="384271"/>
                    <a:pt x="336041" y="217623"/>
                  </a:cubicBezTo>
                  <a:cubicBezTo>
                    <a:pt x="349373" y="150179"/>
                    <a:pt x="356431" y="81560"/>
                    <a:pt x="356823" y="12547"/>
                  </a:cubicBezTo>
                  <a:cubicBezTo>
                    <a:pt x="356823" y="10587"/>
                    <a:pt x="355745" y="7646"/>
                    <a:pt x="355941" y="5244"/>
                  </a:cubicBezTo>
                  <a:lnTo>
                    <a:pt x="361622" y="1828"/>
                  </a:lnTo>
                  <a:cubicBezTo>
                    <a:pt x="361591" y="1742"/>
                    <a:pt x="361560" y="1655"/>
                    <a:pt x="361529" y="1569"/>
                  </a:cubicBezTo>
                  <a:lnTo>
                    <a:pt x="362055" y="1567"/>
                  </a:lnTo>
                  <a:lnTo>
                    <a:pt x="362705" y="1176"/>
                  </a:lnTo>
                  <a:cubicBezTo>
                    <a:pt x="362751" y="1306"/>
                    <a:pt x="362798" y="1435"/>
                    <a:pt x="362844" y="1565"/>
                  </a:cubicBezTo>
                  <a:lnTo>
                    <a:pt x="805401" y="0"/>
                  </a:lnTo>
                  <a:close/>
                </a:path>
              </a:pathLst>
            </a:custGeom>
            <a:solidFill>
              <a:schemeClr val="accent1"/>
            </a:solidFill>
            <a:ln w="72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Chord 14">
            <a:extLst>
              <a:ext uri="{FF2B5EF4-FFF2-40B4-BE49-F238E27FC236}">
                <a16:creationId xmlns:a16="http://schemas.microsoft.com/office/drawing/2014/main" id="{2B826C75-CFD9-44C3-923D-D1E455DD73E0}"/>
              </a:ext>
            </a:extLst>
          </p:cNvPr>
          <p:cNvSpPr/>
          <p:nvPr/>
        </p:nvSpPr>
        <p:spPr>
          <a:xfrm>
            <a:off x="5252535" y="3295473"/>
            <a:ext cx="795650" cy="1004046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41">
            <a:extLst>
              <a:ext uri="{FF2B5EF4-FFF2-40B4-BE49-F238E27FC236}">
                <a16:creationId xmlns:a16="http://schemas.microsoft.com/office/drawing/2014/main" id="{F264EC3A-A5E0-45A5-B3E0-0FEF982679B9}"/>
              </a:ext>
            </a:extLst>
          </p:cNvPr>
          <p:cNvGrpSpPr/>
          <p:nvPr/>
        </p:nvGrpSpPr>
        <p:grpSpPr>
          <a:xfrm>
            <a:off x="8628570" y="1852525"/>
            <a:ext cx="2909979" cy="738664"/>
            <a:chOff x="3017859" y="4283314"/>
            <a:chExt cx="2579765" cy="738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F6F14-8F4F-4C5C-80EA-0F815F6EC575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9B217-AF18-4432-BE5F-6B0C3037294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44">
            <a:extLst>
              <a:ext uri="{FF2B5EF4-FFF2-40B4-BE49-F238E27FC236}">
                <a16:creationId xmlns:a16="http://schemas.microsoft.com/office/drawing/2014/main" id="{47474403-C942-42EF-B85F-DB13C173BA5A}"/>
              </a:ext>
            </a:extLst>
          </p:cNvPr>
          <p:cNvGrpSpPr/>
          <p:nvPr/>
        </p:nvGrpSpPr>
        <p:grpSpPr>
          <a:xfrm>
            <a:off x="8628570" y="2684927"/>
            <a:ext cx="2909979" cy="738664"/>
            <a:chOff x="3017859" y="4283314"/>
            <a:chExt cx="2579765" cy="738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E84BCB-E0D5-4689-917F-DD4541DD8F0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9B20FF-F2F0-4D3D-B84D-2C313D56DE65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47">
            <a:extLst>
              <a:ext uri="{FF2B5EF4-FFF2-40B4-BE49-F238E27FC236}">
                <a16:creationId xmlns:a16="http://schemas.microsoft.com/office/drawing/2014/main" id="{904BE952-AF7B-439F-8CB7-E16BA956220E}"/>
              </a:ext>
            </a:extLst>
          </p:cNvPr>
          <p:cNvGrpSpPr/>
          <p:nvPr/>
        </p:nvGrpSpPr>
        <p:grpSpPr>
          <a:xfrm>
            <a:off x="8628570" y="3517329"/>
            <a:ext cx="2909979" cy="738664"/>
            <a:chOff x="3017859" y="4283314"/>
            <a:chExt cx="2579765" cy="738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A5256-B7A1-4625-8233-0985BB20BE72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FA0E21-3B03-48DC-BD96-A622497F4CAA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A35F0C76-01B6-4536-87D2-28C18C9B08F1}"/>
              </a:ext>
            </a:extLst>
          </p:cNvPr>
          <p:cNvGrpSpPr/>
          <p:nvPr/>
        </p:nvGrpSpPr>
        <p:grpSpPr>
          <a:xfrm>
            <a:off x="8628570" y="4349730"/>
            <a:ext cx="2909979" cy="738664"/>
            <a:chOff x="3017859" y="4283314"/>
            <a:chExt cx="2579765" cy="7386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86313-1C4A-4148-BC20-4D333386DBD6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768EF6-8358-49B1-8A12-6D428D0AA3D5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3">
            <a:extLst>
              <a:ext uri="{FF2B5EF4-FFF2-40B4-BE49-F238E27FC236}">
                <a16:creationId xmlns:a16="http://schemas.microsoft.com/office/drawing/2014/main" id="{92BCD61C-A1F1-4856-8762-A342A8730514}"/>
              </a:ext>
            </a:extLst>
          </p:cNvPr>
          <p:cNvGrpSpPr/>
          <p:nvPr/>
        </p:nvGrpSpPr>
        <p:grpSpPr>
          <a:xfrm>
            <a:off x="8628570" y="5182130"/>
            <a:ext cx="2909979" cy="738664"/>
            <a:chOff x="3017859" y="4283314"/>
            <a:chExt cx="2579765" cy="738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0B046F-3447-4E6D-A0AC-C7A41D5D968C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5C37CC-E453-4098-9ECE-8F4C2AD80AAA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>
            <a:extLst>
              <a:ext uri="{FF2B5EF4-FFF2-40B4-BE49-F238E27FC236}">
                <a16:creationId xmlns:a16="http://schemas.microsoft.com/office/drawing/2014/main" id="{0E7140BF-D2DF-4428-A24F-45E8ED3EC845}"/>
              </a:ext>
            </a:extLst>
          </p:cNvPr>
          <p:cNvSpPr/>
          <p:nvPr/>
        </p:nvSpPr>
        <p:spPr>
          <a:xfrm rot="20700000">
            <a:off x="8112146" y="2872803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Trapezoid 3">
            <a:extLst>
              <a:ext uri="{FF2B5EF4-FFF2-40B4-BE49-F238E27FC236}">
                <a16:creationId xmlns:a16="http://schemas.microsoft.com/office/drawing/2014/main" id="{77E93D77-99D8-457B-B810-7C0002A0A0CF}"/>
              </a:ext>
            </a:extLst>
          </p:cNvPr>
          <p:cNvSpPr/>
          <p:nvPr/>
        </p:nvSpPr>
        <p:spPr>
          <a:xfrm>
            <a:off x="8171082" y="5450091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Down Arrow 1">
            <a:extLst>
              <a:ext uri="{FF2B5EF4-FFF2-40B4-BE49-F238E27FC236}">
                <a16:creationId xmlns:a16="http://schemas.microsoft.com/office/drawing/2014/main" id="{3A6FDE0E-8E3B-4632-B64E-E6F5674CBC5B}"/>
              </a:ext>
            </a:extLst>
          </p:cNvPr>
          <p:cNvSpPr/>
          <p:nvPr/>
        </p:nvSpPr>
        <p:spPr>
          <a:xfrm rot="10800000" flipH="1">
            <a:off x="8148184" y="4566330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7D4729F-357A-44C6-BF08-8B133E5C3260}"/>
              </a:ext>
            </a:extLst>
          </p:cNvPr>
          <p:cNvSpPr/>
          <p:nvPr/>
        </p:nvSpPr>
        <p:spPr>
          <a:xfrm rot="14270044">
            <a:off x="8140659" y="3735342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FCEE4-DB03-4E64-BF75-50D007EF22A8}"/>
              </a:ext>
            </a:extLst>
          </p:cNvPr>
          <p:cNvSpPr txBox="1"/>
          <p:nvPr/>
        </p:nvSpPr>
        <p:spPr>
          <a:xfrm>
            <a:off x="726707" y="1707102"/>
            <a:ext cx="3395797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D7D081-95AE-4242-A7DC-BACE6BD580BB}"/>
              </a:ext>
            </a:extLst>
          </p:cNvPr>
          <p:cNvSpPr txBox="1"/>
          <p:nvPr/>
        </p:nvSpPr>
        <p:spPr>
          <a:xfrm>
            <a:off x="726707" y="4279555"/>
            <a:ext cx="29748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089D9-5D6A-4744-90F3-47248A65FBBB}"/>
              </a:ext>
            </a:extLst>
          </p:cNvPr>
          <p:cNvSpPr txBox="1"/>
          <p:nvPr/>
        </p:nvSpPr>
        <p:spPr>
          <a:xfrm>
            <a:off x="726708" y="3518733"/>
            <a:ext cx="29748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3" name="Frame 1">
            <a:extLst>
              <a:ext uri="{FF2B5EF4-FFF2-40B4-BE49-F238E27FC236}">
                <a16:creationId xmlns:a16="http://schemas.microsoft.com/office/drawing/2014/main" id="{769200D0-D928-4175-9DF3-0B1355D186E9}"/>
              </a:ext>
            </a:extLst>
          </p:cNvPr>
          <p:cNvSpPr/>
          <p:nvPr/>
        </p:nvSpPr>
        <p:spPr>
          <a:xfrm>
            <a:off x="8134510" y="2072972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139CEC-9313-4831-A4FF-5FB22B04023F}"/>
              </a:ext>
            </a:extLst>
          </p:cNvPr>
          <p:cNvSpPr txBox="1"/>
          <p:nvPr/>
        </p:nvSpPr>
        <p:spPr>
          <a:xfrm>
            <a:off x="716230" y="4764165"/>
            <a:ext cx="2985331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Get a modern PowerPoint  Presentation that is beautifully designed. </a:t>
            </a:r>
            <a:endParaRPr lang="en-US" altLang="ko-KR" sz="1200" dirty="0"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8F727B-2ADD-4413-8320-BEFFBD51906D}"/>
              </a:ext>
            </a:extLst>
          </p:cNvPr>
          <p:cNvGrpSpPr/>
          <p:nvPr/>
        </p:nvGrpSpPr>
        <p:grpSpPr>
          <a:xfrm>
            <a:off x="511652" y="1574748"/>
            <a:ext cx="5157628" cy="4810911"/>
            <a:chOff x="415858" y="1833829"/>
            <a:chExt cx="4674480" cy="4360242"/>
          </a:xfrm>
        </p:grpSpPr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61D43F98-F6CD-4F18-B7F7-5AAC410D1824}"/>
                </a:ext>
              </a:extLst>
            </p:cNvPr>
            <p:cNvGrpSpPr/>
            <p:nvPr/>
          </p:nvGrpSpPr>
          <p:grpSpPr>
            <a:xfrm flipH="1">
              <a:off x="415858" y="2446525"/>
              <a:ext cx="3063678" cy="3747546"/>
              <a:chOff x="6446339" y="1280897"/>
              <a:chExt cx="4320717" cy="5285178"/>
            </a:xfrm>
          </p:grpSpPr>
          <p:sp>
            <p:nvSpPr>
              <p:cNvPr id="4" name="Freeform: Shape 12">
                <a:extLst>
                  <a:ext uri="{FF2B5EF4-FFF2-40B4-BE49-F238E27FC236}">
                    <a16:creationId xmlns:a16="http://schemas.microsoft.com/office/drawing/2014/main" id="{C5A541A1-02B3-4F40-818B-E510235DCB5B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13">
                <a:extLst>
                  <a:ext uri="{FF2B5EF4-FFF2-40B4-BE49-F238E27FC236}">
                    <a16:creationId xmlns:a16="http://schemas.microsoft.com/office/drawing/2014/main" id="{A58403B8-F8E4-4D59-9C6A-8D995BACA37A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14">
                <a:extLst>
                  <a:ext uri="{FF2B5EF4-FFF2-40B4-BE49-F238E27FC236}">
                    <a16:creationId xmlns:a16="http://schemas.microsoft.com/office/drawing/2014/main" id="{95F03FD5-6AB3-4013-AFBF-A09F3956C35F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5">
                <a:extLst>
                  <a:ext uri="{FF2B5EF4-FFF2-40B4-BE49-F238E27FC236}">
                    <a16:creationId xmlns:a16="http://schemas.microsoft.com/office/drawing/2014/main" id="{1B450368-A462-434B-896C-C4C40660DE39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21D240A1-0A23-4B2E-A76A-F865D679E08F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17">
                <a:extLst>
                  <a:ext uri="{FF2B5EF4-FFF2-40B4-BE49-F238E27FC236}">
                    <a16:creationId xmlns:a16="http://schemas.microsoft.com/office/drawing/2014/main" id="{E1E0EC67-4079-4008-BEF5-2746159BD70A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18">
                <a:extLst>
                  <a:ext uri="{FF2B5EF4-FFF2-40B4-BE49-F238E27FC236}">
                    <a16:creationId xmlns:a16="http://schemas.microsoft.com/office/drawing/2014/main" id="{5951AFA0-6E47-4A79-B6B4-016A7394CCE0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26">
              <a:extLst>
                <a:ext uri="{FF2B5EF4-FFF2-40B4-BE49-F238E27FC236}">
                  <a16:creationId xmlns:a16="http://schemas.microsoft.com/office/drawing/2014/main" id="{3A6D2EAA-FA13-412C-81E9-A642739DB116}"/>
                </a:ext>
              </a:extLst>
            </p:cNvPr>
            <p:cNvGrpSpPr/>
            <p:nvPr/>
          </p:nvGrpSpPr>
          <p:grpSpPr>
            <a:xfrm>
              <a:off x="614529" y="1833829"/>
              <a:ext cx="4475809" cy="3150584"/>
              <a:chOff x="-1243550" y="1548321"/>
              <a:chExt cx="5433831" cy="3824951"/>
            </a:xfrm>
          </p:grpSpPr>
          <p:sp>
            <p:nvSpPr>
              <p:cNvPr id="12" name="Freeform: Shape 27">
                <a:extLst>
                  <a:ext uri="{FF2B5EF4-FFF2-40B4-BE49-F238E27FC236}">
                    <a16:creationId xmlns:a16="http://schemas.microsoft.com/office/drawing/2014/main" id="{D74E90AC-5059-498E-83E6-D31F6636AF22}"/>
                  </a:ext>
                </a:extLst>
              </p:cNvPr>
              <p:cNvSpPr/>
              <p:nvPr/>
            </p:nvSpPr>
            <p:spPr>
              <a:xfrm>
                <a:off x="2136610" y="2174507"/>
                <a:ext cx="1816334" cy="875997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28">
                <a:extLst>
                  <a:ext uri="{FF2B5EF4-FFF2-40B4-BE49-F238E27FC236}">
                    <a16:creationId xmlns:a16="http://schemas.microsoft.com/office/drawing/2014/main" id="{0AEDF975-D902-4E06-B1FC-D429F967E8EC}"/>
                  </a:ext>
                </a:extLst>
              </p:cNvPr>
              <p:cNvSpPr/>
              <p:nvPr/>
            </p:nvSpPr>
            <p:spPr>
              <a:xfrm>
                <a:off x="-1156004" y="4049776"/>
                <a:ext cx="2911754" cy="1323496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  <a:gd name="connsiteX0" fmla="*/ 0 w 2884229"/>
                  <a:gd name="connsiteY0" fmla="*/ 0 h 1557228"/>
                  <a:gd name="connsiteX1" fmla="*/ 2668933 w 2884229"/>
                  <a:gd name="connsiteY1" fmla="*/ 14581 h 1557228"/>
                  <a:gd name="connsiteX2" fmla="*/ 2719098 w 2884229"/>
                  <a:gd name="connsiteY2" fmla="*/ 66651 h 1557228"/>
                  <a:gd name="connsiteX3" fmla="*/ 2752753 w 2884229"/>
                  <a:gd name="connsiteY3" fmla="*/ 1518896 h 1557228"/>
                  <a:gd name="connsiteX4" fmla="*/ 2716558 w 2884229"/>
                  <a:gd name="connsiteY4" fmla="*/ 1556996 h 1557228"/>
                  <a:gd name="connsiteX5" fmla="*/ 546128 w 2884229"/>
                  <a:gd name="connsiteY5" fmla="*/ 1532231 h 1557228"/>
                  <a:gd name="connsiteX6" fmla="*/ 0 w 2884229"/>
                  <a:gd name="connsiteY6" fmla="*/ 0 h 1557228"/>
                  <a:gd name="connsiteX0" fmla="*/ 832759 w 3716988"/>
                  <a:gd name="connsiteY0" fmla="*/ 0 h 1557228"/>
                  <a:gd name="connsiteX1" fmla="*/ 3501692 w 3716988"/>
                  <a:gd name="connsiteY1" fmla="*/ 14581 h 1557228"/>
                  <a:gd name="connsiteX2" fmla="*/ 3551857 w 3716988"/>
                  <a:gd name="connsiteY2" fmla="*/ 66651 h 1557228"/>
                  <a:gd name="connsiteX3" fmla="*/ 3585512 w 3716988"/>
                  <a:gd name="connsiteY3" fmla="*/ 1518896 h 1557228"/>
                  <a:gd name="connsiteX4" fmla="*/ 3549317 w 3716988"/>
                  <a:gd name="connsiteY4" fmla="*/ 1556996 h 1557228"/>
                  <a:gd name="connsiteX5" fmla="*/ 0 w 3716988"/>
                  <a:gd name="connsiteY5" fmla="*/ 1047347 h 1557228"/>
                  <a:gd name="connsiteX6" fmla="*/ 832759 w 3716988"/>
                  <a:gd name="connsiteY6" fmla="*/ 0 h 1557228"/>
                  <a:gd name="connsiteX0" fmla="*/ 832759 w 3716988"/>
                  <a:gd name="connsiteY0" fmla="*/ 0 h 1558300"/>
                  <a:gd name="connsiteX1" fmla="*/ 3501692 w 3716988"/>
                  <a:gd name="connsiteY1" fmla="*/ 14581 h 1558300"/>
                  <a:gd name="connsiteX2" fmla="*/ 3551857 w 3716988"/>
                  <a:gd name="connsiteY2" fmla="*/ 66651 h 1558300"/>
                  <a:gd name="connsiteX3" fmla="*/ 3585512 w 3716988"/>
                  <a:gd name="connsiteY3" fmla="*/ 1518896 h 1558300"/>
                  <a:gd name="connsiteX4" fmla="*/ 0 w 3716988"/>
                  <a:gd name="connsiteY4" fmla="*/ 1047347 h 1558300"/>
                  <a:gd name="connsiteX5" fmla="*/ 832759 w 3716988"/>
                  <a:gd name="connsiteY5" fmla="*/ 0 h 1558300"/>
                  <a:gd name="connsiteX0" fmla="*/ 832759 w 3711725"/>
                  <a:gd name="connsiteY0" fmla="*/ 38300 h 1373394"/>
                  <a:gd name="connsiteX1" fmla="*/ 3501692 w 3711725"/>
                  <a:gd name="connsiteY1" fmla="*/ 52881 h 1373394"/>
                  <a:gd name="connsiteX2" fmla="*/ 3551857 w 3711725"/>
                  <a:gd name="connsiteY2" fmla="*/ 104951 h 1373394"/>
                  <a:gd name="connsiteX3" fmla="*/ 3630970 w 3711725"/>
                  <a:gd name="connsiteY3" fmla="*/ 1299600 h 1373394"/>
                  <a:gd name="connsiteX4" fmla="*/ 0 w 3711725"/>
                  <a:gd name="connsiteY4" fmla="*/ 1085647 h 1373394"/>
                  <a:gd name="connsiteX5" fmla="*/ 832759 w 3711725"/>
                  <a:gd name="connsiteY5" fmla="*/ 38300 h 1373394"/>
                  <a:gd name="connsiteX0" fmla="*/ 832759 w 3711723"/>
                  <a:gd name="connsiteY0" fmla="*/ 38302 h 1299602"/>
                  <a:gd name="connsiteX1" fmla="*/ 3501692 w 3711723"/>
                  <a:gd name="connsiteY1" fmla="*/ 52883 h 1299602"/>
                  <a:gd name="connsiteX2" fmla="*/ 3551857 w 3711723"/>
                  <a:gd name="connsiteY2" fmla="*/ 104953 h 1299602"/>
                  <a:gd name="connsiteX3" fmla="*/ 3630970 w 3711723"/>
                  <a:gd name="connsiteY3" fmla="*/ 1299602 h 1299602"/>
                  <a:gd name="connsiteX4" fmla="*/ 0 w 3711723"/>
                  <a:gd name="connsiteY4" fmla="*/ 1085649 h 1299602"/>
                  <a:gd name="connsiteX5" fmla="*/ 832759 w 3711723"/>
                  <a:gd name="connsiteY5" fmla="*/ 38302 h 1299602"/>
                  <a:gd name="connsiteX0" fmla="*/ 878217 w 3757182"/>
                  <a:gd name="connsiteY0" fmla="*/ 38302 h 1299602"/>
                  <a:gd name="connsiteX1" fmla="*/ 3547150 w 3757182"/>
                  <a:gd name="connsiteY1" fmla="*/ 52883 h 1299602"/>
                  <a:gd name="connsiteX2" fmla="*/ 3597315 w 3757182"/>
                  <a:gd name="connsiteY2" fmla="*/ 104953 h 1299602"/>
                  <a:gd name="connsiteX3" fmla="*/ 3676428 w 3757182"/>
                  <a:gd name="connsiteY3" fmla="*/ 1299602 h 1299602"/>
                  <a:gd name="connsiteX4" fmla="*/ 0 w 3757182"/>
                  <a:gd name="connsiteY4" fmla="*/ 1085649 h 1299602"/>
                  <a:gd name="connsiteX5" fmla="*/ 878217 w 3757182"/>
                  <a:gd name="connsiteY5" fmla="*/ 38302 h 1299602"/>
                  <a:gd name="connsiteX0" fmla="*/ 802453 w 3762782"/>
                  <a:gd name="connsiteY0" fmla="*/ 117643 h 1303180"/>
                  <a:gd name="connsiteX1" fmla="*/ 3547150 w 3762782"/>
                  <a:gd name="connsiteY1" fmla="*/ 56461 h 1303180"/>
                  <a:gd name="connsiteX2" fmla="*/ 3597315 w 3762782"/>
                  <a:gd name="connsiteY2" fmla="*/ 108531 h 1303180"/>
                  <a:gd name="connsiteX3" fmla="*/ 3676428 w 3762782"/>
                  <a:gd name="connsiteY3" fmla="*/ 1303180 h 1303180"/>
                  <a:gd name="connsiteX4" fmla="*/ 0 w 3762782"/>
                  <a:gd name="connsiteY4" fmla="*/ 1089227 h 1303180"/>
                  <a:gd name="connsiteX5" fmla="*/ 802453 w 3762782"/>
                  <a:gd name="connsiteY5" fmla="*/ 117643 h 1303180"/>
                  <a:gd name="connsiteX0" fmla="*/ 802453 w 3831512"/>
                  <a:gd name="connsiteY0" fmla="*/ 140652 h 1326189"/>
                  <a:gd name="connsiteX1" fmla="*/ 3597315 w 3831512"/>
                  <a:gd name="connsiteY1" fmla="*/ 131540 h 1326189"/>
                  <a:gd name="connsiteX2" fmla="*/ 3676428 w 3831512"/>
                  <a:gd name="connsiteY2" fmla="*/ 1326189 h 1326189"/>
                  <a:gd name="connsiteX3" fmla="*/ 0 w 3831512"/>
                  <a:gd name="connsiteY3" fmla="*/ 1112236 h 1326189"/>
                  <a:gd name="connsiteX4" fmla="*/ 802453 w 3831512"/>
                  <a:gd name="connsiteY4" fmla="*/ 140652 h 1326189"/>
                  <a:gd name="connsiteX0" fmla="*/ 802453 w 3821195"/>
                  <a:gd name="connsiteY0" fmla="*/ 177698 h 1363235"/>
                  <a:gd name="connsiteX1" fmla="*/ 3582163 w 3821195"/>
                  <a:gd name="connsiteY1" fmla="*/ 107975 h 1363235"/>
                  <a:gd name="connsiteX2" fmla="*/ 3676428 w 3821195"/>
                  <a:gd name="connsiteY2" fmla="*/ 1363235 h 1363235"/>
                  <a:gd name="connsiteX3" fmla="*/ 0 w 3821195"/>
                  <a:gd name="connsiteY3" fmla="*/ 1149282 h 1363235"/>
                  <a:gd name="connsiteX4" fmla="*/ 802453 w 3821195"/>
                  <a:gd name="connsiteY4" fmla="*/ 177698 h 1363235"/>
                  <a:gd name="connsiteX0" fmla="*/ 802453 w 3676429"/>
                  <a:gd name="connsiteY0" fmla="*/ 318296 h 1503833"/>
                  <a:gd name="connsiteX1" fmla="*/ 3582163 w 3676429"/>
                  <a:gd name="connsiteY1" fmla="*/ 248573 h 1503833"/>
                  <a:gd name="connsiteX2" fmla="*/ 3676428 w 3676429"/>
                  <a:gd name="connsiteY2" fmla="*/ 1503833 h 1503833"/>
                  <a:gd name="connsiteX3" fmla="*/ 0 w 3676429"/>
                  <a:gd name="connsiteY3" fmla="*/ 1289880 h 1503833"/>
                  <a:gd name="connsiteX4" fmla="*/ 802453 w 3676429"/>
                  <a:gd name="connsiteY4" fmla="*/ 318296 h 1503833"/>
                  <a:gd name="connsiteX0" fmla="*/ 802453 w 3676427"/>
                  <a:gd name="connsiteY0" fmla="*/ 191240 h 1376777"/>
                  <a:gd name="connsiteX1" fmla="*/ 3582163 w 3676427"/>
                  <a:gd name="connsiteY1" fmla="*/ 121517 h 1376777"/>
                  <a:gd name="connsiteX2" fmla="*/ 3676428 w 3676427"/>
                  <a:gd name="connsiteY2" fmla="*/ 1376777 h 1376777"/>
                  <a:gd name="connsiteX3" fmla="*/ 0 w 3676427"/>
                  <a:gd name="connsiteY3" fmla="*/ 1162824 h 1376777"/>
                  <a:gd name="connsiteX4" fmla="*/ 802453 w 3676427"/>
                  <a:gd name="connsiteY4" fmla="*/ 191240 h 1376777"/>
                  <a:gd name="connsiteX0" fmla="*/ 802453 w 3676429"/>
                  <a:gd name="connsiteY0" fmla="*/ 158273 h 1343810"/>
                  <a:gd name="connsiteX1" fmla="*/ 3582163 w 3676429"/>
                  <a:gd name="connsiteY1" fmla="*/ 88550 h 1343810"/>
                  <a:gd name="connsiteX2" fmla="*/ 3676428 w 3676429"/>
                  <a:gd name="connsiteY2" fmla="*/ 1343810 h 1343810"/>
                  <a:gd name="connsiteX3" fmla="*/ 0 w 3676429"/>
                  <a:gd name="connsiteY3" fmla="*/ 1129857 h 1343810"/>
                  <a:gd name="connsiteX4" fmla="*/ 802453 w 3676429"/>
                  <a:gd name="connsiteY4" fmla="*/ 158273 h 1343810"/>
                  <a:gd name="connsiteX0" fmla="*/ 590317 w 3676427"/>
                  <a:gd name="connsiteY0" fmla="*/ 148726 h 1349416"/>
                  <a:gd name="connsiteX1" fmla="*/ 3582163 w 3676427"/>
                  <a:gd name="connsiteY1" fmla="*/ 94156 h 1349416"/>
                  <a:gd name="connsiteX2" fmla="*/ 3676428 w 3676427"/>
                  <a:gd name="connsiteY2" fmla="*/ 1349416 h 1349416"/>
                  <a:gd name="connsiteX3" fmla="*/ 0 w 3676427"/>
                  <a:gd name="connsiteY3" fmla="*/ 1135463 h 1349416"/>
                  <a:gd name="connsiteX4" fmla="*/ 590317 w 3676427"/>
                  <a:gd name="connsiteY4" fmla="*/ 148726 h 1349416"/>
                  <a:gd name="connsiteX0" fmla="*/ 590317 w 3676429"/>
                  <a:gd name="connsiteY0" fmla="*/ 115337 h 1316027"/>
                  <a:gd name="connsiteX1" fmla="*/ 3582163 w 3676429"/>
                  <a:gd name="connsiteY1" fmla="*/ 60767 h 1316027"/>
                  <a:gd name="connsiteX2" fmla="*/ 3676428 w 3676429"/>
                  <a:gd name="connsiteY2" fmla="*/ 1316027 h 1316027"/>
                  <a:gd name="connsiteX3" fmla="*/ 0 w 3676429"/>
                  <a:gd name="connsiteY3" fmla="*/ 1102074 h 1316027"/>
                  <a:gd name="connsiteX4" fmla="*/ 590317 w 3676429"/>
                  <a:gd name="connsiteY4" fmla="*/ 115337 h 1316027"/>
                  <a:gd name="connsiteX0" fmla="*/ 590317 w 3676427"/>
                  <a:gd name="connsiteY0" fmla="*/ 115337 h 1316027"/>
                  <a:gd name="connsiteX1" fmla="*/ 3582163 w 3676427"/>
                  <a:gd name="connsiteY1" fmla="*/ 60767 h 1316027"/>
                  <a:gd name="connsiteX2" fmla="*/ 3676428 w 3676427"/>
                  <a:gd name="connsiteY2" fmla="*/ 1316027 h 1316027"/>
                  <a:gd name="connsiteX3" fmla="*/ 0 w 3676427"/>
                  <a:gd name="connsiteY3" fmla="*/ 1102074 h 1316027"/>
                  <a:gd name="connsiteX4" fmla="*/ 590317 w 3676427"/>
                  <a:gd name="connsiteY4" fmla="*/ 115337 h 1316027"/>
                  <a:gd name="connsiteX0" fmla="*/ 804210 w 3890322"/>
                  <a:gd name="connsiteY0" fmla="*/ 115337 h 1316027"/>
                  <a:gd name="connsiteX1" fmla="*/ 3796056 w 3890322"/>
                  <a:gd name="connsiteY1" fmla="*/ 60767 h 1316027"/>
                  <a:gd name="connsiteX2" fmla="*/ 3890321 w 3890322"/>
                  <a:gd name="connsiteY2" fmla="*/ 1316027 h 1316027"/>
                  <a:gd name="connsiteX3" fmla="*/ 213893 w 3890322"/>
                  <a:gd name="connsiteY3" fmla="*/ 1102074 h 1316027"/>
                  <a:gd name="connsiteX4" fmla="*/ 477912 w 3890322"/>
                  <a:gd name="connsiteY4" fmla="*/ 273051 h 1316027"/>
                  <a:gd name="connsiteX5" fmla="*/ 804210 w 3890322"/>
                  <a:gd name="connsiteY5" fmla="*/ 115337 h 1316027"/>
                  <a:gd name="connsiteX0" fmla="*/ 869047 w 3955157"/>
                  <a:gd name="connsiteY0" fmla="*/ 416887 h 1617577"/>
                  <a:gd name="connsiteX1" fmla="*/ 3860893 w 3955157"/>
                  <a:gd name="connsiteY1" fmla="*/ 362317 h 1617577"/>
                  <a:gd name="connsiteX2" fmla="*/ 3955158 w 3955157"/>
                  <a:gd name="connsiteY2" fmla="*/ 1617577 h 1617577"/>
                  <a:gd name="connsiteX3" fmla="*/ 278730 w 3955157"/>
                  <a:gd name="connsiteY3" fmla="*/ 1403624 h 1617577"/>
                  <a:gd name="connsiteX4" fmla="*/ 270003 w 3955157"/>
                  <a:gd name="connsiteY4" fmla="*/ 29107 h 1617577"/>
                  <a:gd name="connsiteX5" fmla="*/ 869047 w 3955157"/>
                  <a:gd name="connsiteY5" fmla="*/ 416887 h 1617577"/>
                  <a:gd name="connsiteX0" fmla="*/ 850553 w 3936664"/>
                  <a:gd name="connsiteY0" fmla="*/ 416889 h 1617579"/>
                  <a:gd name="connsiteX1" fmla="*/ 3842399 w 3936664"/>
                  <a:gd name="connsiteY1" fmla="*/ 362319 h 1617579"/>
                  <a:gd name="connsiteX2" fmla="*/ 3936664 w 3936664"/>
                  <a:gd name="connsiteY2" fmla="*/ 1617579 h 1617579"/>
                  <a:gd name="connsiteX3" fmla="*/ 260236 w 3936664"/>
                  <a:gd name="connsiteY3" fmla="*/ 1403626 h 1617579"/>
                  <a:gd name="connsiteX4" fmla="*/ 251509 w 3936664"/>
                  <a:gd name="connsiteY4" fmla="*/ 29109 h 1617579"/>
                  <a:gd name="connsiteX5" fmla="*/ 850553 w 3936664"/>
                  <a:gd name="connsiteY5" fmla="*/ 416889 h 1617579"/>
                  <a:gd name="connsiteX0" fmla="*/ 877890 w 3964001"/>
                  <a:gd name="connsiteY0" fmla="*/ 387908 h 1588598"/>
                  <a:gd name="connsiteX1" fmla="*/ 3869736 w 3964001"/>
                  <a:gd name="connsiteY1" fmla="*/ 333338 h 1588598"/>
                  <a:gd name="connsiteX2" fmla="*/ 3964001 w 3964001"/>
                  <a:gd name="connsiteY2" fmla="*/ 1588598 h 1588598"/>
                  <a:gd name="connsiteX3" fmla="*/ 287573 w 3964001"/>
                  <a:gd name="connsiteY3" fmla="*/ 1374645 h 1588598"/>
                  <a:gd name="connsiteX4" fmla="*/ 187931 w 3964001"/>
                  <a:gd name="connsiteY4" fmla="*/ 30434 h 1588598"/>
                  <a:gd name="connsiteX5" fmla="*/ 877890 w 3964001"/>
                  <a:gd name="connsiteY5" fmla="*/ 387908 h 1588598"/>
                  <a:gd name="connsiteX0" fmla="*/ 694390 w 3780501"/>
                  <a:gd name="connsiteY0" fmla="*/ 387908 h 1588598"/>
                  <a:gd name="connsiteX1" fmla="*/ 3686236 w 3780501"/>
                  <a:gd name="connsiteY1" fmla="*/ 333338 h 1588598"/>
                  <a:gd name="connsiteX2" fmla="*/ 3780501 w 3780501"/>
                  <a:gd name="connsiteY2" fmla="*/ 1588598 h 1588598"/>
                  <a:gd name="connsiteX3" fmla="*/ 104073 w 3780501"/>
                  <a:gd name="connsiteY3" fmla="*/ 1374645 h 1588598"/>
                  <a:gd name="connsiteX4" fmla="*/ 4431 w 3780501"/>
                  <a:gd name="connsiteY4" fmla="*/ 30434 h 1588598"/>
                  <a:gd name="connsiteX5" fmla="*/ 694390 w 3780501"/>
                  <a:gd name="connsiteY5" fmla="*/ 387908 h 1588598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53118 w 3739229"/>
                  <a:gd name="connsiteY0" fmla="*/ 372627 h 1573317"/>
                  <a:gd name="connsiteX1" fmla="*/ 3644964 w 3739229"/>
                  <a:gd name="connsiteY1" fmla="*/ 318057 h 1573317"/>
                  <a:gd name="connsiteX2" fmla="*/ 3739229 w 3739229"/>
                  <a:gd name="connsiteY2" fmla="*/ 1573317 h 1573317"/>
                  <a:gd name="connsiteX3" fmla="*/ 62801 w 3739229"/>
                  <a:gd name="connsiteY3" fmla="*/ 1359364 h 1573317"/>
                  <a:gd name="connsiteX4" fmla="*/ 8617 w 3739229"/>
                  <a:gd name="connsiteY4" fmla="*/ 0 h 1573317"/>
                  <a:gd name="connsiteX5" fmla="*/ 653118 w 3739229"/>
                  <a:gd name="connsiteY5" fmla="*/ 372627 h 1573317"/>
                  <a:gd name="connsiteX0" fmla="*/ 653116 w 3739227"/>
                  <a:gd name="connsiteY0" fmla="*/ 372627 h 1573317"/>
                  <a:gd name="connsiteX1" fmla="*/ 3644962 w 3739227"/>
                  <a:gd name="connsiteY1" fmla="*/ 318057 h 1573317"/>
                  <a:gd name="connsiteX2" fmla="*/ 3739227 w 3739227"/>
                  <a:gd name="connsiteY2" fmla="*/ 1573317 h 1573317"/>
                  <a:gd name="connsiteX3" fmla="*/ 62799 w 3739227"/>
                  <a:gd name="connsiteY3" fmla="*/ 1177533 h 1573317"/>
                  <a:gd name="connsiteX4" fmla="*/ 8615 w 3739227"/>
                  <a:gd name="connsiteY4" fmla="*/ 0 h 1573317"/>
                  <a:gd name="connsiteX5" fmla="*/ 653116 w 3739227"/>
                  <a:gd name="connsiteY5" fmla="*/ 372627 h 1573317"/>
                  <a:gd name="connsiteX0" fmla="*/ 653116 w 3739227"/>
                  <a:gd name="connsiteY0" fmla="*/ 37262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53116 w 3739227"/>
                  <a:gd name="connsiteY5" fmla="*/ 37262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92190"/>
                  <a:gd name="connsiteX1" fmla="*/ 3644962 w 3739227"/>
                  <a:gd name="connsiteY1" fmla="*/ 318057 h 1692190"/>
                  <a:gd name="connsiteX2" fmla="*/ 3739227 w 3739227"/>
                  <a:gd name="connsiteY2" fmla="*/ 1573317 h 1692190"/>
                  <a:gd name="connsiteX3" fmla="*/ 62799 w 3739227"/>
                  <a:gd name="connsiteY3" fmla="*/ 1177533 h 1692190"/>
                  <a:gd name="connsiteX4" fmla="*/ 8615 w 3739227"/>
                  <a:gd name="connsiteY4" fmla="*/ 0 h 1692190"/>
                  <a:gd name="connsiteX5" fmla="*/ 698574 w 3739227"/>
                  <a:gd name="connsiteY5" fmla="*/ 327171 h 1692190"/>
                  <a:gd name="connsiteX0" fmla="*/ 695280 w 3735933"/>
                  <a:gd name="connsiteY0" fmla="*/ 327171 h 1823244"/>
                  <a:gd name="connsiteX1" fmla="*/ 3641668 w 3735933"/>
                  <a:gd name="connsiteY1" fmla="*/ 318057 h 1823244"/>
                  <a:gd name="connsiteX2" fmla="*/ 3735933 w 3735933"/>
                  <a:gd name="connsiteY2" fmla="*/ 1573317 h 1823244"/>
                  <a:gd name="connsiteX3" fmla="*/ 89810 w 3735933"/>
                  <a:gd name="connsiteY3" fmla="*/ 1389671 h 1823244"/>
                  <a:gd name="connsiteX4" fmla="*/ 5321 w 3735933"/>
                  <a:gd name="connsiteY4" fmla="*/ 0 h 1823244"/>
                  <a:gd name="connsiteX5" fmla="*/ 695280 w 3735933"/>
                  <a:gd name="connsiteY5" fmla="*/ 327171 h 1823244"/>
                  <a:gd name="connsiteX0" fmla="*/ 695280 w 3735933"/>
                  <a:gd name="connsiteY0" fmla="*/ 327171 h 1698115"/>
                  <a:gd name="connsiteX1" fmla="*/ 3641668 w 3735933"/>
                  <a:gd name="connsiteY1" fmla="*/ 318057 h 1698115"/>
                  <a:gd name="connsiteX2" fmla="*/ 3735933 w 3735933"/>
                  <a:gd name="connsiteY2" fmla="*/ 1573317 h 1698115"/>
                  <a:gd name="connsiteX3" fmla="*/ 89810 w 3735933"/>
                  <a:gd name="connsiteY3" fmla="*/ 1389671 h 1698115"/>
                  <a:gd name="connsiteX4" fmla="*/ 5321 w 3735933"/>
                  <a:gd name="connsiteY4" fmla="*/ 0 h 1698115"/>
                  <a:gd name="connsiteX5" fmla="*/ 695280 w 3735933"/>
                  <a:gd name="connsiteY5" fmla="*/ 327171 h 16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35933" h="1698115">
                    <a:moveTo>
                      <a:pt x="695280" y="327171"/>
                    </a:moveTo>
                    <a:cubicBezTo>
                      <a:pt x="1400899" y="391011"/>
                      <a:pt x="2403084" y="392525"/>
                      <a:pt x="3641668" y="318057"/>
                    </a:cubicBezTo>
                    <a:cubicBezTo>
                      <a:pt x="3666086" y="621714"/>
                      <a:pt x="3730853" y="1435522"/>
                      <a:pt x="3735933" y="1573317"/>
                    </a:cubicBezTo>
                    <a:cubicBezTo>
                      <a:pt x="3007584" y="1539782"/>
                      <a:pt x="78872" y="1976179"/>
                      <a:pt x="89810" y="1389671"/>
                    </a:cubicBezTo>
                    <a:cubicBezTo>
                      <a:pt x="36265" y="730958"/>
                      <a:pt x="-17302" y="543270"/>
                      <a:pt x="5321" y="0"/>
                    </a:cubicBezTo>
                    <a:cubicBezTo>
                      <a:pt x="285538" y="184054"/>
                      <a:pt x="384698" y="317095"/>
                      <a:pt x="695280" y="327171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29">
                <a:extLst>
                  <a:ext uri="{FF2B5EF4-FFF2-40B4-BE49-F238E27FC236}">
                    <a16:creationId xmlns:a16="http://schemas.microsoft.com/office/drawing/2014/main" id="{E1FD3DDF-F5F4-463F-BF85-8F2E402E23AB}"/>
                  </a:ext>
                </a:extLst>
              </p:cNvPr>
              <p:cNvSpPr/>
              <p:nvPr/>
            </p:nvSpPr>
            <p:spPr>
              <a:xfrm>
                <a:off x="-1243550" y="2421165"/>
                <a:ext cx="3453011" cy="1469337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  <a:gd name="connsiteX0" fmla="*/ 4127343 w 4129584"/>
                  <a:gd name="connsiteY0" fmla="*/ 1206500 h 1978718"/>
                  <a:gd name="connsiteX1" fmla="*/ 4105118 w 4129584"/>
                  <a:gd name="connsiteY1" fmla="*/ 1239520 h 1978718"/>
                  <a:gd name="connsiteX2" fmla="*/ 1978503 w 4129584"/>
                  <a:gd name="connsiteY2" fmla="*/ 1531620 h 1978718"/>
                  <a:gd name="connsiteX3" fmla="*/ 1792448 w 4129584"/>
                  <a:gd name="connsiteY3" fmla="*/ 1505585 h 1978718"/>
                  <a:gd name="connsiteX4" fmla="*/ 0 w 4129584"/>
                  <a:gd name="connsiteY4" fmla="*/ 1978712 h 1978718"/>
                  <a:gd name="connsiteX5" fmla="*/ 1348583 w 4129584"/>
                  <a:gd name="connsiteY5" fmla="*/ 0 h 1978718"/>
                  <a:gd name="connsiteX6" fmla="*/ 1953738 w 4129584"/>
                  <a:gd name="connsiteY6" fmla="*/ 314960 h 1978718"/>
                  <a:gd name="connsiteX7" fmla="*/ 1993108 w 4129584"/>
                  <a:gd name="connsiteY7" fmla="*/ 321945 h 1978718"/>
                  <a:gd name="connsiteX8" fmla="*/ 3818098 w 4129584"/>
                  <a:gd name="connsiteY8" fmla="*/ 64770 h 1978718"/>
                  <a:gd name="connsiteX9" fmla="*/ 3866993 w 4129584"/>
                  <a:gd name="connsiteY9" fmla="*/ 97790 h 1978718"/>
                  <a:gd name="connsiteX10" fmla="*/ 4127343 w 4129584"/>
                  <a:gd name="connsiteY10" fmla="*/ 1206500 h 1978718"/>
                  <a:gd name="connsiteX0" fmla="*/ 4294020 w 4296262"/>
                  <a:gd name="connsiteY0" fmla="*/ 1142992 h 1915210"/>
                  <a:gd name="connsiteX1" fmla="*/ 4271795 w 4296262"/>
                  <a:gd name="connsiteY1" fmla="*/ 1176012 h 1915210"/>
                  <a:gd name="connsiteX2" fmla="*/ 2145180 w 4296262"/>
                  <a:gd name="connsiteY2" fmla="*/ 1468112 h 1915210"/>
                  <a:gd name="connsiteX3" fmla="*/ 1959125 w 4296262"/>
                  <a:gd name="connsiteY3" fmla="*/ 1442077 h 1915210"/>
                  <a:gd name="connsiteX4" fmla="*/ 166677 w 4296262"/>
                  <a:gd name="connsiteY4" fmla="*/ 1915204 h 1915210"/>
                  <a:gd name="connsiteX5" fmla="*/ 0 w 4296262"/>
                  <a:gd name="connsiteY5" fmla="*/ 315306 h 1915210"/>
                  <a:gd name="connsiteX6" fmla="*/ 2120415 w 4296262"/>
                  <a:gd name="connsiteY6" fmla="*/ 251452 h 1915210"/>
                  <a:gd name="connsiteX7" fmla="*/ 2159785 w 4296262"/>
                  <a:gd name="connsiteY7" fmla="*/ 258437 h 1915210"/>
                  <a:gd name="connsiteX8" fmla="*/ 3984775 w 4296262"/>
                  <a:gd name="connsiteY8" fmla="*/ 1262 h 1915210"/>
                  <a:gd name="connsiteX9" fmla="*/ 4033670 w 4296262"/>
                  <a:gd name="connsiteY9" fmla="*/ 34282 h 1915210"/>
                  <a:gd name="connsiteX10" fmla="*/ 4294020 w 4296262"/>
                  <a:gd name="connsiteY10" fmla="*/ 1142992 h 1915210"/>
                  <a:gd name="connsiteX0" fmla="*/ 4294020 w 4296262"/>
                  <a:gd name="connsiteY0" fmla="*/ 1142990 h 1945515"/>
                  <a:gd name="connsiteX1" fmla="*/ 4271795 w 4296262"/>
                  <a:gd name="connsiteY1" fmla="*/ 1176010 h 1945515"/>
                  <a:gd name="connsiteX2" fmla="*/ 2145180 w 4296262"/>
                  <a:gd name="connsiteY2" fmla="*/ 1468110 h 1945515"/>
                  <a:gd name="connsiteX3" fmla="*/ 1959125 w 4296262"/>
                  <a:gd name="connsiteY3" fmla="*/ 1442075 h 1945515"/>
                  <a:gd name="connsiteX4" fmla="*/ 75761 w 4296262"/>
                  <a:gd name="connsiteY4" fmla="*/ 1945508 h 1945515"/>
                  <a:gd name="connsiteX5" fmla="*/ 0 w 4296262"/>
                  <a:gd name="connsiteY5" fmla="*/ 315304 h 1945515"/>
                  <a:gd name="connsiteX6" fmla="*/ 2120415 w 4296262"/>
                  <a:gd name="connsiteY6" fmla="*/ 251450 h 1945515"/>
                  <a:gd name="connsiteX7" fmla="*/ 2159785 w 4296262"/>
                  <a:gd name="connsiteY7" fmla="*/ 258435 h 1945515"/>
                  <a:gd name="connsiteX8" fmla="*/ 3984775 w 4296262"/>
                  <a:gd name="connsiteY8" fmla="*/ 1260 h 1945515"/>
                  <a:gd name="connsiteX9" fmla="*/ 4033670 w 4296262"/>
                  <a:gd name="connsiteY9" fmla="*/ 34280 h 1945515"/>
                  <a:gd name="connsiteX10" fmla="*/ 4294020 w 4296262"/>
                  <a:gd name="connsiteY10" fmla="*/ 1142990 h 1945515"/>
                  <a:gd name="connsiteX0" fmla="*/ 4294020 w 4296262"/>
                  <a:gd name="connsiteY0" fmla="*/ 1142990 h 1986337"/>
                  <a:gd name="connsiteX1" fmla="*/ 4271795 w 4296262"/>
                  <a:gd name="connsiteY1" fmla="*/ 1176010 h 1986337"/>
                  <a:gd name="connsiteX2" fmla="*/ 2145180 w 4296262"/>
                  <a:gd name="connsiteY2" fmla="*/ 1468110 h 1986337"/>
                  <a:gd name="connsiteX3" fmla="*/ 75761 w 4296262"/>
                  <a:gd name="connsiteY3" fmla="*/ 1945508 h 1986337"/>
                  <a:gd name="connsiteX4" fmla="*/ 0 w 4296262"/>
                  <a:gd name="connsiteY4" fmla="*/ 315304 h 1986337"/>
                  <a:gd name="connsiteX5" fmla="*/ 2120415 w 4296262"/>
                  <a:gd name="connsiteY5" fmla="*/ 251450 h 1986337"/>
                  <a:gd name="connsiteX6" fmla="*/ 2159785 w 4296262"/>
                  <a:gd name="connsiteY6" fmla="*/ 258435 h 1986337"/>
                  <a:gd name="connsiteX7" fmla="*/ 3984775 w 4296262"/>
                  <a:gd name="connsiteY7" fmla="*/ 1260 h 1986337"/>
                  <a:gd name="connsiteX8" fmla="*/ 4033670 w 4296262"/>
                  <a:gd name="connsiteY8" fmla="*/ 34280 h 1986337"/>
                  <a:gd name="connsiteX9" fmla="*/ 4294020 w 4296262"/>
                  <a:gd name="connsiteY9" fmla="*/ 1142990 h 198633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2120415 w 4296262"/>
                  <a:gd name="connsiteY5" fmla="*/ 251450 h 1945509"/>
                  <a:gd name="connsiteX6" fmla="*/ 2159785 w 4296262"/>
                  <a:gd name="connsiteY6" fmla="*/ 258435 h 1945509"/>
                  <a:gd name="connsiteX7" fmla="*/ 3984775 w 4296262"/>
                  <a:gd name="connsiteY7" fmla="*/ 1260 h 1945509"/>
                  <a:gd name="connsiteX8" fmla="*/ 4033670 w 4296262"/>
                  <a:gd name="connsiteY8" fmla="*/ 34280 h 1945509"/>
                  <a:gd name="connsiteX9" fmla="*/ 4294020 w 4296262"/>
                  <a:gd name="connsiteY9" fmla="*/ 1142990 h 1945509"/>
                  <a:gd name="connsiteX0" fmla="*/ 4294020 w 4296262"/>
                  <a:gd name="connsiteY0" fmla="*/ 1142990 h 1945507"/>
                  <a:gd name="connsiteX1" fmla="*/ 4271795 w 4296262"/>
                  <a:gd name="connsiteY1" fmla="*/ 1176010 h 1945507"/>
                  <a:gd name="connsiteX2" fmla="*/ 2145180 w 4296262"/>
                  <a:gd name="connsiteY2" fmla="*/ 1468110 h 1945507"/>
                  <a:gd name="connsiteX3" fmla="*/ 75761 w 4296262"/>
                  <a:gd name="connsiteY3" fmla="*/ 1945508 h 1945507"/>
                  <a:gd name="connsiteX4" fmla="*/ 0 w 4296262"/>
                  <a:gd name="connsiteY4" fmla="*/ 315304 h 1945507"/>
                  <a:gd name="connsiteX5" fmla="*/ 2159785 w 4296262"/>
                  <a:gd name="connsiteY5" fmla="*/ 258435 h 1945507"/>
                  <a:gd name="connsiteX6" fmla="*/ 3984775 w 4296262"/>
                  <a:gd name="connsiteY6" fmla="*/ 1260 h 1945507"/>
                  <a:gd name="connsiteX7" fmla="*/ 4033670 w 4296262"/>
                  <a:gd name="connsiteY7" fmla="*/ 34280 h 1945507"/>
                  <a:gd name="connsiteX8" fmla="*/ 4294020 w 4296262"/>
                  <a:gd name="connsiteY8" fmla="*/ 1142990 h 194550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1205170 w 4296262"/>
                  <a:gd name="connsiteY5" fmla="*/ 303891 h 1945509"/>
                  <a:gd name="connsiteX6" fmla="*/ 3984775 w 4296262"/>
                  <a:gd name="connsiteY6" fmla="*/ 1260 h 1945509"/>
                  <a:gd name="connsiteX7" fmla="*/ 4033670 w 4296262"/>
                  <a:gd name="connsiteY7" fmla="*/ 34280 h 1945509"/>
                  <a:gd name="connsiteX8" fmla="*/ 4294020 w 4296262"/>
                  <a:gd name="connsiteY8" fmla="*/ 1142990 h 1945509"/>
                  <a:gd name="connsiteX0" fmla="*/ 4294020 w 4437181"/>
                  <a:gd name="connsiteY0" fmla="*/ 1142990 h 1945507"/>
                  <a:gd name="connsiteX1" fmla="*/ 4271795 w 4437181"/>
                  <a:gd name="connsiteY1" fmla="*/ 1176010 h 1945507"/>
                  <a:gd name="connsiteX2" fmla="*/ 2160333 w 4437181"/>
                  <a:gd name="connsiteY2" fmla="*/ 1619637 h 1945507"/>
                  <a:gd name="connsiteX3" fmla="*/ 75761 w 4437181"/>
                  <a:gd name="connsiteY3" fmla="*/ 1945508 h 1945507"/>
                  <a:gd name="connsiteX4" fmla="*/ 0 w 4437181"/>
                  <a:gd name="connsiteY4" fmla="*/ 315304 h 1945507"/>
                  <a:gd name="connsiteX5" fmla="*/ 1205170 w 4437181"/>
                  <a:gd name="connsiteY5" fmla="*/ 303891 h 1945507"/>
                  <a:gd name="connsiteX6" fmla="*/ 3984775 w 4437181"/>
                  <a:gd name="connsiteY6" fmla="*/ 1260 h 1945507"/>
                  <a:gd name="connsiteX7" fmla="*/ 4033670 w 4437181"/>
                  <a:gd name="connsiteY7" fmla="*/ 34280 h 1945507"/>
                  <a:gd name="connsiteX8" fmla="*/ 4294020 w 4437181"/>
                  <a:gd name="connsiteY8" fmla="*/ 1142990 h 1945507"/>
                  <a:gd name="connsiteX0" fmla="*/ 4294020 w 4488736"/>
                  <a:gd name="connsiteY0" fmla="*/ 1142990 h 1945509"/>
                  <a:gd name="connsiteX1" fmla="*/ 4271795 w 4488736"/>
                  <a:gd name="connsiteY1" fmla="*/ 1176010 h 1945509"/>
                  <a:gd name="connsiteX2" fmla="*/ 1463314 w 4488736"/>
                  <a:gd name="connsiteY2" fmla="*/ 1831773 h 1945509"/>
                  <a:gd name="connsiteX3" fmla="*/ 75761 w 4488736"/>
                  <a:gd name="connsiteY3" fmla="*/ 1945508 h 1945509"/>
                  <a:gd name="connsiteX4" fmla="*/ 0 w 4488736"/>
                  <a:gd name="connsiteY4" fmla="*/ 315304 h 1945509"/>
                  <a:gd name="connsiteX5" fmla="*/ 1205170 w 4488736"/>
                  <a:gd name="connsiteY5" fmla="*/ 303891 h 1945509"/>
                  <a:gd name="connsiteX6" fmla="*/ 3984775 w 4488736"/>
                  <a:gd name="connsiteY6" fmla="*/ 1260 h 1945509"/>
                  <a:gd name="connsiteX7" fmla="*/ 4033670 w 4488736"/>
                  <a:gd name="connsiteY7" fmla="*/ 34280 h 1945509"/>
                  <a:gd name="connsiteX8" fmla="*/ 4294020 w 4488736"/>
                  <a:gd name="connsiteY8" fmla="*/ 1142990 h 1945509"/>
                  <a:gd name="connsiteX0" fmla="*/ 4294020 w 4488734"/>
                  <a:gd name="connsiteY0" fmla="*/ 1142990 h 1945507"/>
                  <a:gd name="connsiteX1" fmla="*/ 4271795 w 4488734"/>
                  <a:gd name="connsiteY1" fmla="*/ 1176010 h 1945507"/>
                  <a:gd name="connsiteX2" fmla="*/ 1463314 w 4488734"/>
                  <a:gd name="connsiteY2" fmla="*/ 1831773 h 1945507"/>
                  <a:gd name="connsiteX3" fmla="*/ 75761 w 4488734"/>
                  <a:gd name="connsiteY3" fmla="*/ 1945508 h 1945507"/>
                  <a:gd name="connsiteX4" fmla="*/ 0 w 4488734"/>
                  <a:gd name="connsiteY4" fmla="*/ 315304 h 1945507"/>
                  <a:gd name="connsiteX5" fmla="*/ 1280933 w 4488734"/>
                  <a:gd name="connsiteY5" fmla="*/ 561486 h 1945507"/>
                  <a:gd name="connsiteX6" fmla="*/ 3984775 w 4488734"/>
                  <a:gd name="connsiteY6" fmla="*/ 1260 h 1945507"/>
                  <a:gd name="connsiteX7" fmla="*/ 4033670 w 4488734"/>
                  <a:gd name="connsiteY7" fmla="*/ 34280 h 1945507"/>
                  <a:gd name="connsiteX8" fmla="*/ 4294020 w 4488734"/>
                  <a:gd name="connsiteY8" fmla="*/ 1142990 h 1945507"/>
                  <a:gd name="connsiteX0" fmla="*/ 4339478 w 4505401"/>
                  <a:gd name="connsiteY0" fmla="*/ 1142990 h 1945509"/>
                  <a:gd name="connsiteX1" fmla="*/ 4271795 w 4505401"/>
                  <a:gd name="connsiteY1" fmla="*/ 1176010 h 1945509"/>
                  <a:gd name="connsiteX2" fmla="*/ 1463314 w 4505401"/>
                  <a:gd name="connsiteY2" fmla="*/ 1831773 h 1945509"/>
                  <a:gd name="connsiteX3" fmla="*/ 75761 w 4505401"/>
                  <a:gd name="connsiteY3" fmla="*/ 1945508 h 1945509"/>
                  <a:gd name="connsiteX4" fmla="*/ 0 w 4505401"/>
                  <a:gd name="connsiteY4" fmla="*/ 315304 h 1945509"/>
                  <a:gd name="connsiteX5" fmla="*/ 1280933 w 4505401"/>
                  <a:gd name="connsiteY5" fmla="*/ 561486 h 1945509"/>
                  <a:gd name="connsiteX6" fmla="*/ 3984775 w 4505401"/>
                  <a:gd name="connsiteY6" fmla="*/ 1260 h 1945509"/>
                  <a:gd name="connsiteX7" fmla="*/ 4033670 w 4505401"/>
                  <a:gd name="connsiteY7" fmla="*/ 34280 h 1945509"/>
                  <a:gd name="connsiteX8" fmla="*/ 4339478 w 4505401"/>
                  <a:gd name="connsiteY8" fmla="*/ 1142990 h 1945509"/>
                  <a:gd name="connsiteX0" fmla="*/ 4339478 w 4339478"/>
                  <a:gd name="connsiteY0" fmla="*/ 1142990 h 1945507"/>
                  <a:gd name="connsiteX1" fmla="*/ 1463314 w 4339478"/>
                  <a:gd name="connsiteY1" fmla="*/ 1831773 h 1945507"/>
                  <a:gd name="connsiteX2" fmla="*/ 75761 w 4339478"/>
                  <a:gd name="connsiteY2" fmla="*/ 1945508 h 1945507"/>
                  <a:gd name="connsiteX3" fmla="*/ 0 w 4339478"/>
                  <a:gd name="connsiteY3" fmla="*/ 315304 h 1945507"/>
                  <a:gd name="connsiteX4" fmla="*/ 1280933 w 4339478"/>
                  <a:gd name="connsiteY4" fmla="*/ 561486 h 1945507"/>
                  <a:gd name="connsiteX5" fmla="*/ 3984775 w 4339478"/>
                  <a:gd name="connsiteY5" fmla="*/ 1260 h 1945507"/>
                  <a:gd name="connsiteX6" fmla="*/ 4033670 w 4339478"/>
                  <a:gd name="connsiteY6" fmla="*/ 34280 h 1945507"/>
                  <a:gd name="connsiteX7" fmla="*/ 4339478 w 4339478"/>
                  <a:gd name="connsiteY7" fmla="*/ 1142990 h 1945507"/>
                  <a:gd name="connsiteX0" fmla="*/ 4339478 w 4339478"/>
                  <a:gd name="connsiteY0" fmla="*/ 1142990 h 1945509"/>
                  <a:gd name="connsiteX1" fmla="*/ 1463314 w 4339478"/>
                  <a:gd name="connsiteY1" fmla="*/ 1831773 h 1945509"/>
                  <a:gd name="connsiteX2" fmla="*/ 75761 w 4339478"/>
                  <a:gd name="connsiteY2" fmla="*/ 1945508 h 1945509"/>
                  <a:gd name="connsiteX3" fmla="*/ 0 w 4339478"/>
                  <a:gd name="connsiteY3" fmla="*/ 315304 h 1945509"/>
                  <a:gd name="connsiteX4" fmla="*/ 1280933 w 4339478"/>
                  <a:gd name="connsiteY4" fmla="*/ 561486 h 1945509"/>
                  <a:gd name="connsiteX5" fmla="*/ 3984775 w 4339478"/>
                  <a:gd name="connsiteY5" fmla="*/ 1260 h 1945509"/>
                  <a:gd name="connsiteX6" fmla="*/ 4033670 w 4339478"/>
                  <a:gd name="connsiteY6" fmla="*/ 34280 h 1945509"/>
                  <a:gd name="connsiteX7" fmla="*/ 4339478 w 4339478"/>
                  <a:gd name="connsiteY7" fmla="*/ 1142990 h 1945509"/>
                  <a:gd name="connsiteX0" fmla="*/ 4339478 w 4547782"/>
                  <a:gd name="connsiteY0" fmla="*/ 1141730 h 1944247"/>
                  <a:gd name="connsiteX1" fmla="*/ 1463314 w 4547782"/>
                  <a:gd name="connsiteY1" fmla="*/ 1830513 h 1944247"/>
                  <a:gd name="connsiteX2" fmla="*/ 75761 w 4547782"/>
                  <a:gd name="connsiteY2" fmla="*/ 1944248 h 1944247"/>
                  <a:gd name="connsiteX3" fmla="*/ 0 w 4547782"/>
                  <a:gd name="connsiteY3" fmla="*/ 314044 h 1944247"/>
                  <a:gd name="connsiteX4" fmla="*/ 1280933 w 4547782"/>
                  <a:gd name="connsiteY4" fmla="*/ 560226 h 1944247"/>
                  <a:gd name="connsiteX5" fmla="*/ 3984775 w 4547782"/>
                  <a:gd name="connsiteY5" fmla="*/ 0 h 1944247"/>
                  <a:gd name="connsiteX6" fmla="*/ 4339478 w 4547782"/>
                  <a:gd name="connsiteY6" fmla="*/ 1141730 h 1944247"/>
                  <a:gd name="connsiteX0" fmla="*/ 4339478 w 4474186"/>
                  <a:gd name="connsiteY0" fmla="*/ 1141730 h 1944249"/>
                  <a:gd name="connsiteX1" fmla="*/ 1463314 w 4474186"/>
                  <a:gd name="connsiteY1" fmla="*/ 1830513 h 1944249"/>
                  <a:gd name="connsiteX2" fmla="*/ 75761 w 4474186"/>
                  <a:gd name="connsiteY2" fmla="*/ 1944248 h 1944249"/>
                  <a:gd name="connsiteX3" fmla="*/ 0 w 4474186"/>
                  <a:gd name="connsiteY3" fmla="*/ 314044 h 1944249"/>
                  <a:gd name="connsiteX4" fmla="*/ 1280933 w 4474186"/>
                  <a:gd name="connsiteY4" fmla="*/ 560226 h 1944249"/>
                  <a:gd name="connsiteX5" fmla="*/ 3984775 w 4474186"/>
                  <a:gd name="connsiteY5" fmla="*/ 0 h 1944249"/>
                  <a:gd name="connsiteX6" fmla="*/ 4339478 w 4474186"/>
                  <a:gd name="connsiteY6" fmla="*/ 1141730 h 1944249"/>
                  <a:gd name="connsiteX0" fmla="*/ 4339478 w 4339478"/>
                  <a:gd name="connsiteY0" fmla="*/ 1141730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141730 h 1944247"/>
                  <a:gd name="connsiteX0" fmla="*/ 4339478 w 4339478"/>
                  <a:gd name="connsiteY0" fmla="*/ 1217494 h 1944249"/>
                  <a:gd name="connsiteX1" fmla="*/ 1463314 w 4339478"/>
                  <a:gd name="connsiteY1" fmla="*/ 1830513 h 1944249"/>
                  <a:gd name="connsiteX2" fmla="*/ 75761 w 4339478"/>
                  <a:gd name="connsiteY2" fmla="*/ 1944248 h 1944249"/>
                  <a:gd name="connsiteX3" fmla="*/ 0 w 4339478"/>
                  <a:gd name="connsiteY3" fmla="*/ 314044 h 1944249"/>
                  <a:gd name="connsiteX4" fmla="*/ 1280933 w 4339478"/>
                  <a:gd name="connsiteY4" fmla="*/ 560226 h 1944249"/>
                  <a:gd name="connsiteX5" fmla="*/ 3984775 w 4339478"/>
                  <a:gd name="connsiteY5" fmla="*/ 0 h 1944249"/>
                  <a:gd name="connsiteX6" fmla="*/ 4339478 w 4339478"/>
                  <a:gd name="connsiteY6" fmla="*/ 1217494 h 1944249"/>
                  <a:gd name="connsiteX0" fmla="*/ 4339478 w 4339478"/>
                  <a:gd name="connsiteY0" fmla="*/ 1217494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217494 h 1944247"/>
                  <a:gd name="connsiteX0" fmla="*/ 4339478 w 4339478"/>
                  <a:gd name="connsiteY0" fmla="*/ 1217494 h 1883639"/>
                  <a:gd name="connsiteX1" fmla="*/ 1463314 w 4339478"/>
                  <a:gd name="connsiteY1" fmla="*/ 1830513 h 1883639"/>
                  <a:gd name="connsiteX2" fmla="*/ 45455 w 4339478"/>
                  <a:gd name="connsiteY2" fmla="*/ 1883639 h 1883639"/>
                  <a:gd name="connsiteX3" fmla="*/ 0 w 4339478"/>
                  <a:gd name="connsiteY3" fmla="*/ 314044 h 1883639"/>
                  <a:gd name="connsiteX4" fmla="*/ 1280933 w 4339478"/>
                  <a:gd name="connsiteY4" fmla="*/ 560226 h 1883639"/>
                  <a:gd name="connsiteX5" fmla="*/ 3984775 w 4339478"/>
                  <a:gd name="connsiteY5" fmla="*/ 0 h 1883639"/>
                  <a:gd name="connsiteX6" fmla="*/ 4339478 w 4339478"/>
                  <a:gd name="connsiteY6" fmla="*/ 1217494 h 1883639"/>
                  <a:gd name="connsiteX0" fmla="*/ 4430394 w 4430394"/>
                  <a:gd name="connsiteY0" fmla="*/ 1217494 h 1883639"/>
                  <a:gd name="connsiteX1" fmla="*/ 1554230 w 4430394"/>
                  <a:gd name="connsiteY1" fmla="*/ 1830513 h 1883639"/>
                  <a:gd name="connsiteX2" fmla="*/ 136371 w 4430394"/>
                  <a:gd name="connsiteY2" fmla="*/ 1883639 h 1883639"/>
                  <a:gd name="connsiteX3" fmla="*/ 0 w 4430394"/>
                  <a:gd name="connsiteY3" fmla="*/ 253435 h 1883639"/>
                  <a:gd name="connsiteX4" fmla="*/ 1371849 w 4430394"/>
                  <a:gd name="connsiteY4" fmla="*/ 560226 h 1883639"/>
                  <a:gd name="connsiteX5" fmla="*/ 4075691 w 4430394"/>
                  <a:gd name="connsiteY5" fmla="*/ 0 h 1883639"/>
                  <a:gd name="connsiteX6" fmla="*/ 4430394 w 4430394"/>
                  <a:gd name="connsiteY6" fmla="*/ 1217494 h 1883639"/>
                  <a:gd name="connsiteX0" fmla="*/ 4430394 w 4430394"/>
                  <a:gd name="connsiteY0" fmla="*/ 1217494 h 1860468"/>
                  <a:gd name="connsiteX1" fmla="*/ 1554230 w 4430394"/>
                  <a:gd name="connsiteY1" fmla="*/ 1830513 h 1860468"/>
                  <a:gd name="connsiteX2" fmla="*/ 60608 w 4430394"/>
                  <a:gd name="connsiteY2" fmla="*/ 1838181 h 1860468"/>
                  <a:gd name="connsiteX3" fmla="*/ 0 w 4430394"/>
                  <a:gd name="connsiteY3" fmla="*/ 253435 h 1860468"/>
                  <a:gd name="connsiteX4" fmla="*/ 1371849 w 4430394"/>
                  <a:gd name="connsiteY4" fmla="*/ 560226 h 1860468"/>
                  <a:gd name="connsiteX5" fmla="*/ 4075691 w 4430394"/>
                  <a:gd name="connsiteY5" fmla="*/ 0 h 1860468"/>
                  <a:gd name="connsiteX6" fmla="*/ 4430394 w 4430394"/>
                  <a:gd name="connsiteY6" fmla="*/ 1217494 h 1860468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0394" h="1885235">
                    <a:moveTo>
                      <a:pt x="4430394" y="1217494"/>
                    </a:moveTo>
                    <a:cubicBezTo>
                      <a:pt x="3798014" y="1371053"/>
                      <a:pt x="2282528" y="1727065"/>
                      <a:pt x="1554230" y="1830513"/>
                    </a:cubicBezTo>
                    <a:cubicBezTo>
                      <a:pt x="825932" y="1933961"/>
                      <a:pt x="781799" y="1863636"/>
                      <a:pt x="60608" y="1838181"/>
                    </a:cubicBezTo>
                    <a:cubicBezTo>
                      <a:pt x="60608" y="1395586"/>
                      <a:pt x="0" y="696030"/>
                      <a:pt x="0" y="253435"/>
                    </a:cubicBezTo>
                    <a:cubicBezTo>
                      <a:pt x="563350" y="431461"/>
                      <a:pt x="874399" y="587312"/>
                      <a:pt x="1341545" y="529920"/>
                    </a:cubicBezTo>
                    <a:cubicBezTo>
                      <a:pt x="2017060" y="446928"/>
                      <a:pt x="3174410" y="186742"/>
                      <a:pt x="4075691" y="0"/>
                    </a:cubicBezTo>
                    <a:cubicBezTo>
                      <a:pt x="4161176" y="202986"/>
                      <a:pt x="4289992" y="851799"/>
                      <a:pt x="4430394" y="1217494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30">
                <a:extLst>
                  <a:ext uri="{FF2B5EF4-FFF2-40B4-BE49-F238E27FC236}">
                    <a16:creationId xmlns:a16="http://schemas.microsoft.com/office/drawing/2014/main" id="{AA122FBA-1AE7-4069-934E-44CA78CED333}"/>
                  </a:ext>
                </a:extLst>
              </p:cNvPr>
              <p:cNvSpPr/>
              <p:nvPr/>
            </p:nvSpPr>
            <p:spPr>
              <a:xfrm>
                <a:off x="2072049" y="1548321"/>
                <a:ext cx="2118232" cy="2929890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31">
                <a:extLst>
                  <a:ext uri="{FF2B5EF4-FFF2-40B4-BE49-F238E27FC236}">
                    <a16:creationId xmlns:a16="http://schemas.microsoft.com/office/drawing/2014/main" id="{9309F686-627D-4CDB-821C-D3D844CEEA45}"/>
                  </a:ext>
                </a:extLst>
              </p:cNvPr>
              <p:cNvSpPr/>
              <p:nvPr/>
            </p:nvSpPr>
            <p:spPr>
              <a:xfrm>
                <a:off x="1941049" y="3888468"/>
                <a:ext cx="1875724" cy="1073962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32">
                <a:extLst>
                  <a:ext uri="{FF2B5EF4-FFF2-40B4-BE49-F238E27FC236}">
                    <a16:creationId xmlns:a16="http://schemas.microsoft.com/office/drawing/2014/main" id="{492D6D66-C6B6-4E97-B1E7-E11863813AA2}"/>
                  </a:ext>
                </a:extLst>
              </p:cNvPr>
              <p:cNvSpPr/>
              <p:nvPr/>
            </p:nvSpPr>
            <p:spPr>
              <a:xfrm>
                <a:off x="1693904" y="4363719"/>
                <a:ext cx="291998" cy="801760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33">
                <a:extLst>
                  <a:ext uri="{FF2B5EF4-FFF2-40B4-BE49-F238E27FC236}">
                    <a16:creationId xmlns:a16="http://schemas.microsoft.com/office/drawing/2014/main" id="{3C71C450-6894-4FC4-AC38-DBA78483A6E5}"/>
                  </a:ext>
                </a:extLst>
              </p:cNvPr>
              <p:cNvSpPr/>
              <p:nvPr/>
            </p:nvSpPr>
            <p:spPr>
              <a:xfrm>
                <a:off x="1989362" y="2460944"/>
                <a:ext cx="282100" cy="786912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34">
                <a:extLst>
                  <a:ext uri="{FF2B5EF4-FFF2-40B4-BE49-F238E27FC236}">
                    <a16:creationId xmlns:a16="http://schemas.microsoft.com/office/drawing/2014/main" id="{134F9E76-D49E-429B-8C1C-53674E31EE92}"/>
                  </a:ext>
                </a:extLst>
              </p:cNvPr>
              <p:cNvSpPr/>
              <p:nvPr/>
            </p:nvSpPr>
            <p:spPr>
              <a:xfrm>
                <a:off x="3063920" y="4248880"/>
                <a:ext cx="574100" cy="173220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id="{CD47A96C-C398-4CCA-8299-8F3F4F418FDF}"/>
                  </a:ext>
                </a:extLst>
              </p:cNvPr>
              <p:cNvSpPr/>
              <p:nvPr/>
            </p:nvSpPr>
            <p:spPr>
              <a:xfrm>
                <a:off x="2782698" y="2800498"/>
                <a:ext cx="707727" cy="960133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85AEB2-FDE1-426F-8D06-512125E7EF68}"/>
              </a:ext>
            </a:extLst>
          </p:cNvPr>
          <p:cNvSpPr txBox="1"/>
          <p:nvPr/>
        </p:nvSpPr>
        <p:spPr>
          <a:xfrm>
            <a:off x="6091466" y="386419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EAB4B3-DD0A-4E1B-BFC4-16B496CB268B}"/>
              </a:ext>
            </a:extLst>
          </p:cNvPr>
          <p:cNvSpPr txBox="1"/>
          <p:nvPr/>
        </p:nvSpPr>
        <p:spPr>
          <a:xfrm>
            <a:off x="7386280" y="3779454"/>
            <a:ext cx="4314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165EA-EF2A-4A68-AD3B-0285207DC5B9}"/>
              </a:ext>
            </a:extLst>
          </p:cNvPr>
          <p:cNvSpPr txBox="1"/>
          <p:nvPr/>
        </p:nvSpPr>
        <p:spPr>
          <a:xfrm>
            <a:off x="6091465" y="4723109"/>
            <a:ext cx="560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AD626-B605-4EF7-B346-117C4127BCAA}"/>
              </a:ext>
            </a:extLst>
          </p:cNvPr>
          <p:cNvSpPr txBox="1"/>
          <p:nvPr/>
        </p:nvSpPr>
        <p:spPr>
          <a:xfrm>
            <a:off x="7468386" y="1929644"/>
            <a:ext cx="42326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BF73CC-25A6-4A61-9222-668DE776A683}"/>
              </a:ext>
            </a:extLst>
          </p:cNvPr>
          <p:cNvGrpSpPr/>
          <p:nvPr/>
        </p:nvGrpSpPr>
        <p:grpSpPr>
          <a:xfrm>
            <a:off x="563807" y="5302616"/>
            <a:ext cx="10998447" cy="1008112"/>
            <a:chOff x="563807" y="5302616"/>
            <a:chExt cx="10998447" cy="1008112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57DC6E1D-AA64-4857-989E-2A2A7F71F92F}"/>
                </a:ext>
              </a:extLst>
            </p:cNvPr>
            <p:cNvGrpSpPr/>
            <p:nvPr/>
          </p:nvGrpSpPr>
          <p:grpSpPr>
            <a:xfrm>
              <a:off x="4524796" y="5302616"/>
              <a:ext cx="3077231" cy="1008112"/>
              <a:chOff x="4493712" y="5612841"/>
              <a:chExt cx="3077231" cy="1008112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BB5F5B42-35D3-4599-B909-800A4D49BFBA}"/>
                  </a:ext>
                </a:extLst>
              </p:cNvPr>
              <p:cNvSpPr/>
              <p:nvPr/>
            </p:nvSpPr>
            <p:spPr>
              <a:xfrm>
                <a:off x="4870943" y="5612841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3BFA1964-AD30-4807-934E-99BC9C73CDA6}"/>
                  </a:ext>
                </a:extLst>
              </p:cNvPr>
              <p:cNvSpPr/>
              <p:nvPr/>
            </p:nvSpPr>
            <p:spPr>
              <a:xfrm>
                <a:off x="4493712" y="5740517"/>
                <a:ext cx="752762" cy="7527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id="{E72D7179-21FB-4694-BA83-ED8F78939156}"/>
                  </a:ext>
                </a:extLst>
              </p:cNvPr>
              <p:cNvGrpSpPr/>
              <p:nvPr/>
            </p:nvGrpSpPr>
            <p:grpSpPr>
              <a:xfrm>
                <a:off x="5380443" y="5671857"/>
                <a:ext cx="2098288" cy="876790"/>
                <a:chOff x="3131840" y="2220253"/>
                <a:chExt cx="3096344" cy="87679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6411E7-9E63-420F-B2B1-D343BBD67319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400A19-F945-4631-8C2C-15FF2B2E0CBD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7" name="Donut 39">
                <a:extLst>
                  <a:ext uri="{FF2B5EF4-FFF2-40B4-BE49-F238E27FC236}">
                    <a16:creationId xmlns:a16="http://schemas.microsoft.com/office/drawing/2014/main" id="{1656578F-1FC3-41CA-9781-8F5F7FF05011}"/>
                  </a:ext>
                </a:extLst>
              </p:cNvPr>
              <p:cNvSpPr/>
              <p:nvPr/>
            </p:nvSpPr>
            <p:spPr>
              <a:xfrm>
                <a:off x="4690943" y="5935979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1152300" y="922782"/>
                    </a:moveTo>
                    <a:lnTo>
                      <a:pt x="2354400" y="1620000"/>
                    </a:lnTo>
                    <a:lnTo>
                      <a:pt x="1152300" y="2317218"/>
                    </a:lnTo>
                    <a:close/>
                    <a:moveTo>
                      <a:pt x="1620000" y="342403"/>
                    </a:moveTo>
                    <a:cubicBezTo>
                      <a:pt x="914403" y="342403"/>
                      <a:pt x="342403" y="914403"/>
                      <a:pt x="342403" y="1620000"/>
                    </a:cubicBezTo>
                    <a:cubicBezTo>
                      <a:pt x="342403" y="2325597"/>
                      <a:pt x="914403" y="2897597"/>
                      <a:pt x="1620000" y="2897597"/>
                    </a:cubicBezTo>
                    <a:cubicBezTo>
                      <a:pt x="2325597" y="2897597"/>
                      <a:pt x="2897597" y="2325597"/>
                      <a:pt x="2897597" y="1620000"/>
                    </a:cubicBezTo>
                    <a:cubicBezTo>
                      <a:pt x="2897597" y="914403"/>
                      <a:pt x="2325597" y="342403"/>
                      <a:pt x="1620000" y="342403"/>
                    </a:cubicBezTo>
                    <a:close/>
                    <a:moveTo>
                      <a:pt x="1620000" y="0"/>
                    </a:moveTo>
                    <a:cubicBezTo>
                      <a:pt x="2514701" y="0"/>
                      <a:pt x="3240000" y="725299"/>
                      <a:pt x="3240000" y="1620000"/>
                    </a:cubicBezTo>
                    <a:cubicBezTo>
                      <a:pt x="3240000" y="2514701"/>
                      <a:pt x="2514701" y="3240000"/>
                      <a:pt x="1620000" y="3240000"/>
                    </a:cubicBezTo>
                    <a:cubicBezTo>
                      <a:pt x="725299" y="3240000"/>
                      <a:pt x="0" y="2514701"/>
                      <a:pt x="0" y="1620000"/>
                    </a:cubicBezTo>
                    <a:cubicBezTo>
                      <a:pt x="0" y="725299"/>
                      <a:pt x="725299" y="0"/>
                      <a:pt x="162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DEADF720-FE9E-48DF-B6CA-AC9F6AA894EC}"/>
                </a:ext>
              </a:extLst>
            </p:cNvPr>
            <p:cNvGrpSpPr/>
            <p:nvPr/>
          </p:nvGrpSpPr>
          <p:grpSpPr>
            <a:xfrm>
              <a:off x="563807" y="5302616"/>
              <a:ext cx="3077994" cy="1008112"/>
              <a:chOff x="465936" y="5605076"/>
              <a:chExt cx="3077994" cy="1008112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08BDB34B-4A24-4A02-B737-509A35309CE2}"/>
                  </a:ext>
                </a:extLst>
              </p:cNvPr>
              <p:cNvSpPr/>
              <p:nvPr/>
            </p:nvSpPr>
            <p:spPr>
              <a:xfrm>
                <a:off x="843930" y="5605076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B3C98965-5CBA-46F0-BBC7-922ECC9A768E}"/>
                  </a:ext>
                </a:extLst>
              </p:cNvPr>
              <p:cNvSpPr/>
              <p:nvPr/>
            </p:nvSpPr>
            <p:spPr>
              <a:xfrm>
                <a:off x="465936" y="5732751"/>
                <a:ext cx="752762" cy="7527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23" name="Group 13">
                <a:extLst>
                  <a:ext uri="{FF2B5EF4-FFF2-40B4-BE49-F238E27FC236}">
                    <a16:creationId xmlns:a16="http://schemas.microsoft.com/office/drawing/2014/main" id="{8E4CF22C-72B9-4CAD-8DA2-5031AD578F90}"/>
                  </a:ext>
                </a:extLst>
              </p:cNvPr>
              <p:cNvGrpSpPr/>
              <p:nvPr/>
            </p:nvGrpSpPr>
            <p:grpSpPr>
              <a:xfrm>
                <a:off x="1327603" y="5671857"/>
                <a:ext cx="2098288" cy="876790"/>
                <a:chOff x="3131840" y="2220253"/>
                <a:chExt cx="3096344" cy="87679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FA8E3F-7602-44A4-90CE-C70E981D3872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9AB8B4C-694D-4857-8CAD-C489BA194089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019A166D-91EC-4238-B821-7C614DB8E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8743" y="5946203"/>
                <a:ext cx="336743" cy="33955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7" name="Group 17">
              <a:extLst>
                <a:ext uri="{FF2B5EF4-FFF2-40B4-BE49-F238E27FC236}">
                  <a16:creationId xmlns:a16="http://schemas.microsoft.com/office/drawing/2014/main" id="{F08F36D0-0699-4A08-876D-FA9DD69C23BC}"/>
                </a:ext>
              </a:extLst>
            </p:cNvPr>
            <p:cNvGrpSpPr/>
            <p:nvPr/>
          </p:nvGrpSpPr>
          <p:grpSpPr>
            <a:xfrm>
              <a:off x="8485023" y="5302616"/>
              <a:ext cx="3077231" cy="1008112"/>
              <a:chOff x="8387152" y="5553825"/>
              <a:chExt cx="3077231" cy="1008112"/>
            </a:xfrm>
          </p:grpSpPr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2C811039-9E59-41FC-B9F5-5D3BCCA9E72C}"/>
                  </a:ext>
                </a:extLst>
              </p:cNvPr>
              <p:cNvSpPr/>
              <p:nvPr/>
            </p:nvSpPr>
            <p:spPr>
              <a:xfrm>
                <a:off x="8764383" y="5553825"/>
                <a:ext cx="2700000" cy="1008112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208B0BA3-C730-4E1D-ABF5-8575D91410FB}"/>
                  </a:ext>
                </a:extLst>
              </p:cNvPr>
              <p:cNvSpPr/>
              <p:nvPr/>
            </p:nvSpPr>
            <p:spPr>
              <a:xfrm>
                <a:off x="8387152" y="5681501"/>
                <a:ext cx="752762" cy="7527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0" name="Group 20">
                <a:extLst>
                  <a:ext uri="{FF2B5EF4-FFF2-40B4-BE49-F238E27FC236}">
                    <a16:creationId xmlns:a16="http://schemas.microsoft.com/office/drawing/2014/main" id="{002F310E-5F9E-4FA5-AA9E-D80B9088FBBF}"/>
                  </a:ext>
                </a:extLst>
              </p:cNvPr>
              <p:cNvGrpSpPr/>
              <p:nvPr/>
            </p:nvGrpSpPr>
            <p:grpSpPr>
              <a:xfrm>
                <a:off x="9273883" y="5612841"/>
                <a:ext cx="2098288" cy="876790"/>
                <a:chOff x="3131840" y="2220253"/>
                <a:chExt cx="3096344" cy="87679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A2A00E6-4D01-404E-BC7E-79E8D6FA33C8}"/>
                    </a:ext>
                  </a:extLst>
                </p:cNvPr>
                <p:cNvSpPr txBox="1"/>
                <p:nvPr/>
              </p:nvSpPr>
              <p:spPr>
                <a:xfrm>
                  <a:off x="3131840" y="2220253"/>
                  <a:ext cx="309634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17FDF71-36BA-4730-A28D-2F42D7CF91C6}"/>
                    </a:ext>
                  </a:extLst>
                </p:cNvPr>
                <p:cNvSpPr txBox="1"/>
                <p:nvPr/>
              </p:nvSpPr>
              <p:spPr>
                <a:xfrm>
                  <a:off x="3131840" y="2450712"/>
                  <a:ext cx="30963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</a:t>
                  </a:r>
                  <a:endParaRPr lang="ko-KR" altLang="en-US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2536737F-ADB1-4FAF-95E5-5B5D33ED3597}"/>
                </a:ext>
              </a:extLst>
            </p:cNvPr>
            <p:cNvSpPr/>
            <p:nvPr/>
          </p:nvSpPr>
          <p:spPr>
            <a:xfrm>
              <a:off x="8667041" y="5613656"/>
              <a:ext cx="388726" cy="354774"/>
            </a:xfrm>
            <a:custGeom>
              <a:avLst/>
              <a:gdLst/>
              <a:ahLst/>
              <a:cxnLst/>
              <a:rect l="l" t="t" r="r" b="b"/>
              <a:pathLst>
                <a:path w="3912285" h="3570584">
                  <a:moveTo>
                    <a:pt x="1735286" y="1923802"/>
                  </a:moveTo>
                  <a:cubicBezTo>
                    <a:pt x="1696807" y="1923802"/>
                    <a:pt x="1665614" y="1954995"/>
                    <a:pt x="1665614" y="1993474"/>
                  </a:cubicBezTo>
                  <a:lnTo>
                    <a:pt x="1665614" y="2272151"/>
                  </a:lnTo>
                  <a:cubicBezTo>
                    <a:pt x="1665614" y="2310630"/>
                    <a:pt x="1696807" y="2341823"/>
                    <a:pt x="1735286" y="2341823"/>
                  </a:cubicBezTo>
                  <a:lnTo>
                    <a:pt x="2120746" y="2341823"/>
                  </a:lnTo>
                  <a:cubicBezTo>
                    <a:pt x="2159225" y="2341823"/>
                    <a:pt x="2190418" y="2310630"/>
                    <a:pt x="2190418" y="2272151"/>
                  </a:cubicBezTo>
                  <a:lnTo>
                    <a:pt x="2190418" y="1993474"/>
                  </a:lnTo>
                  <a:cubicBezTo>
                    <a:pt x="2190418" y="1954995"/>
                    <a:pt x="2159225" y="1923802"/>
                    <a:pt x="2120746" y="1923802"/>
                  </a:cubicBezTo>
                  <a:close/>
                  <a:moveTo>
                    <a:pt x="1562868" y="288032"/>
                  </a:moveTo>
                  <a:cubicBezTo>
                    <a:pt x="1509767" y="288032"/>
                    <a:pt x="1466720" y="331079"/>
                    <a:pt x="1466720" y="384180"/>
                  </a:cubicBezTo>
                  <a:lnTo>
                    <a:pt x="1466720" y="665962"/>
                  </a:lnTo>
                  <a:lnTo>
                    <a:pt x="2398596" y="665962"/>
                  </a:lnTo>
                  <a:lnTo>
                    <a:pt x="2398596" y="384180"/>
                  </a:lnTo>
                  <a:cubicBezTo>
                    <a:pt x="2398596" y="331079"/>
                    <a:pt x="2355549" y="288032"/>
                    <a:pt x="2302448" y="288032"/>
                  </a:cubicBezTo>
                  <a:close/>
                  <a:moveTo>
                    <a:pt x="1328618" y="0"/>
                  </a:moveTo>
                  <a:lnTo>
                    <a:pt x="2528746" y="0"/>
                  </a:lnTo>
                  <a:cubicBezTo>
                    <a:pt x="2614913" y="0"/>
                    <a:pt x="2684766" y="69853"/>
                    <a:pt x="2684766" y="156020"/>
                  </a:cubicBezTo>
                  <a:lnTo>
                    <a:pt x="2684766" y="665962"/>
                  </a:lnTo>
                  <a:lnTo>
                    <a:pt x="3428172" y="665962"/>
                  </a:lnTo>
                  <a:cubicBezTo>
                    <a:pt x="3695540" y="665962"/>
                    <a:pt x="3912285" y="882707"/>
                    <a:pt x="3912285" y="1150075"/>
                  </a:cubicBezTo>
                  <a:lnTo>
                    <a:pt x="3912285" y="2061141"/>
                  </a:lnTo>
                  <a:lnTo>
                    <a:pt x="2398595" y="2061141"/>
                  </a:lnTo>
                  <a:lnTo>
                    <a:pt x="2398595" y="2204482"/>
                  </a:lnTo>
                  <a:lnTo>
                    <a:pt x="3912285" y="2204482"/>
                  </a:lnTo>
                  <a:lnTo>
                    <a:pt x="3912285" y="3086471"/>
                  </a:lnTo>
                  <a:cubicBezTo>
                    <a:pt x="3912285" y="3353839"/>
                    <a:pt x="3695540" y="3570584"/>
                    <a:pt x="3428172" y="3570584"/>
                  </a:cubicBezTo>
                  <a:lnTo>
                    <a:pt x="484113" y="3570584"/>
                  </a:lnTo>
                  <a:cubicBezTo>
                    <a:pt x="216745" y="3570584"/>
                    <a:pt x="0" y="3353839"/>
                    <a:pt x="0" y="3086471"/>
                  </a:cubicBezTo>
                  <a:lnTo>
                    <a:pt x="0" y="2204482"/>
                  </a:lnTo>
                  <a:lnTo>
                    <a:pt x="1495037" y="2204482"/>
                  </a:lnTo>
                  <a:lnTo>
                    <a:pt x="1495037" y="2061141"/>
                  </a:lnTo>
                  <a:lnTo>
                    <a:pt x="0" y="2061141"/>
                  </a:lnTo>
                  <a:lnTo>
                    <a:pt x="0" y="1150075"/>
                  </a:lnTo>
                  <a:cubicBezTo>
                    <a:pt x="0" y="882707"/>
                    <a:pt x="216745" y="665962"/>
                    <a:pt x="484113" y="665962"/>
                  </a:cubicBezTo>
                  <a:lnTo>
                    <a:pt x="1172598" y="665962"/>
                  </a:lnTo>
                  <a:lnTo>
                    <a:pt x="1172598" y="156020"/>
                  </a:lnTo>
                  <a:cubicBezTo>
                    <a:pt x="1172598" y="69853"/>
                    <a:pt x="1242451" y="0"/>
                    <a:pt x="13286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18E2EF-719D-4598-9455-036386735906}"/>
              </a:ext>
            </a:extLst>
          </p:cNvPr>
          <p:cNvSpPr txBox="1"/>
          <p:nvPr/>
        </p:nvSpPr>
        <p:spPr>
          <a:xfrm>
            <a:off x="766614" y="3331235"/>
            <a:ext cx="46420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9B38B9A1-2643-4BC6-A6E9-26AF7481289C}"/>
              </a:ext>
            </a:extLst>
          </p:cNvPr>
          <p:cNvSpPr txBox="1">
            <a:spLocks/>
          </p:cNvSpPr>
          <p:nvPr/>
        </p:nvSpPr>
        <p:spPr>
          <a:xfrm>
            <a:off x="892405" y="4073361"/>
            <a:ext cx="4519122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B531BE-93B0-4E08-9537-DD26E671F68B}"/>
              </a:ext>
            </a:extLst>
          </p:cNvPr>
          <p:cNvSpPr txBox="1"/>
          <p:nvPr/>
        </p:nvSpPr>
        <p:spPr>
          <a:xfrm>
            <a:off x="766614" y="417392"/>
            <a:ext cx="43310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E7C05-913F-4067-B3A9-BA969F7229D5}"/>
              </a:ext>
            </a:extLst>
          </p:cNvPr>
          <p:cNvGrpSpPr/>
          <p:nvPr/>
        </p:nvGrpSpPr>
        <p:grpSpPr>
          <a:xfrm>
            <a:off x="217122" y="1359557"/>
            <a:ext cx="3595328" cy="3888592"/>
            <a:chOff x="5277160" y="1526519"/>
            <a:chExt cx="2000337" cy="2522764"/>
          </a:xfrm>
          <a:solidFill>
            <a:schemeClr val="accent1"/>
          </a:solidFill>
        </p:grpSpPr>
        <p:sp>
          <p:nvSpPr>
            <p:cNvPr id="4" name="Arrow: Up 61">
              <a:extLst>
                <a:ext uri="{FF2B5EF4-FFF2-40B4-BE49-F238E27FC236}">
                  <a16:creationId xmlns:a16="http://schemas.microsoft.com/office/drawing/2014/main" id="{E5403D8E-E2E7-4A39-BD94-2D8F217A64C3}"/>
                </a:ext>
              </a:extLst>
            </p:cNvPr>
            <p:cNvSpPr/>
            <p:nvPr/>
          </p:nvSpPr>
          <p:spPr>
            <a:xfrm rot="2141881">
              <a:off x="6997612" y="1526519"/>
              <a:ext cx="279885" cy="19223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5">
              <a:extLst>
                <a:ext uri="{FF2B5EF4-FFF2-40B4-BE49-F238E27FC236}">
                  <a16:creationId xmlns:a16="http://schemas.microsoft.com/office/drawing/2014/main" id="{C5236DB3-7171-4F36-9FD6-68C35F1F2860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rapezoid 6">
              <a:extLst>
                <a:ext uri="{FF2B5EF4-FFF2-40B4-BE49-F238E27FC236}">
                  <a16:creationId xmlns:a16="http://schemas.microsoft.com/office/drawing/2014/main" id="{2F1F35C9-C3F9-4042-A222-84776FC81302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apezoid 7">
              <a:extLst>
                <a:ext uri="{FF2B5EF4-FFF2-40B4-BE49-F238E27FC236}">
                  <a16:creationId xmlns:a16="http://schemas.microsoft.com/office/drawing/2014/main" id="{A2F3E2AA-0EEA-4641-B59D-0A468AD66B1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apezoid 8">
              <a:extLst>
                <a:ext uri="{FF2B5EF4-FFF2-40B4-BE49-F238E27FC236}">
                  <a16:creationId xmlns:a16="http://schemas.microsoft.com/office/drawing/2014/main" id="{1FEEF810-F65C-461E-8C39-FDFC5E48D7E7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aphic 51">
            <a:extLst>
              <a:ext uri="{FF2B5EF4-FFF2-40B4-BE49-F238E27FC236}">
                <a16:creationId xmlns:a16="http://schemas.microsoft.com/office/drawing/2014/main" id="{A169C3DF-3B29-483A-BBFF-3DA78520D16F}"/>
              </a:ext>
            </a:extLst>
          </p:cNvPr>
          <p:cNvGrpSpPr/>
          <p:nvPr/>
        </p:nvGrpSpPr>
        <p:grpSpPr>
          <a:xfrm>
            <a:off x="-9728" y="2438962"/>
            <a:ext cx="4314722" cy="4431102"/>
            <a:chOff x="4877104" y="3337195"/>
            <a:chExt cx="3199005" cy="3285291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F2FD98E8-6E5D-4D4F-9BF7-8EAB6D77CDDA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6FE4794B-9684-4EC1-94C6-B90570F4A38C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8545BC4-0D5B-42BB-8F13-72909FEBDC8C}"/>
              </a:ext>
            </a:extLst>
          </p:cNvPr>
          <p:cNvSpPr txBox="1"/>
          <p:nvPr/>
        </p:nvSpPr>
        <p:spPr>
          <a:xfrm>
            <a:off x="5451225" y="2899077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4" name="AutoShape 92">
            <a:extLst>
              <a:ext uri="{FF2B5EF4-FFF2-40B4-BE49-F238E27FC236}">
                <a16:creationId xmlns:a16="http://schemas.microsoft.com/office/drawing/2014/main" id="{D75E6A89-AB74-4226-8E5E-DAD4ECBB4A4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13140" y="3760466"/>
            <a:ext cx="560666" cy="560666"/>
          </a:xfrm>
          <a:prstGeom prst="round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AutoShape 92">
            <a:extLst>
              <a:ext uri="{FF2B5EF4-FFF2-40B4-BE49-F238E27FC236}">
                <a16:creationId xmlns:a16="http://schemas.microsoft.com/office/drawing/2014/main" id="{B29FB3AA-C343-4FD3-8B1B-D6CC229129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25022" y="3760466"/>
            <a:ext cx="560666" cy="560666"/>
          </a:xfrm>
          <a:prstGeom prst="round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id="{775B7062-1869-41F8-975E-0C940A1372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30963" y="3760404"/>
            <a:ext cx="560666" cy="560728"/>
          </a:xfrm>
          <a:prstGeom prst="round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AutoShape 92">
            <a:extLst>
              <a:ext uri="{FF2B5EF4-FFF2-40B4-BE49-F238E27FC236}">
                <a16:creationId xmlns:a16="http://schemas.microsoft.com/office/drawing/2014/main" id="{BD219E65-9C78-4BB0-AFC3-1968A32EA1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9081" y="3760404"/>
            <a:ext cx="560666" cy="560728"/>
          </a:xfrm>
          <a:prstGeom prst="round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52252-B4C9-47F9-8309-52EC7478ACA0}"/>
              </a:ext>
            </a:extLst>
          </p:cNvPr>
          <p:cNvSpPr txBox="1"/>
          <p:nvPr/>
        </p:nvSpPr>
        <p:spPr>
          <a:xfrm>
            <a:off x="5451224" y="518162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9" name="Trapezoid 10">
            <a:extLst>
              <a:ext uri="{FF2B5EF4-FFF2-40B4-BE49-F238E27FC236}">
                <a16:creationId xmlns:a16="http://schemas.microsoft.com/office/drawing/2014/main" id="{5FF59BD0-770C-493C-A8D6-8CBE167C983A}"/>
              </a:ext>
            </a:extLst>
          </p:cNvPr>
          <p:cNvSpPr/>
          <p:nvPr/>
        </p:nvSpPr>
        <p:spPr>
          <a:xfrm>
            <a:off x="7419510" y="3854886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0D5CA911-682B-4534-9269-B68CB07CAC1C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5DCA5C33-8538-440C-AE04-CD554152FD2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1ED239A2-040C-43D2-B325-249232539502}"/>
              </a:ext>
            </a:extLst>
          </p:cNvPr>
          <p:cNvSpPr>
            <a:spLocks/>
          </p:cNvSpPr>
          <p:nvPr/>
        </p:nvSpPr>
        <p:spPr>
          <a:xfrm>
            <a:off x="8941090" y="387687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C324-96A7-43D1-992F-3A5892AEB7AC}"/>
              </a:ext>
            </a:extLst>
          </p:cNvPr>
          <p:cNvSpPr txBox="1"/>
          <p:nvPr/>
        </p:nvSpPr>
        <p:spPr>
          <a:xfrm>
            <a:off x="5451226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211FC-2907-4523-A745-75B15151073C}"/>
              </a:ext>
            </a:extLst>
          </p:cNvPr>
          <p:cNvSpPr txBox="1"/>
          <p:nvPr/>
        </p:nvSpPr>
        <p:spPr>
          <a:xfrm>
            <a:off x="6962792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12089-3F8C-442C-8E98-55A91B8CF8C2}"/>
              </a:ext>
            </a:extLst>
          </p:cNvPr>
          <p:cNvSpPr txBox="1"/>
          <p:nvPr/>
        </p:nvSpPr>
        <p:spPr>
          <a:xfrm>
            <a:off x="8474360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DD7D9-FA2F-4C13-8B0F-A1ECA3119A26}"/>
              </a:ext>
            </a:extLst>
          </p:cNvPr>
          <p:cNvSpPr txBox="1"/>
          <p:nvPr/>
        </p:nvSpPr>
        <p:spPr>
          <a:xfrm>
            <a:off x="9985926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A3C11-FAD3-4489-A0FC-49C4295B10B7}"/>
              </a:ext>
            </a:extLst>
          </p:cNvPr>
          <p:cNvSpPr txBox="1"/>
          <p:nvPr/>
        </p:nvSpPr>
        <p:spPr>
          <a:xfrm>
            <a:off x="5499865" y="1790284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B06E8-AA97-45AB-99CB-8BE094FA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3320"/>
              </p:ext>
            </p:extLst>
          </p:nvPr>
        </p:nvGraphicFramePr>
        <p:xfrm>
          <a:off x="5169131" y="1997057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02FE2FB-1061-4BC9-B49D-754AD3D9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75605"/>
              </p:ext>
            </p:extLst>
          </p:nvPr>
        </p:nvGraphicFramePr>
        <p:xfrm>
          <a:off x="865166" y="1997057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4F8561A-8AC5-4916-97A3-848E19B7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5926"/>
              </p:ext>
            </p:extLst>
          </p:nvPr>
        </p:nvGraphicFramePr>
        <p:xfrm>
          <a:off x="2862954" y="1771479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6">
            <a:extLst>
              <a:ext uri="{FF2B5EF4-FFF2-40B4-BE49-F238E27FC236}">
                <a16:creationId xmlns:a16="http://schemas.microsoft.com/office/drawing/2014/main" id="{0685711A-8F7A-4C22-AC53-31579CC1FF1E}"/>
              </a:ext>
            </a:extLst>
          </p:cNvPr>
          <p:cNvSpPr/>
          <p:nvPr/>
        </p:nvSpPr>
        <p:spPr>
          <a:xfrm>
            <a:off x="6044559" y="2346622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자유형 151">
            <a:extLst>
              <a:ext uri="{FF2B5EF4-FFF2-40B4-BE49-F238E27FC236}">
                <a16:creationId xmlns:a16="http://schemas.microsoft.com/office/drawing/2014/main" id="{3DDF99B1-CB25-4E3D-8812-9492E07BC45D}"/>
              </a:ext>
            </a:extLst>
          </p:cNvPr>
          <p:cNvSpPr/>
          <p:nvPr/>
        </p:nvSpPr>
        <p:spPr>
          <a:xfrm>
            <a:off x="1759154" y="2264610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F1B930D3-336D-45F4-82C1-73C14E123B1C}"/>
              </a:ext>
            </a:extLst>
          </p:cNvPr>
          <p:cNvSpPr/>
          <p:nvPr/>
        </p:nvSpPr>
        <p:spPr>
          <a:xfrm>
            <a:off x="3919747" y="2136891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6B0C3E97-520D-40BE-B0AA-F400A037ED27}"/>
              </a:ext>
            </a:extLst>
          </p:cNvPr>
          <p:cNvSpPr/>
          <p:nvPr/>
        </p:nvSpPr>
        <p:spPr>
          <a:xfrm>
            <a:off x="7913391" y="1844503"/>
            <a:ext cx="387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accent2"/>
                </a:solidFill>
                <a:cs typeface="Arial" pitchFamily="34" charset="0"/>
              </a:rPr>
              <a:t>Simple PowerPoint</a:t>
            </a:r>
            <a:endParaRPr lang="ko-KR" altLang="en-US" sz="3200" b="1" spc="-15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30">
            <a:extLst>
              <a:ext uri="{FF2B5EF4-FFF2-40B4-BE49-F238E27FC236}">
                <a16:creationId xmlns:a16="http://schemas.microsoft.com/office/drawing/2014/main" id="{BEF3B884-B754-49C3-B123-79C1B3A93C14}"/>
              </a:ext>
            </a:extLst>
          </p:cNvPr>
          <p:cNvGrpSpPr/>
          <p:nvPr/>
        </p:nvGrpSpPr>
        <p:grpSpPr>
          <a:xfrm>
            <a:off x="8124378" y="2425396"/>
            <a:ext cx="3455003" cy="775862"/>
            <a:chOff x="6324699" y="2356411"/>
            <a:chExt cx="2736305" cy="77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EABB42-EABF-4550-82FB-B83024BB7BCE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3ED7EE-C58E-41B6-9527-4F5817C43C86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0B094DA8-11E1-43A6-A874-CFCEE9C891C4}"/>
              </a:ext>
            </a:extLst>
          </p:cNvPr>
          <p:cNvGrpSpPr/>
          <p:nvPr/>
        </p:nvGrpSpPr>
        <p:grpSpPr>
          <a:xfrm>
            <a:off x="8733594" y="3416722"/>
            <a:ext cx="2236570" cy="2638758"/>
            <a:chOff x="4980628" y="1360115"/>
            <a:chExt cx="2236570" cy="26387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DCAE36-D608-420E-8735-3436495379D7}"/>
                </a:ext>
              </a:extLst>
            </p:cNvPr>
            <p:cNvSpPr txBox="1"/>
            <p:nvPr/>
          </p:nvSpPr>
          <p:spPr>
            <a:xfrm>
              <a:off x="4980628" y="1690549"/>
              <a:ext cx="22365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5C7B2-F9DB-49F5-B39D-5CF70CBB107C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27224" y="2857630"/>
            <a:ext cx="4974554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798A302-D55B-4778-A4DA-78A2A0D870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Rectangle: Rounded Corners 8">
            <a:extLst>
              <a:ext uri="{FF2B5EF4-FFF2-40B4-BE49-F238E27FC236}">
                <a16:creationId xmlns:a16="http://schemas.microsoft.com/office/drawing/2014/main" id="{2C863451-8455-4B6A-8BEC-346F3DE635FF}"/>
              </a:ext>
            </a:extLst>
          </p:cNvPr>
          <p:cNvSpPr/>
          <p:nvPr/>
        </p:nvSpPr>
        <p:spPr>
          <a:xfrm>
            <a:off x="4058434" y="5436296"/>
            <a:ext cx="7503090" cy="1089764"/>
          </a:xfrm>
          <a:prstGeom prst="roundRect">
            <a:avLst>
              <a:gd name="adj" fmla="val 143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4C2A3-D076-48AC-8781-700CDEEDFBC1}"/>
              </a:ext>
            </a:extLst>
          </p:cNvPr>
          <p:cNvSpPr txBox="1"/>
          <p:nvPr/>
        </p:nvSpPr>
        <p:spPr>
          <a:xfrm>
            <a:off x="6204709" y="2650333"/>
            <a:ext cx="4942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D30BA-E0BF-4AC1-841B-F2B7E1792F72}"/>
              </a:ext>
            </a:extLst>
          </p:cNvPr>
          <p:cNvSpPr txBox="1"/>
          <p:nvPr/>
        </p:nvSpPr>
        <p:spPr>
          <a:xfrm>
            <a:off x="5435202" y="536919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E419B-6F7C-4E51-989D-311AE5C713C8}"/>
              </a:ext>
            </a:extLst>
          </p:cNvPr>
          <p:cNvSpPr txBox="1"/>
          <p:nvPr/>
        </p:nvSpPr>
        <p:spPr>
          <a:xfrm>
            <a:off x="4497058" y="5565679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889F36-1134-44E1-8600-D4AB492CD6BD}"/>
              </a:ext>
            </a:extLst>
          </p:cNvPr>
          <p:cNvGrpSpPr/>
          <p:nvPr/>
        </p:nvGrpSpPr>
        <p:grpSpPr>
          <a:xfrm>
            <a:off x="3725696" y="1710132"/>
            <a:ext cx="4740611" cy="3669269"/>
            <a:chOff x="2625429" y="1447801"/>
            <a:chExt cx="3880811" cy="300377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1E6D74C2-374F-48A3-853D-06DFDF0A85C1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34755A8-CA74-46DB-AD99-400FAA84F41A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8FAFD4-C714-4417-9DB4-A628B5455C8E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65DA5AE-EE9D-4BDC-A512-30565A8F9379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DE43ED6-D012-4CFC-821C-84E393A734B1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43852-8893-4284-95D1-87A3EE9F9508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1567A6-F7B2-42E3-8F69-FB4259C65F82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D22D70-178E-4D62-9A99-5A7038475192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E93BC3-FBFB-44C3-9BFF-77148965E200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9A2DE-713D-403D-97C4-D1FD2ED5FE91}"/>
                </a:ext>
              </a:extLst>
            </p:cNvPr>
            <p:cNvSpPr txBox="1"/>
            <p:nvPr/>
          </p:nvSpPr>
          <p:spPr>
            <a:xfrm>
              <a:off x="3466003" y="1447801"/>
              <a:ext cx="2211993" cy="3779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Contents  Title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1">
            <a:extLst>
              <a:ext uri="{FF2B5EF4-FFF2-40B4-BE49-F238E27FC236}">
                <a16:creationId xmlns:a16="http://schemas.microsoft.com/office/drawing/2014/main" id="{374426AF-9923-4686-8874-DD840FB0BC30}"/>
              </a:ext>
            </a:extLst>
          </p:cNvPr>
          <p:cNvGrpSpPr/>
          <p:nvPr/>
        </p:nvGrpSpPr>
        <p:grpSpPr>
          <a:xfrm>
            <a:off x="8381903" y="3090608"/>
            <a:ext cx="2970277" cy="889421"/>
            <a:chOff x="2530759" y="1759421"/>
            <a:chExt cx="1681202" cy="889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1FB10B-0240-45DD-86E7-AAFCF15FCBF5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52CC5-C43F-45DB-A4FC-2CCBC7E2A997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FA7AD267-C920-41BF-9B54-92A562F91132}"/>
              </a:ext>
            </a:extLst>
          </p:cNvPr>
          <p:cNvGrpSpPr/>
          <p:nvPr/>
        </p:nvGrpSpPr>
        <p:grpSpPr>
          <a:xfrm>
            <a:off x="8381903" y="5199717"/>
            <a:ext cx="2970277" cy="889421"/>
            <a:chOff x="2530759" y="1759421"/>
            <a:chExt cx="1681202" cy="889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F0943F-5E42-491F-A204-5A5FD2E2D4F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82D11-2258-460B-94D6-746B6751D5B2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871F84C0-47BF-4C15-BCF1-40FAB9D92CED}"/>
              </a:ext>
            </a:extLst>
          </p:cNvPr>
          <p:cNvGrpSpPr/>
          <p:nvPr/>
        </p:nvGrpSpPr>
        <p:grpSpPr>
          <a:xfrm>
            <a:off x="824762" y="3090608"/>
            <a:ext cx="3020152" cy="889421"/>
            <a:chOff x="2530759" y="1759421"/>
            <a:chExt cx="1681202" cy="8894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E229F-16DB-4456-8F30-CAA2EA78DFC3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803001-3C14-45E7-89B3-CA8FEFA713D6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0">
            <a:extLst>
              <a:ext uri="{FF2B5EF4-FFF2-40B4-BE49-F238E27FC236}">
                <a16:creationId xmlns:a16="http://schemas.microsoft.com/office/drawing/2014/main" id="{E1EB7E1E-C4B9-4C7E-B3FD-871F929A2401}"/>
              </a:ext>
            </a:extLst>
          </p:cNvPr>
          <p:cNvGrpSpPr/>
          <p:nvPr/>
        </p:nvGrpSpPr>
        <p:grpSpPr>
          <a:xfrm>
            <a:off x="824762" y="5199717"/>
            <a:ext cx="3020152" cy="889421"/>
            <a:chOff x="2530759" y="1759421"/>
            <a:chExt cx="1681202" cy="8894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A41B85-5C20-45D2-8333-DC4CD3AA66F9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4BA228-953B-487A-86D4-1DFFCC363C81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1BF9399D-BEB2-47C6-AB79-F32F07AEE05C}"/>
              </a:ext>
            </a:extLst>
          </p:cNvPr>
          <p:cNvSpPr/>
          <p:nvPr/>
        </p:nvSpPr>
        <p:spPr>
          <a:xfrm>
            <a:off x="5870338" y="3340628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3433F6A1-3238-4D23-9309-C6C16B0D7D89}"/>
              </a:ext>
            </a:extLst>
          </p:cNvPr>
          <p:cNvSpPr/>
          <p:nvPr/>
        </p:nvSpPr>
        <p:spPr>
          <a:xfrm rot="18900000">
            <a:off x="4675518" y="2484031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6E5244A-875A-41E4-97CC-9B6204ED8D17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4" name="Rounded Rectangle 30">
              <a:extLst>
                <a:ext uri="{FF2B5EF4-FFF2-40B4-BE49-F238E27FC236}">
                  <a16:creationId xmlns:a16="http://schemas.microsoft.com/office/drawing/2014/main" id="{B32B45F7-CA82-4F75-88F8-B3C38D733E54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846F45E7-59A7-4A5B-9186-4445E0C7A664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58E90A58-F60F-4524-A448-33165C49611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3">
              <a:extLst>
                <a:ext uri="{FF2B5EF4-FFF2-40B4-BE49-F238E27FC236}">
                  <a16:creationId xmlns:a16="http://schemas.microsoft.com/office/drawing/2014/main" id="{1EB40505-B520-4839-9B5E-1E9956B083B3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0B4FA2-ABAD-4636-9896-D38BB1B099A9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CF4D2-29CB-4516-9DF8-38B4364EA37B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8C306-F9A0-4DFD-9CCE-13083EC46AC4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89F4C-4F73-42B4-BDBA-5B1B6805C823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4C5F6D-A404-45CB-AE44-CDC02133D812}"/>
              </a:ext>
            </a:extLst>
          </p:cNvPr>
          <p:cNvGrpSpPr/>
          <p:nvPr/>
        </p:nvGrpSpPr>
        <p:grpSpPr>
          <a:xfrm>
            <a:off x="891551" y="2161316"/>
            <a:ext cx="10385790" cy="3384376"/>
            <a:chOff x="891551" y="2161316"/>
            <a:chExt cx="10385790" cy="3384376"/>
          </a:xfrm>
        </p:grpSpPr>
        <p:grpSp>
          <p:nvGrpSpPr>
            <p:cNvPr id="12" name="Group 40">
              <a:extLst>
                <a:ext uri="{FF2B5EF4-FFF2-40B4-BE49-F238E27FC236}">
                  <a16:creationId xmlns:a16="http://schemas.microsoft.com/office/drawing/2014/main" id="{91D930C9-BB3B-4BAA-884A-C66A1392AEA9}"/>
                </a:ext>
              </a:extLst>
            </p:cNvPr>
            <p:cNvGrpSpPr/>
            <p:nvPr/>
          </p:nvGrpSpPr>
          <p:grpSpPr>
            <a:xfrm>
              <a:off x="8297284" y="2164423"/>
              <a:ext cx="2980057" cy="1315889"/>
              <a:chOff x="539552" y="2708920"/>
              <a:chExt cx="1872208" cy="1315889"/>
            </a:xfrm>
          </p:grpSpPr>
          <p:sp>
            <p:nvSpPr>
              <p:cNvPr id="13" name="Rounded Rectangle 41">
                <a:extLst>
                  <a:ext uri="{FF2B5EF4-FFF2-40B4-BE49-F238E27FC236}">
                    <a16:creationId xmlns:a16="http://schemas.microsoft.com/office/drawing/2014/main" id="{421AC5AC-1576-42A6-90F0-70BB935B19B0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4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D21B4-50A5-4D1F-BC55-A1F08BA151CF}"/>
                  </a:ext>
                </a:extLst>
              </p:cNvPr>
              <p:cNvSpPr txBox="1"/>
              <p:nvPr/>
            </p:nvSpPr>
            <p:spPr>
              <a:xfrm>
                <a:off x="539552" y="3193812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ECF73-C4C4-4E3F-861A-D0623163B210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62BEDFD4-E676-4DA2-80D5-4C0412A6674B}"/>
                </a:ext>
              </a:extLst>
            </p:cNvPr>
            <p:cNvGrpSpPr/>
            <p:nvPr/>
          </p:nvGrpSpPr>
          <p:grpSpPr>
            <a:xfrm>
              <a:off x="8297284" y="4229803"/>
              <a:ext cx="2980057" cy="1315889"/>
              <a:chOff x="539552" y="2708920"/>
              <a:chExt cx="1872208" cy="1315889"/>
            </a:xfrm>
          </p:grpSpPr>
          <p:sp>
            <p:nvSpPr>
              <p:cNvPr id="17" name="Rounded Rectangle 45">
                <a:extLst>
                  <a:ext uri="{FF2B5EF4-FFF2-40B4-BE49-F238E27FC236}">
                    <a16:creationId xmlns:a16="http://schemas.microsoft.com/office/drawing/2014/main" id="{465C0CD6-EF32-4E73-953B-5422DE76BD94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3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DEC45-3AD6-4827-ACCB-94A6AE590358}"/>
                  </a:ext>
                </a:extLst>
              </p:cNvPr>
              <p:cNvSpPr txBox="1"/>
              <p:nvPr/>
            </p:nvSpPr>
            <p:spPr>
              <a:xfrm>
                <a:off x="539552" y="3193812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4DAFB9-5320-44D9-992B-A7FC3F0730F2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50">
              <a:extLst>
                <a:ext uri="{FF2B5EF4-FFF2-40B4-BE49-F238E27FC236}">
                  <a16:creationId xmlns:a16="http://schemas.microsoft.com/office/drawing/2014/main" id="{82D2B1CB-E7BD-4EE1-A8ED-925BE91DDFA6}"/>
                </a:ext>
              </a:extLst>
            </p:cNvPr>
            <p:cNvGrpSpPr/>
            <p:nvPr/>
          </p:nvGrpSpPr>
          <p:grpSpPr>
            <a:xfrm>
              <a:off x="891551" y="2161316"/>
              <a:ext cx="2980057" cy="1315889"/>
              <a:chOff x="539552" y="2708920"/>
              <a:chExt cx="1872208" cy="1315889"/>
            </a:xfrm>
          </p:grpSpPr>
          <p:sp>
            <p:nvSpPr>
              <p:cNvPr id="21" name="Rounded Rectangle 51">
                <a:extLst>
                  <a:ext uri="{FF2B5EF4-FFF2-40B4-BE49-F238E27FC236}">
                    <a16:creationId xmlns:a16="http://schemas.microsoft.com/office/drawing/2014/main" id="{22740AE8-9A18-4620-9C84-704C32FE9C30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1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363C45-81BB-4F7E-A464-9F682AFFFBD1}"/>
                  </a:ext>
                </a:extLst>
              </p:cNvPr>
              <p:cNvSpPr txBox="1"/>
              <p:nvPr/>
            </p:nvSpPr>
            <p:spPr>
              <a:xfrm>
                <a:off x="539552" y="3193812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124BBA-FE08-4B07-9E2D-62A9D764838C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55">
              <a:extLst>
                <a:ext uri="{FF2B5EF4-FFF2-40B4-BE49-F238E27FC236}">
                  <a16:creationId xmlns:a16="http://schemas.microsoft.com/office/drawing/2014/main" id="{72C13E38-2448-4291-BE59-982187DDC906}"/>
                </a:ext>
              </a:extLst>
            </p:cNvPr>
            <p:cNvGrpSpPr/>
            <p:nvPr/>
          </p:nvGrpSpPr>
          <p:grpSpPr>
            <a:xfrm>
              <a:off x="891551" y="4226696"/>
              <a:ext cx="2980057" cy="1315889"/>
              <a:chOff x="539552" y="2708920"/>
              <a:chExt cx="1872208" cy="1315889"/>
            </a:xfrm>
          </p:grpSpPr>
          <p:sp>
            <p:nvSpPr>
              <p:cNvPr id="25" name="Rounded Rectangle 56">
                <a:extLst>
                  <a:ext uri="{FF2B5EF4-FFF2-40B4-BE49-F238E27FC236}">
                    <a16:creationId xmlns:a16="http://schemas.microsoft.com/office/drawing/2014/main" id="{EA5B98E6-8239-4D94-9F21-A662F7F17BE7}"/>
                  </a:ext>
                </a:extLst>
              </p:cNvPr>
              <p:cNvSpPr/>
              <p:nvPr/>
            </p:nvSpPr>
            <p:spPr>
              <a:xfrm>
                <a:off x="611560" y="2708920"/>
                <a:ext cx="1728192" cy="379785"/>
              </a:xfrm>
              <a:prstGeom prst="roundRect">
                <a:avLst/>
              </a:prstGeom>
              <a:solidFill>
                <a:schemeClr val="accent2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281B1-1355-4A21-BF76-32E6F2FE25D8}"/>
                  </a:ext>
                </a:extLst>
              </p:cNvPr>
              <p:cNvSpPr txBox="1"/>
              <p:nvPr/>
            </p:nvSpPr>
            <p:spPr>
              <a:xfrm>
                <a:off x="539552" y="3193812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53A128-0220-4881-BC56-A426DA8BDBAA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619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47B73F0-4D35-4CD7-B76F-B4783A653C90}"/>
              </a:ext>
            </a:extLst>
          </p:cNvPr>
          <p:cNvGrpSpPr/>
          <p:nvPr/>
        </p:nvGrpSpPr>
        <p:grpSpPr>
          <a:xfrm>
            <a:off x="6958396" y="528193"/>
            <a:ext cx="3933092" cy="793957"/>
            <a:chOff x="1985513" y="4307149"/>
            <a:chExt cx="2380861" cy="7939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603C0A-0E78-4C35-A316-423558BBD6C2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EA53DD-A7B0-4826-8E0B-32031F64F0E2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B02F7C39-E526-4989-B419-B0E9B67A333D}"/>
              </a:ext>
            </a:extLst>
          </p:cNvPr>
          <p:cNvGrpSpPr/>
          <p:nvPr/>
        </p:nvGrpSpPr>
        <p:grpSpPr>
          <a:xfrm>
            <a:off x="6439976" y="1770888"/>
            <a:ext cx="3933092" cy="793957"/>
            <a:chOff x="1985513" y="4307149"/>
            <a:chExt cx="2380861" cy="7939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698196-5BB0-4C1F-97DE-DBABAC5EBAFB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563D9D-2B36-4423-98A0-D5F47FC923F4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8619284-A6D1-4E4A-862E-EDD7A0AF2829}"/>
              </a:ext>
            </a:extLst>
          </p:cNvPr>
          <p:cNvGrpSpPr/>
          <p:nvPr/>
        </p:nvGrpSpPr>
        <p:grpSpPr>
          <a:xfrm>
            <a:off x="6958396" y="3013583"/>
            <a:ext cx="3933092" cy="793957"/>
            <a:chOff x="1985513" y="4307149"/>
            <a:chExt cx="2380861" cy="7939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37A0FA-F4CD-409F-AB32-9727FF77EF05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49472-E82E-4DBA-8181-F494C8CDC3B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F5543216-3CDB-46C9-80FC-ACE99DDD7805}"/>
              </a:ext>
            </a:extLst>
          </p:cNvPr>
          <p:cNvGrpSpPr/>
          <p:nvPr/>
        </p:nvGrpSpPr>
        <p:grpSpPr>
          <a:xfrm>
            <a:off x="6439976" y="4256278"/>
            <a:ext cx="3933092" cy="793957"/>
            <a:chOff x="1985513" y="4307149"/>
            <a:chExt cx="2380861" cy="793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9C3487-3BB7-419E-BBFA-A2933D772967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9E6B40-C148-45E0-B0BD-F3272520C9B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4CF20EA3-28B3-4518-8CC7-48577608BB47}"/>
              </a:ext>
            </a:extLst>
          </p:cNvPr>
          <p:cNvSpPr/>
          <p:nvPr/>
        </p:nvSpPr>
        <p:spPr>
          <a:xfrm>
            <a:off x="6271709" y="3132112"/>
            <a:ext cx="511690" cy="556898"/>
          </a:xfrm>
          <a:custGeom>
            <a:avLst/>
            <a:gdLst>
              <a:gd name="connsiteX0" fmla="*/ 443807 w 893686"/>
              <a:gd name="connsiteY0" fmla="*/ 947581 h 972643"/>
              <a:gd name="connsiteX1" fmla="*/ 498389 w 893686"/>
              <a:gd name="connsiteY1" fmla="*/ 957639 h 972643"/>
              <a:gd name="connsiteX2" fmla="*/ 390684 w 893686"/>
              <a:gd name="connsiteY2" fmla="*/ 962829 h 972643"/>
              <a:gd name="connsiteX3" fmla="*/ 443807 w 893686"/>
              <a:gd name="connsiteY3" fmla="*/ 947581 h 972643"/>
              <a:gd name="connsiteX4" fmla="*/ 507472 w 893686"/>
              <a:gd name="connsiteY4" fmla="*/ 879780 h 972643"/>
              <a:gd name="connsiteX5" fmla="*/ 524990 w 893686"/>
              <a:gd name="connsiteY5" fmla="*/ 910274 h 972643"/>
              <a:gd name="connsiteX6" fmla="*/ 504228 w 893686"/>
              <a:gd name="connsiteY6" fmla="*/ 918060 h 972643"/>
              <a:gd name="connsiteX7" fmla="*/ 377708 w 893686"/>
              <a:gd name="connsiteY7" fmla="*/ 918060 h 972643"/>
              <a:gd name="connsiteX8" fmla="*/ 353052 w 893686"/>
              <a:gd name="connsiteY8" fmla="*/ 899893 h 972643"/>
              <a:gd name="connsiteX9" fmla="*/ 376410 w 893686"/>
              <a:gd name="connsiteY9" fmla="*/ 881077 h 972643"/>
              <a:gd name="connsiteX10" fmla="*/ 507472 w 893686"/>
              <a:gd name="connsiteY10" fmla="*/ 879780 h 972643"/>
              <a:gd name="connsiteX11" fmla="*/ 445590 w 893686"/>
              <a:gd name="connsiteY11" fmla="*/ 799894 h 972643"/>
              <a:gd name="connsiteX12" fmla="*/ 532126 w 893686"/>
              <a:gd name="connsiteY12" fmla="*/ 805166 h 972643"/>
              <a:gd name="connsiteX13" fmla="*/ 539263 w 893686"/>
              <a:gd name="connsiteY13" fmla="*/ 825928 h 972643"/>
              <a:gd name="connsiteX14" fmla="*/ 517204 w 893686"/>
              <a:gd name="connsiteY14" fmla="*/ 842798 h 972643"/>
              <a:gd name="connsiteX15" fmla="*/ 366678 w 893686"/>
              <a:gd name="connsiteY15" fmla="*/ 842798 h 972643"/>
              <a:gd name="connsiteX16" fmla="*/ 346564 w 893686"/>
              <a:gd name="connsiteY16" fmla="*/ 825280 h 972643"/>
              <a:gd name="connsiteX17" fmla="*/ 357594 w 893686"/>
              <a:gd name="connsiteY17" fmla="*/ 805815 h 972643"/>
              <a:gd name="connsiteX18" fmla="*/ 445590 w 893686"/>
              <a:gd name="connsiteY18" fmla="*/ 799894 h 972643"/>
              <a:gd name="connsiteX19" fmla="*/ 27995 w 893686"/>
              <a:gd name="connsiteY19" fmla="*/ 447668 h 972643"/>
              <a:gd name="connsiteX20" fmla="*/ 137646 w 893686"/>
              <a:gd name="connsiteY20" fmla="*/ 472323 h 972643"/>
              <a:gd name="connsiteX21" fmla="*/ 30590 w 893686"/>
              <a:gd name="connsiteY21" fmla="*/ 517741 h 972643"/>
              <a:gd name="connsiteX22" fmla="*/ 96 w 893686"/>
              <a:gd name="connsiteY22" fmla="*/ 480109 h 972643"/>
              <a:gd name="connsiteX23" fmla="*/ 27995 w 893686"/>
              <a:gd name="connsiteY23" fmla="*/ 447668 h 972643"/>
              <a:gd name="connsiteX24" fmla="*/ 874135 w 893686"/>
              <a:gd name="connsiteY24" fmla="*/ 375324 h 972643"/>
              <a:gd name="connsiteX25" fmla="*/ 885083 w 893686"/>
              <a:gd name="connsiteY25" fmla="*/ 384084 h 972643"/>
              <a:gd name="connsiteX26" fmla="*/ 890274 w 893686"/>
              <a:gd name="connsiteY26" fmla="*/ 445074 h 972643"/>
              <a:gd name="connsiteX27" fmla="*/ 864321 w 893686"/>
              <a:gd name="connsiteY27" fmla="*/ 449615 h 972643"/>
              <a:gd name="connsiteX28" fmla="*/ 751426 w 893686"/>
              <a:gd name="connsiteY28" fmla="*/ 419120 h 972643"/>
              <a:gd name="connsiteX29" fmla="*/ 859780 w 893686"/>
              <a:gd name="connsiteY29" fmla="*/ 378244 h 972643"/>
              <a:gd name="connsiteX30" fmla="*/ 874135 w 893686"/>
              <a:gd name="connsiteY30" fmla="*/ 375324 h 972643"/>
              <a:gd name="connsiteX31" fmla="*/ 441455 w 893686"/>
              <a:gd name="connsiteY31" fmla="*/ 241019 h 972643"/>
              <a:gd name="connsiteX32" fmla="*/ 597009 w 893686"/>
              <a:gd name="connsiteY32" fmla="*/ 291303 h 972643"/>
              <a:gd name="connsiteX33" fmla="*/ 613230 w 893686"/>
              <a:gd name="connsiteY33" fmla="*/ 583271 h 972643"/>
              <a:gd name="connsiteX34" fmla="*/ 593116 w 893686"/>
              <a:gd name="connsiteY34" fmla="*/ 607277 h 972643"/>
              <a:gd name="connsiteX35" fmla="*/ 541860 w 893686"/>
              <a:gd name="connsiteY35" fmla="*/ 737040 h 972643"/>
              <a:gd name="connsiteX36" fmla="*/ 506824 w 893686"/>
              <a:gd name="connsiteY36" fmla="*/ 774672 h 972643"/>
              <a:gd name="connsiteX37" fmla="*/ 439347 w 893686"/>
              <a:gd name="connsiteY37" fmla="*/ 779862 h 972643"/>
              <a:gd name="connsiteX38" fmla="*/ 344618 w 893686"/>
              <a:gd name="connsiteY38" fmla="*/ 696814 h 972643"/>
              <a:gd name="connsiteX39" fmla="*/ 290766 w 893686"/>
              <a:gd name="connsiteY39" fmla="*/ 595598 h 972643"/>
              <a:gd name="connsiteX40" fmla="*/ 286874 w 893686"/>
              <a:gd name="connsiteY40" fmla="*/ 307523 h 972643"/>
              <a:gd name="connsiteX41" fmla="*/ 441455 w 893686"/>
              <a:gd name="connsiteY41" fmla="*/ 241019 h 972643"/>
              <a:gd name="connsiteX42" fmla="*/ 82577 w 893686"/>
              <a:gd name="connsiteY42" fmla="*/ 235666 h 972643"/>
              <a:gd name="connsiteX43" fmla="*/ 100014 w 893686"/>
              <a:gd name="connsiteY43" fmla="*/ 248480 h 972643"/>
              <a:gd name="connsiteX44" fmla="*/ 160354 w 893686"/>
              <a:gd name="connsiteY44" fmla="*/ 309469 h 972643"/>
              <a:gd name="connsiteX45" fmla="*/ 156461 w 893686"/>
              <a:gd name="connsiteY45" fmla="*/ 318553 h 972643"/>
              <a:gd name="connsiteX46" fmla="*/ 71466 w 893686"/>
              <a:gd name="connsiteY46" fmla="*/ 305576 h 972643"/>
              <a:gd name="connsiteX47" fmla="*/ 39674 w 893686"/>
              <a:gd name="connsiteY47" fmla="*/ 282868 h 972643"/>
              <a:gd name="connsiteX48" fmla="*/ 61734 w 893686"/>
              <a:gd name="connsiteY48" fmla="*/ 237451 h 972643"/>
              <a:gd name="connsiteX49" fmla="*/ 82577 w 893686"/>
              <a:gd name="connsiteY49" fmla="*/ 235666 h 972643"/>
              <a:gd name="connsiteX50" fmla="*/ 783138 w 893686"/>
              <a:gd name="connsiteY50" fmla="*/ 170703 h 972643"/>
              <a:gd name="connsiteX51" fmla="*/ 798790 w 893686"/>
              <a:gd name="connsiteY51" fmla="*/ 175164 h 972643"/>
              <a:gd name="connsiteX52" fmla="*/ 829285 w 893686"/>
              <a:gd name="connsiteY52" fmla="*/ 217986 h 972643"/>
              <a:gd name="connsiteX53" fmla="*/ 809820 w 893686"/>
              <a:gd name="connsiteY53" fmla="*/ 240046 h 972643"/>
              <a:gd name="connsiteX54" fmla="*/ 704063 w 893686"/>
              <a:gd name="connsiteY54" fmla="*/ 271190 h 972643"/>
              <a:gd name="connsiteX55" fmla="*/ 768945 w 893686"/>
              <a:gd name="connsiteY55" fmla="*/ 180354 h 972643"/>
              <a:gd name="connsiteX56" fmla="*/ 783138 w 893686"/>
              <a:gd name="connsiteY56" fmla="*/ 170703 h 972643"/>
              <a:gd name="connsiteX57" fmla="*/ 223350 w 893686"/>
              <a:gd name="connsiteY57" fmla="*/ 65879 h 972643"/>
              <a:gd name="connsiteX58" fmla="*/ 244701 w 893686"/>
              <a:gd name="connsiteY58" fmla="*/ 88871 h 972643"/>
              <a:gd name="connsiteX59" fmla="*/ 268707 w 893686"/>
              <a:gd name="connsiteY59" fmla="*/ 186194 h 972643"/>
              <a:gd name="connsiteX60" fmla="*/ 185009 w 893686"/>
              <a:gd name="connsiteY60" fmla="*/ 123907 h 972643"/>
              <a:gd name="connsiteX61" fmla="*/ 210313 w 893686"/>
              <a:gd name="connsiteY61" fmla="*/ 72651 h 972643"/>
              <a:gd name="connsiteX62" fmla="*/ 223350 w 893686"/>
              <a:gd name="connsiteY62" fmla="*/ 65879 h 972643"/>
              <a:gd name="connsiteX63" fmla="*/ 615824 w 893686"/>
              <a:gd name="connsiteY63" fmla="*/ 35668 h 972643"/>
              <a:gd name="connsiteX64" fmla="*/ 667729 w 893686"/>
              <a:gd name="connsiteY64" fmla="*/ 59026 h 972643"/>
              <a:gd name="connsiteX65" fmla="*/ 656051 w 893686"/>
              <a:gd name="connsiteY65" fmla="*/ 90818 h 972643"/>
              <a:gd name="connsiteX66" fmla="*/ 576246 w 893686"/>
              <a:gd name="connsiteY66" fmla="*/ 169325 h 972643"/>
              <a:gd name="connsiteX67" fmla="*/ 593764 w 893686"/>
              <a:gd name="connsiteY67" fmla="*/ 61621 h 972643"/>
              <a:gd name="connsiteX68" fmla="*/ 615824 w 893686"/>
              <a:gd name="connsiteY68" fmla="*/ 35668 h 972643"/>
              <a:gd name="connsiteX69" fmla="*/ 430262 w 893686"/>
              <a:gd name="connsiteY69" fmla="*/ 1282 h 972643"/>
              <a:gd name="connsiteX70" fmla="*/ 452971 w 893686"/>
              <a:gd name="connsiteY70" fmla="*/ 25937 h 972643"/>
              <a:gd name="connsiteX71" fmla="*/ 421179 w 893686"/>
              <a:gd name="connsiteY71" fmla="*/ 134938 h 972643"/>
              <a:gd name="connsiteX72" fmla="*/ 380303 w 893686"/>
              <a:gd name="connsiteY72" fmla="*/ 27234 h 972643"/>
              <a:gd name="connsiteX73" fmla="*/ 430262 w 893686"/>
              <a:gd name="connsiteY73" fmla="*/ 1282 h 97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93686" h="972643">
                <a:moveTo>
                  <a:pt x="443807" y="947581"/>
                </a:moveTo>
                <a:cubicBezTo>
                  <a:pt x="461082" y="948392"/>
                  <a:pt x="478600" y="953421"/>
                  <a:pt x="498389" y="957639"/>
                </a:cubicBezTo>
                <a:cubicBezTo>
                  <a:pt x="459459" y="979699"/>
                  <a:pt x="429614" y="973859"/>
                  <a:pt x="390684" y="962829"/>
                </a:cubicBezTo>
                <a:cubicBezTo>
                  <a:pt x="409500" y="950176"/>
                  <a:pt x="426531" y="946770"/>
                  <a:pt x="443807" y="947581"/>
                </a:cubicBezTo>
                <a:close/>
                <a:moveTo>
                  <a:pt x="507472" y="879780"/>
                </a:moveTo>
                <a:cubicBezTo>
                  <a:pt x="525639" y="879780"/>
                  <a:pt x="534722" y="888863"/>
                  <a:pt x="524990" y="910274"/>
                </a:cubicBezTo>
                <a:cubicBezTo>
                  <a:pt x="519151" y="912869"/>
                  <a:pt x="511365" y="917411"/>
                  <a:pt x="504228" y="918060"/>
                </a:cubicBezTo>
                <a:cubicBezTo>
                  <a:pt x="462055" y="918709"/>
                  <a:pt x="419882" y="918709"/>
                  <a:pt x="377708" y="918060"/>
                </a:cubicBezTo>
                <a:cubicBezTo>
                  <a:pt x="366678" y="918060"/>
                  <a:pt x="353701" y="914816"/>
                  <a:pt x="353052" y="899893"/>
                </a:cubicBezTo>
                <a:cubicBezTo>
                  <a:pt x="352404" y="884970"/>
                  <a:pt x="365380" y="881077"/>
                  <a:pt x="376410" y="881077"/>
                </a:cubicBezTo>
                <a:cubicBezTo>
                  <a:pt x="419882" y="879780"/>
                  <a:pt x="464001" y="879131"/>
                  <a:pt x="507472" y="879780"/>
                </a:cubicBezTo>
                <a:close/>
                <a:moveTo>
                  <a:pt x="445590" y="799894"/>
                </a:moveTo>
                <a:cubicBezTo>
                  <a:pt x="486547" y="799813"/>
                  <a:pt x="527260" y="801597"/>
                  <a:pt x="532126" y="805166"/>
                </a:cubicBezTo>
                <a:cubicBezTo>
                  <a:pt x="539263" y="810357"/>
                  <a:pt x="542507" y="817494"/>
                  <a:pt x="539263" y="825928"/>
                </a:cubicBezTo>
                <a:cubicBezTo>
                  <a:pt x="536019" y="836309"/>
                  <a:pt x="527584" y="842798"/>
                  <a:pt x="517204" y="842798"/>
                </a:cubicBezTo>
                <a:cubicBezTo>
                  <a:pt x="467244" y="843447"/>
                  <a:pt x="416637" y="843447"/>
                  <a:pt x="366678" y="842798"/>
                </a:cubicBezTo>
                <a:cubicBezTo>
                  <a:pt x="356946" y="842798"/>
                  <a:pt x="347862" y="836309"/>
                  <a:pt x="346564" y="825280"/>
                </a:cubicBezTo>
                <a:cubicBezTo>
                  <a:pt x="345267" y="816196"/>
                  <a:pt x="350457" y="810357"/>
                  <a:pt x="357594" y="805815"/>
                </a:cubicBezTo>
                <a:cubicBezTo>
                  <a:pt x="363433" y="801922"/>
                  <a:pt x="404634" y="799975"/>
                  <a:pt x="445590" y="799894"/>
                </a:cubicBezTo>
                <a:close/>
                <a:moveTo>
                  <a:pt x="27995" y="447668"/>
                </a:moveTo>
                <a:cubicBezTo>
                  <a:pt x="61085" y="454805"/>
                  <a:pt x="92878" y="462591"/>
                  <a:pt x="137646" y="472323"/>
                </a:cubicBezTo>
                <a:cubicBezTo>
                  <a:pt x="98717" y="502818"/>
                  <a:pt x="64329" y="509955"/>
                  <a:pt x="30590" y="517741"/>
                </a:cubicBezTo>
                <a:cubicBezTo>
                  <a:pt x="2043" y="524229"/>
                  <a:pt x="745" y="499574"/>
                  <a:pt x="96" y="480109"/>
                </a:cubicBezTo>
                <a:cubicBezTo>
                  <a:pt x="-553" y="461293"/>
                  <a:pt x="1394" y="442477"/>
                  <a:pt x="27995" y="447668"/>
                </a:cubicBezTo>
                <a:close/>
                <a:moveTo>
                  <a:pt x="874135" y="375324"/>
                </a:moveTo>
                <a:cubicBezTo>
                  <a:pt x="878758" y="375649"/>
                  <a:pt x="882813" y="377920"/>
                  <a:pt x="885083" y="384084"/>
                </a:cubicBezTo>
                <a:cubicBezTo>
                  <a:pt x="892220" y="403548"/>
                  <a:pt x="897411" y="424960"/>
                  <a:pt x="890274" y="445074"/>
                </a:cubicBezTo>
                <a:cubicBezTo>
                  <a:pt x="886381" y="456104"/>
                  <a:pt x="873405" y="452211"/>
                  <a:pt x="864321" y="449615"/>
                </a:cubicBezTo>
                <a:cubicBezTo>
                  <a:pt x="829934" y="441181"/>
                  <a:pt x="794897" y="439883"/>
                  <a:pt x="751426" y="419120"/>
                </a:cubicBezTo>
                <a:cubicBezTo>
                  <a:pt x="794897" y="402900"/>
                  <a:pt x="827339" y="389923"/>
                  <a:pt x="859780" y="378244"/>
                </a:cubicBezTo>
                <a:cubicBezTo>
                  <a:pt x="864321" y="376622"/>
                  <a:pt x="869512" y="375000"/>
                  <a:pt x="874135" y="375324"/>
                </a:cubicBezTo>
                <a:close/>
                <a:moveTo>
                  <a:pt x="441455" y="241019"/>
                </a:moveTo>
                <a:cubicBezTo>
                  <a:pt x="498713" y="237938"/>
                  <a:pt x="556133" y="254320"/>
                  <a:pt x="597009" y="291303"/>
                </a:cubicBezTo>
                <a:cubicBezTo>
                  <a:pt x="683302" y="367863"/>
                  <a:pt x="689790" y="485948"/>
                  <a:pt x="613230" y="583271"/>
                </a:cubicBezTo>
                <a:cubicBezTo>
                  <a:pt x="607391" y="589110"/>
                  <a:pt x="602200" y="594949"/>
                  <a:pt x="593116" y="607277"/>
                </a:cubicBezTo>
                <a:cubicBezTo>
                  <a:pt x="559378" y="638420"/>
                  <a:pt x="540562" y="683188"/>
                  <a:pt x="541860" y="737040"/>
                </a:cubicBezTo>
                <a:cubicBezTo>
                  <a:pt x="542509" y="760398"/>
                  <a:pt x="530830" y="772725"/>
                  <a:pt x="506824" y="774672"/>
                </a:cubicBezTo>
                <a:cubicBezTo>
                  <a:pt x="484115" y="775969"/>
                  <a:pt x="461407" y="779862"/>
                  <a:pt x="439347" y="779862"/>
                </a:cubicBezTo>
                <a:cubicBezTo>
                  <a:pt x="356297" y="779214"/>
                  <a:pt x="355000" y="778565"/>
                  <a:pt x="344618" y="696814"/>
                </a:cubicBezTo>
                <a:cubicBezTo>
                  <a:pt x="339428" y="655938"/>
                  <a:pt x="316719" y="624795"/>
                  <a:pt x="290766" y="595598"/>
                </a:cubicBezTo>
                <a:cubicBezTo>
                  <a:pt x="209016" y="504764"/>
                  <a:pt x="207069" y="388625"/>
                  <a:pt x="286874" y="307523"/>
                </a:cubicBezTo>
                <a:cubicBezTo>
                  <a:pt x="327101" y="266647"/>
                  <a:pt x="384197" y="244101"/>
                  <a:pt x="441455" y="241019"/>
                </a:cubicBezTo>
                <a:close/>
                <a:moveTo>
                  <a:pt x="82577" y="235666"/>
                </a:moveTo>
                <a:cubicBezTo>
                  <a:pt x="88984" y="238423"/>
                  <a:pt x="94823" y="243614"/>
                  <a:pt x="100014" y="248480"/>
                </a:cubicBezTo>
                <a:cubicBezTo>
                  <a:pt x="120776" y="267945"/>
                  <a:pt x="140241" y="289356"/>
                  <a:pt x="160354" y="309469"/>
                </a:cubicBezTo>
                <a:cubicBezTo>
                  <a:pt x="159056" y="312713"/>
                  <a:pt x="157759" y="315957"/>
                  <a:pt x="156461" y="318553"/>
                </a:cubicBezTo>
                <a:cubicBezTo>
                  <a:pt x="127913" y="314011"/>
                  <a:pt x="100014" y="310767"/>
                  <a:pt x="71466" y="305576"/>
                </a:cubicBezTo>
                <a:cubicBezTo>
                  <a:pt x="57841" y="302981"/>
                  <a:pt x="39674" y="301683"/>
                  <a:pt x="39674" y="282868"/>
                </a:cubicBezTo>
                <a:cubicBezTo>
                  <a:pt x="39674" y="264701"/>
                  <a:pt x="46162" y="247183"/>
                  <a:pt x="61734" y="237451"/>
                </a:cubicBezTo>
                <a:cubicBezTo>
                  <a:pt x="69195" y="232584"/>
                  <a:pt x="76170" y="232909"/>
                  <a:pt x="82577" y="235666"/>
                </a:cubicBezTo>
                <a:close/>
                <a:moveTo>
                  <a:pt x="783138" y="170703"/>
                </a:moveTo>
                <a:cubicBezTo>
                  <a:pt x="788409" y="169324"/>
                  <a:pt x="793924" y="170297"/>
                  <a:pt x="798790" y="175164"/>
                </a:cubicBezTo>
                <a:cubicBezTo>
                  <a:pt x="811118" y="187491"/>
                  <a:pt x="822797" y="202414"/>
                  <a:pt x="829285" y="217986"/>
                </a:cubicBezTo>
                <a:cubicBezTo>
                  <a:pt x="835124" y="231612"/>
                  <a:pt x="820201" y="236802"/>
                  <a:pt x="809820" y="240046"/>
                </a:cubicBezTo>
                <a:cubicBezTo>
                  <a:pt x="778028" y="250428"/>
                  <a:pt x="746236" y="258862"/>
                  <a:pt x="704063" y="271190"/>
                </a:cubicBezTo>
                <a:cubicBezTo>
                  <a:pt x="723528" y="229015"/>
                  <a:pt x="747534" y="205658"/>
                  <a:pt x="768945" y="180354"/>
                </a:cubicBezTo>
                <a:cubicBezTo>
                  <a:pt x="772838" y="175812"/>
                  <a:pt x="777866" y="172082"/>
                  <a:pt x="783138" y="170703"/>
                </a:cubicBezTo>
                <a:close/>
                <a:moveTo>
                  <a:pt x="223350" y="65879"/>
                </a:moveTo>
                <a:cubicBezTo>
                  <a:pt x="234482" y="64054"/>
                  <a:pt x="240321" y="75732"/>
                  <a:pt x="244701" y="88871"/>
                </a:cubicBezTo>
                <a:cubicBezTo>
                  <a:pt x="254433" y="118068"/>
                  <a:pt x="266112" y="147914"/>
                  <a:pt x="268707" y="186194"/>
                </a:cubicBezTo>
                <a:cubicBezTo>
                  <a:pt x="232373" y="170622"/>
                  <a:pt x="205772" y="149211"/>
                  <a:pt x="185009" y="123907"/>
                </a:cubicBezTo>
                <a:cubicBezTo>
                  <a:pt x="162950" y="96657"/>
                  <a:pt x="194742" y="85627"/>
                  <a:pt x="210313" y="72651"/>
                </a:cubicBezTo>
                <a:cubicBezTo>
                  <a:pt x="215341" y="68596"/>
                  <a:pt x="219640" y="66487"/>
                  <a:pt x="223350" y="65879"/>
                </a:cubicBezTo>
                <a:close/>
                <a:moveTo>
                  <a:pt x="615824" y="35668"/>
                </a:moveTo>
                <a:cubicBezTo>
                  <a:pt x="635288" y="37615"/>
                  <a:pt x="654753" y="44752"/>
                  <a:pt x="667729" y="59026"/>
                </a:cubicBezTo>
                <a:cubicBezTo>
                  <a:pt x="679408" y="72651"/>
                  <a:pt x="665783" y="83032"/>
                  <a:pt x="656051" y="90818"/>
                </a:cubicBezTo>
                <a:cubicBezTo>
                  <a:pt x="628800" y="112229"/>
                  <a:pt x="615175" y="147914"/>
                  <a:pt x="576246" y="169325"/>
                </a:cubicBezTo>
                <a:cubicBezTo>
                  <a:pt x="583383" y="125205"/>
                  <a:pt x="588574" y="93413"/>
                  <a:pt x="593764" y="61621"/>
                </a:cubicBezTo>
                <a:cubicBezTo>
                  <a:pt x="595711" y="48645"/>
                  <a:pt x="597657" y="33722"/>
                  <a:pt x="615824" y="35668"/>
                </a:cubicBezTo>
                <a:close/>
                <a:moveTo>
                  <a:pt x="430262" y="1282"/>
                </a:moveTo>
                <a:cubicBezTo>
                  <a:pt x="449078" y="-3909"/>
                  <a:pt x="457513" y="7121"/>
                  <a:pt x="452971" y="25937"/>
                </a:cubicBezTo>
                <a:cubicBezTo>
                  <a:pt x="444536" y="59675"/>
                  <a:pt x="443888" y="95360"/>
                  <a:pt x="421179" y="134938"/>
                </a:cubicBezTo>
                <a:cubicBezTo>
                  <a:pt x="396523" y="97955"/>
                  <a:pt x="384844" y="62270"/>
                  <a:pt x="380303" y="27234"/>
                </a:cubicBezTo>
                <a:cubicBezTo>
                  <a:pt x="375761" y="-8451"/>
                  <a:pt x="411447" y="6472"/>
                  <a:pt x="430262" y="1282"/>
                </a:cubicBezTo>
                <a:close/>
              </a:path>
            </a:pathLst>
          </a:custGeom>
          <a:solidFill>
            <a:schemeClr val="accent4"/>
          </a:solidFill>
          <a:ln w="64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CE31E4-F073-4C92-8E94-BD05428B02B0}"/>
              </a:ext>
            </a:extLst>
          </p:cNvPr>
          <p:cNvSpPr/>
          <p:nvPr/>
        </p:nvSpPr>
        <p:spPr>
          <a:xfrm>
            <a:off x="10675626" y="4413437"/>
            <a:ext cx="431723" cy="563176"/>
          </a:xfrm>
          <a:custGeom>
            <a:avLst/>
            <a:gdLst>
              <a:gd name="connsiteX0" fmla="*/ 167379 w 754020"/>
              <a:gd name="connsiteY0" fmla="*/ 718869 h 983607"/>
              <a:gd name="connsiteX1" fmla="*/ 192055 w 754020"/>
              <a:gd name="connsiteY1" fmla="*/ 719376 h 983607"/>
              <a:gd name="connsiteX2" fmla="*/ 267966 w 754020"/>
              <a:gd name="connsiteY2" fmla="*/ 777121 h 983607"/>
              <a:gd name="connsiteX3" fmla="*/ 203734 w 754020"/>
              <a:gd name="connsiteY3" fmla="*/ 836812 h 983607"/>
              <a:gd name="connsiteX4" fmla="*/ 131065 w 754020"/>
              <a:gd name="connsiteY4" fmla="*/ 774526 h 983607"/>
              <a:gd name="connsiteX5" fmla="*/ 167379 w 754020"/>
              <a:gd name="connsiteY5" fmla="*/ 718869 h 983607"/>
              <a:gd name="connsiteX6" fmla="*/ 380212 w 754020"/>
              <a:gd name="connsiteY6" fmla="*/ 718079 h 983607"/>
              <a:gd name="connsiteX7" fmla="*/ 442498 w 754020"/>
              <a:gd name="connsiteY7" fmla="*/ 779068 h 983607"/>
              <a:gd name="connsiteX8" fmla="*/ 365938 w 754020"/>
              <a:gd name="connsiteY8" fmla="*/ 836164 h 983607"/>
              <a:gd name="connsiteX9" fmla="*/ 306246 w 754020"/>
              <a:gd name="connsiteY9" fmla="*/ 779068 h 983607"/>
              <a:gd name="connsiteX10" fmla="*/ 380212 w 754020"/>
              <a:gd name="connsiteY10" fmla="*/ 718079 h 983607"/>
              <a:gd name="connsiteX11" fmla="*/ 375670 w 754020"/>
              <a:gd name="connsiteY11" fmla="*/ 564309 h 983607"/>
              <a:gd name="connsiteX12" fmla="*/ 442498 w 754020"/>
              <a:gd name="connsiteY12" fmla="*/ 624649 h 983607"/>
              <a:gd name="connsiteX13" fmla="*/ 376968 w 754020"/>
              <a:gd name="connsiteY13" fmla="*/ 681096 h 983607"/>
              <a:gd name="connsiteX14" fmla="*/ 306895 w 754020"/>
              <a:gd name="connsiteY14" fmla="*/ 624000 h 983607"/>
              <a:gd name="connsiteX15" fmla="*/ 375670 w 754020"/>
              <a:gd name="connsiteY15" fmla="*/ 564309 h 983607"/>
              <a:gd name="connsiteX16" fmla="*/ 201137 w 754020"/>
              <a:gd name="connsiteY16" fmla="*/ 564309 h 983607"/>
              <a:gd name="connsiteX17" fmla="*/ 267317 w 754020"/>
              <a:gd name="connsiteY17" fmla="*/ 624000 h 983607"/>
              <a:gd name="connsiteX18" fmla="*/ 197893 w 754020"/>
              <a:gd name="connsiteY18" fmla="*/ 681096 h 983607"/>
              <a:gd name="connsiteX19" fmla="*/ 131714 w 754020"/>
              <a:gd name="connsiteY19" fmla="*/ 621405 h 983607"/>
              <a:gd name="connsiteX20" fmla="*/ 201137 w 754020"/>
              <a:gd name="connsiteY20" fmla="*/ 564309 h 983607"/>
              <a:gd name="connsiteX21" fmla="*/ 539830 w 754020"/>
              <a:gd name="connsiteY21" fmla="*/ 558561 h 983607"/>
              <a:gd name="connsiteX22" fmla="*/ 589779 w 754020"/>
              <a:gd name="connsiteY22" fmla="*/ 565606 h 983607"/>
              <a:gd name="connsiteX23" fmla="*/ 617029 w 754020"/>
              <a:gd name="connsiteY23" fmla="*/ 599994 h 983607"/>
              <a:gd name="connsiteX24" fmla="*/ 617678 w 754020"/>
              <a:gd name="connsiteY24" fmla="*/ 798532 h 983607"/>
              <a:gd name="connsiteX25" fmla="*/ 578100 w 754020"/>
              <a:gd name="connsiteY25" fmla="*/ 836812 h 983607"/>
              <a:gd name="connsiteX26" fmla="*/ 524897 w 754020"/>
              <a:gd name="connsiteY26" fmla="*/ 836812 h 983607"/>
              <a:gd name="connsiteX27" fmla="*/ 482075 w 754020"/>
              <a:gd name="connsiteY27" fmla="*/ 792044 h 983607"/>
              <a:gd name="connsiteX28" fmla="*/ 482075 w 754020"/>
              <a:gd name="connsiteY28" fmla="*/ 699263 h 983607"/>
              <a:gd name="connsiteX29" fmla="*/ 482075 w 754020"/>
              <a:gd name="connsiteY29" fmla="*/ 646060 h 983607"/>
              <a:gd name="connsiteX30" fmla="*/ 539830 w 754020"/>
              <a:gd name="connsiteY30" fmla="*/ 558561 h 983607"/>
              <a:gd name="connsiteX31" fmla="*/ 551500 w 754020"/>
              <a:gd name="connsiteY31" fmla="*/ 408593 h 983607"/>
              <a:gd name="connsiteX32" fmla="*/ 617680 w 754020"/>
              <a:gd name="connsiteY32" fmla="*/ 466338 h 983607"/>
              <a:gd name="connsiteX33" fmla="*/ 550202 w 754020"/>
              <a:gd name="connsiteY33" fmla="*/ 526029 h 983607"/>
              <a:gd name="connsiteX34" fmla="*/ 481427 w 754020"/>
              <a:gd name="connsiteY34" fmla="*/ 467636 h 983607"/>
              <a:gd name="connsiteX35" fmla="*/ 551500 w 754020"/>
              <a:gd name="connsiteY35" fmla="*/ 408593 h 983607"/>
              <a:gd name="connsiteX36" fmla="*/ 202436 w 754020"/>
              <a:gd name="connsiteY36" fmla="*/ 408593 h 983607"/>
              <a:gd name="connsiteX37" fmla="*/ 267967 w 754020"/>
              <a:gd name="connsiteY37" fmla="*/ 466987 h 983607"/>
              <a:gd name="connsiteX38" fmla="*/ 192704 w 754020"/>
              <a:gd name="connsiteY38" fmla="*/ 526029 h 983607"/>
              <a:gd name="connsiteX39" fmla="*/ 131066 w 754020"/>
              <a:gd name="connsiteY39" fmla="*/ 471528 h 983607"/>
              <a:gd name="connsiteX40" fmla="*/ 202436 w 754020"/>
              <a:gd name="connsiteY40" fmla="*/ 408593 h 983607"/>
              <a:gd name="connsiteX41" fmla="*/ 380212 w 754020"/>
              <a:gd name="connsiteY41" fmla="*/ 407944 h 983607"/>
              <a:gd name="connsiteX42" fmla="*/ 443147 w 754020"/>
              <a:gd name="connsiteY42" fmla="*/ 468933 h 983607"/>
              <a:gd name="connsiteX43" fmla="*/ 365938 w 754020"/>
              <a:gd name="connsiteY43" fmla="*/ 526029 h 983607"/>
              <a:gd name="connsiteX44" fmla="*/ 306246 w 754020"/>
              <a:gd name="connsiteY44" fmla="*/ 468933 h 983607"/>
              <a:gd name="connsiteX45" fmla="*/ 380212 w 754020"/>
              <a:gd name="connsiteY45" fmla="*/ 407944 h 983607"/>
              <a:gd name="connsiteX46" fmla="*/ 223847 w 754020"/>
              <a:gd name="connsiteY46" fmla="*/ 183454 h 983607"/>
              <a:gd name="connsiteX47" fmla="*/ 169995 w 754020"/>
              <a:gd name="connsiteY47" fmla="*/ 252878 h 983607"/>
              <a:gd name="connsiteX48" fmla="*/ 224496 w 754020"/>
              <a:gd name="connsiteY48" fmla="*/ 321653 h 983607"/>
              <a:gd name="connsiteX49" fmla="*/ 496350 w 754020"/>
              <a:gd name="connsiteY49" fmla="*/ 321004 h 983607"/>
              <a:gd name="connsiteX50" fmla="*/ 579398 w 754020"/>
              <a:gd name="connsiteY50" fmla="*/ 232765 h 983607"/>
              <a:gd name="connsiteX51" fmla="*/ 529440 w 754020"/>
              <a:gd name="connsiteY51" fmla="*/ 184102 h 983607"/>
              <a:gd name="connsiteX52" fmla="*/ 378914 w 754020"/>
              <a:gd name="connsiteY52" fmla="*/ 184102 h 983607"/>
              <a:gd name="connsiteX53" fmla="*/ 223847 w 754020"/>
              <a:gd name="connsiteY53" fmla="*/ 183454 h 983607"/>
              <a:gd name="connsiteX54" fmla="*/ 568369 w 754020"/>
              <a:gd name="connsiteY54" fmla="*/ 145173 h 983607"/>
              <a:gd name="connsiteX55" fmla="*/ 617679 w 754020"/>
              <a:gd name="connsiteY55" fmla="*/ 194484 h 983607"/>
              <a:gd name="connsiteX56" fmla="*/ 617030 w 754020"/>
              <a:gd name="connsiteY56" fmla="*/ 321004 h 983607"/>
              <a:gd name="connsiteX57" fmla="*/ 578101 w 754020"/>
              <a:gd name="connsiteY57" fmla="*/ 359933 h 983607"/>
              <a:gd name="connsiteX58" fmla="*/ 170644 w 754020"/>
              <a:gd name="connsiteY58" fmla="*/ 359933 h 983607"/>
              <a:gd name="connsiteX59" fmla="*/ 131714 w 754020"/>
              <a:gd name="connsiteY59" fmla="*/ 321004 h 983607"/>
              <a:gd name="connsiteX60" fmla="*/ 131066 w 754020"/>
              <a:gd name="connsiteY60" fmla="*/ 189942 h 983607"/>
              <a:gd name="connsiteX61" fmla="*/ 179727 w 754020"/>
              <a:gd name="connsiteY61" fmla="*/ 145822 h 983607"/>
              <a:gd name="connsiteX62" fmla="*/ 378914 w 754020"/>
              <a:gd name="connsiteY62" fmla="*/ 145822 h 983607"/>
              <a:gd name="connsiteX63" fmla="*/ 568369 w 754020"/>
              <a:gd name="connsiteY63" fmla="*/ 145173 h 983607"/>
              <a:gd name="connsiteX64" fmla="*/ 160263 w 754020"/>
              <a:gd name="connsiteY64" fmla="*/ 67964 h 983607"/>
              <a:gd name="connsiteX65" fmla="*/ 64238 w 754020"/>
              <a:gd name="connsiteY65" fmla="*/ 159447 h 983607"/>
              <a:gd name="connsiteX66" fmla="*/ 64238 w 754020"/>
              <a:gd name="connsiteY66" fmla="*/ 816050 h 983607"/>
              <a:gd name="connsiteX67" fmla="*/ 166102 w 754020"/>
              <a:gd name="connsiteY67" fmla="*/ 914021 h 983607"/>
              <a:gd name="connsiteX68" fmla="*/ 579398 w 754020"/>
              <a:gd name="connsiteY68" fmla="*/ 914021 h 983607"/>
              <a:gd name="connsiteX69" fmla="*/ 685805 w 754020"/>
              <a:gd name="connsiteY69" fmla="*/ 807616 h 983607"/>
              <a:gd name="connsiteX70" fmla="*/ 685156 w 754020"/>
              <a:gd name="connsiteY70" fmla="*/ 496183 h 983607"/>
              <a:gd name="connsiteX71" fmla="*/ 684507 w 754020"/>
              <a:gd name="connsiteY71" fmla="*/ 155554 h 983607"/>
              <a:gd name="connsiteX72" fmla="*/ 597566 w 754020"/>
              <a:gd name="connsiteY72" fmla="*/ 67964 h 983607"/>
              <a:gd name="connsiteX73" fmla="*/ 160263 w 754020"/>
              <a:gd name="connsiteY73" fmla="*/ 67964 h 983607"/>
              <a:gd name="connsiteX74" fmla="*/ 166102 w 754020"/>
              <a:gd name="connsiteY74" fmla="*/ 486 h 983607"/>
              <a:gd name="connsiteX75" fmla="*/ 593673 w 754020"/>
              <a:gd name="connsiteY75" fmla="*/ 486 h 983607"/>
              <a:gd name="connsiteX76" fmla="*/ 752633 w 754020"/>
              <a:gd name="connsiteY76" fmla="*/ 156851 h 983607"/>
              <a:gd name="connsiteX77" fmla="*/ 751984 w 754020"/>
              <a:gd name="connsiteY77" fmla="*/ 823187 h 983607"/>
              <a:gd name="connsiteX78" fmla="*/ 593673 w 754020"/>
              <a:gd name="connsiteY78" fmla="*/ 982147 h 983607"/>
              <a:gd name="connsiteX79" fmla="*/ 160911 w 754020"/>
              <a:gd name="connsiteY79" fmla="*/ 982147 h 983607"/>
              <a:gd name="connsiteX80" fmla="*/ 3249 w 754020"/>
              <a:gd name="connsiteY80" fmla="*/ 821241 h 983607"/>
              <a:gd name="connsiteX81" fmla="*/ 3249 w 754020"/>
              <a:gd name="connsiteY81" fmla="*/ 495534 h 983607"/>
              <a:gd name="connsiteX82" fmla="*/ 5 w 754020"/>
              <a:gd name="connsiteY82" fmla="*/ 495534 h 983607"/>
              <a:gd name="connsiteX83" fmla="*/ 5 w 754020"/>
              <a:gd name="connsiteY83" fmla="*/ 169828 h 983607"/>
              <a:gd name="connsiteX84" fmla="*/ 166102 w 754020"/>
              <a:gd name="connsiteY84" fmla="*/ 486 h 9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54020" h="983607">
                <a:moveTo>
                  <a:pt x="167379" y="718869"/>
                </a:moveTo>
                <a:cubicBezTo>
                  <a:pt x="174942" y="717916"/>
                  <a:pt x="183296" y="718241"/>
                  <a:pt x="192055" y="719376"/>
                </a:cubicBezTo>
                <a:cubicBezTo>
                  <a:pt x="261478" y="719376"/>
                  <a:pt x="264722" y="723918"/>
                  <a:pt x="267966" y="777121"/>
                </a:cubicBezTo>
                <a:cubicBezTo>
                  <a:pt x="271210" y="826431"/>
                  <a:pt x="247853" y="838110"/>
                  <a:pt x="203734" y="836812"/>
                </a:cubicBezTo>
                <a:cubicBezTo>
                  <a:pt x="140149" y="834866"/>
                  <a:pt x="133660" y="829026"/>
                  <a:pt x="131065" y="774526"/>
                </a:cubicBezTo>
                <a:cubicBezTo>
                  <a:pt x="129119" y="736083"/>
                  <a:pt x="144691" y="721728"/>
                  <a:pt x="167379" y="718869"/>
                </a:cubicBezTo>
                <a:close/>
                <a:moveTo>
                  <a:pt x="380212" y="718079"/>
                </a:moveTo>
                <a:cubicBezTo>
                  <a:pt x="425629" y="716132"/>
                  <a:pt x="445742" y="731704"/>
                  <a:pt x="442498" y="779068"/>
                </a:cubicBezTo>
                <a:cubicBezTo>
                  <a:pt x="439903" y="832271"/>
                  <a:pt x="436659" y="836813"/>
                  <a:pt x="365938" y="836164"/>
                </a:cubicBezTo>
                <a:cubicBezTo>
                  <a:pt x="328954" y="841354"/>
                  <a:pt x="303001" y="829676"/>
                  <a:pt x="306246" y="779068"/>
                </a:cubicBezTo>
                <a:cubicBezTo>
                  <a:pt x="309490" y="725216"/>
                  <a:pt x="315329" y="720674"/>
                  <a:pt x="380212" y="718079"/>
                </a:cubicBezTo>
                <a:close/>
                <a:moveTo>
                  <a:pt x="375670" y="564309"/>
                </a:moveTo>
                <a:cubicBezTo>
                  <a:pt x="437308" y="564309"/>
                  <a:pt x="442498" y="569499"/>
                  <a:pt x="442498" y="624649"/>
                </a:cubicBezTo>
                <a:cubicBezTo>
                  <a:pt x="441849" y="676554"/>
                  <a:pt x="436658" y="681096"/>
                  <a:pt x="376968" y="681096"/>
                </a:cubicBezTo>
                <a:cubicBezTo>
                  <a:pt x="312735" y="681096"/>
                  <a:pt x="306895" y="676554"/>
                  <a:pt x="306895" y="624000"/>
                </a:cubicBezTo>
                <a:cubicBezTo>
                  <a:pt x="306895" y="570797"/>
                  <a:pt x="314681" y="564309"/>
                  <a:pt x="375670" y="564309"/>
                </a:cubicBezTo>
                <a:close/>
                <a:moveTo>
                  <a:pt x="201137" y="564309"/>
                </a:moveTo>
                <a:cubicBezTo>
                  <a:pt x="262126" y="564309"/>
                  <a:pt x="267965" y="569499"/>
                  <a:pt x="267317" y="624000"/>
                </a:cubicBezTo>
                <a:cubicBezTo>
                  <a:pt x="266668" y="677203"/>
                  <a:pt x="261477" y="681096"/>
                  <a:pt x="197893" y="681096"/>
                </a:cubicBezTo>
                <a:cubicBezTo>
                  <a:pt x="136905" y="681096"/>
                  <a:pt x="131065" y="675905"/>
                  <a:pt x="131714" y="621405"/>
                </a:cubicBezTo>
                <a:cubicBezTo>
                  <a:pt x="131714" y="568850"/>
                  <a:pt x="136905" y="564309"/>
                  <a:pt x="201137" y="564309"/>
                </a:cubicBezTo>
                <a:close/>
                <a:moveTo>
                  <a:pt x="539830" y="558561"/>
                </a:moveTo>
                <a:cubicBezTo>
                  <a:pt x="553608" y="558145"/>
                  <a:pt x="570152" y="560578"/>
                  <a:pt x="589779" y="565606"/>
                </a:cubicBezTo>
                <a:cubicBezTo>
                  <a:pt x="608594" y="570148"/>
                  <a:pt x="617029" y="581827"/>
                  <a:pt x="617029" y="599994"/>
                </a:cubicBezTo>
                <a:cubicBezTo>
                  <a:pt x="617678" y="666173"/>
                  <a:pt x="617678" y="732352"/>
                  <a:pt x="617678" y="798532"/>
                </a:cubicBezTo>
                <a:cubicBezTo>
                  <a:pt x="617678" y="824485"/>
                  <a:pt x="603404" y="836163"/>
                  <a:pt x="578100" y="836812"/>
                </a:cubicBezTo>
                <a:cubicBezTo>
                  <a:pt x="560582" y="836812"/>
                  <a:pt x="542415" y="836812"/>
                  <a:pt x="524897" y="836812"/>
                </a:cubicBezTo>
                <a:cubicBezTo>
                  <a:pt x="493754" y="837461"/>
                  <a:pt x="482075" y="821240"/>
                  <a:pt x="482075" y="792044"/>
                </a:cubicBezTo>
                <a:cubicBezTo>
                  <a:pt x="482724" y="760901"/>
                  <a:pt x="482075" y="729757"/>
                  <a:pt x="482075" y="699263"/>
                </a:cubicBezTo>
                <a:cubicBezTo>
                  <a:pt x="482075" y="681745"/>
                  <a:pt x="482075" y="663578"/>
                  <a:pt x="482075" y="646060"/>
                </a:cubicBezTo>
                <a:cubicBezTo>
                  <a:pt x="482075" y="586693"/>
                  <a:pt x="498499" y="559808"/>
                  <a:pt x="539830" y="558561"/>
                </a:cubicBezTo>
                <a:close/>
                <a:moveTo>
                  <a:pt x="551500" y="408593"/>
                </a:moveTo>
                <a:cubicBezTo>
                  <a:pt x="593025" y="407296"/>
                  <a:pt x="620275" y="414432"/>
                  <a:pt x="617680" y="466338"/>
                </a:cubicBezTo>
                <a:cubicBezTo>
                  <a:pt x="615084" y="520839"/>
                  <a:pt x="612489" y="526029"/>
                  <a:pt x="550202" y="526029"/>
                </a:cubicBezTo>
                <a:cubicBezTo>
                  <a:pt x="487915" y="526029"/>
                  <a:pt x="481427" y="520190"/>
                  <a:pt x="481427" y="467636"/>
                </a:cubicBezTo>
                <a:cubicBezTo>
                  <a:pt x="482076" y="415730"/>
                  <a:pt x="489862" y="410540"/>
                  <a:pt x="551500" y="408593"/>
                </a:cubicBezTo>
                <a:close/>
                <a:moveTo>
                  <a:pt x="202436" y="408593"/>
                </a:moveTo>
                <a:cubicBezTo>
                  <a:pt x="245258" y="407295"/>
                  <a:pt x="270562" y="416378"/>
                  <a:pt x="267967" y="466987"/>
                </a:cubicBezTo>
                <a:cubicBezTo>
                  <a:pt x="264723" y="520838"/>
                  <a:pt x="261479" y="526029"/>
                  <a:pt x="192704" y="526029"/>
                </a:cubicBezTo>
                <a:cubicBezTo>
                  <a:pt x="158965" y="529922"/>
                  <a:pt x="128470" y="524731"/>
                  <a:pt x="131066" y="471528"/>
                </a:cubicBezTo>
                <a:cubicBezTo>
                  <a:pt x="133661" y="416378"/>
                  <a:pt x="140149" y="410539"/>
                  <a:pt x="202436" y="408593"/>
                </a:cubicBezTo>
                <a:close/>
                <a:moveTo>
                  <a:pt x="380212" y="407944"/>
                </a:moveTo>
                <a:cubicBezTo>
                  <a:pt x="425629" y="406646"/>
                  <a:pt x="445742" y="420920"/>
                  <a:pt x="443147" y="468933"/>
                </a:cubicBezTo>
                <a:cubicBezTo>
                  <a:pt x="439903" y="521487"/>
                  <a:pt x="436659" y="526029"/>
                  <a:pt x="365938" y="526029"/>
                </a:cubicBezTo>
                <a:cubicBezTo>
                  <a:pt x="328954" y="531219"/>
                  <a:pt x="303001" y="520189"/>
                  <a:pt x="306246" y="468933"/>
                </a:cubicBezTo>
                <a:cubicBezTo>
                  <a:pt x="309490" y="415081"/>
                  <a:pt x="315329" y="410539"/>
                  <a:pt x="380212" y="407944"/>
                </a:cubicBezTo>
                <a:close/>
                <a:moveTo>
                  <a:pt x="223847" y="183454"/>
                </a:moveTo>
                <a:cubicBezTo>
                  <a:pt x="169346" y="180858"/>
                  <a:pt x="169995" y="214598"/>
                  <a:pt x="169995" y="252878"/>
                </a:cubicBezTo>
                <a:cubicBezTo>
                  <a:pt x="169995" y="291807"/>
                  <a:pt x="170644" y="323599"/>
                  <a:pt x="224496" y="321653"/>
                </a:cubicBezTo>
                <a:cubicBezTo>
                  <a:pt x="315330" y="319057"/>
                  <a:pt x="405516" y="321004"/>
                  <a:pt x="496350" y="321004"/>
                </a:cubicBezTo>
                <a:cubicBezTo>
                  <a:pt x="580048" y="321004"/>
                  <a:pt x="581994" y="317760"/>
                  <a:pt x="579398" y="232765"/>
                </a:cubicBezTo>
                <a:cubicBezTo>
                  <a:pt x="578101" y="197728"/>
                  <a:pt x="564476" y="183454"/>
                  <a:pt x="529440" y="184102"/>
                </a:cubicBezTo>
                <a:cubicBezTo>
                  <a:pt x="479481" y="184751"/>
                  <a:pt x="428873" y="184102"/>
                  <a:pt x="378914" y="184102"/>
                </a:cubicBezTo>
                <a:cubicBezTo>
                  <a:pt x="327657" y="184102"/>
                  <a:pt x="275752" y="186049"/>
                  <a:pt x="223847" y="183454"/>
                </a:cubicBezTo>
                <a:close/>
                <a:moveTo>
                  <a:pt x="568369" y="145173"/>
                </a:moveTo>
                <a:cubicBezTo>
                  <a:pt x="603405" y="144525"/>
                  <a:pt x="618977" y="159447"/>
                  <a:pt x="617679" y="194484"/>
                </a:cubicBezTo>
                <a:cubicBezTo>
                  <a:pt x="616381" y="236658"/>
                  <a:pt x="617030" y="278831"/>
                  <a:pt x="617030" y="321004"/>
                </a:cubicBezTo>
                <a:cubicBezTo>
                  <a:pt x="617030" y="346957"/>
                  <a:pt x="604054" y="359933"/>
                  <a:pt x="578101" y="359933"/>
                </a:cubicBezTo>
                <a:cubicBezTo>
                  <a:pt x="442498" y="359933"/>
                  <a:pt x="306247" y="359933"/>
                  <a:pt x="170644" y="359933"/>
                </a:cubicBezTo>
                <a:cubicBezTo>
                  <a:pt x="144691" y="359933"/>
                  <a:pt x="131714" y="346957"/>
                  <a:pt x="131714" y="321004"/>
                </a:cubicBezTo>
                <a:cubicBezTo>
                  <a:pt x="131066" y="277533"/>
                  <a:pt x="131714" y="233414"/>
                  <a:pt x="131066" y="189942"/>
                </a:cubicBezTo>
                <a:cubicBezTo>
                  <a:pt x="130417" y="155555"/>
                  <a:pt x="148584" y="145173"/>
                  <a:pt x="179727" y="145822"/>
                </a:cubicBezTo>
                <a:cubicBezTo>
                  <a:pt x="246555" y="146471"/>
                  <a:pt x="312735" y="145822"/>
                  <a:pt x="378914" y="145822"/>
                </a:cubicBezTo>
                <a:cubicBezTo>
                  <a:pt x="442498" y="145822"/>
                  <a:pt x="505434" y="146471"/>
                  <a:pt x="568369" y="145173"/>
                </a:cubicBezTo>
                <a:close/>
                <a:moveTo>
                  <a:pt x="160263" y="67964"/>
                </a:moveTo>
                <a:cubicBezTo>
                  <a:pt x="97327" y="68612"/>
                  <a:pt x="64886" y="98458"/>
                  <a:pt x="64238" y="159447"/>
                </a:cubicBezTo>
                <a:cubicBezTo>
                  <a:pt x="62940" y="378747"/>
                  <a:pt x="62291" y="597399"/>
                  <a:pt x="64238" y="816050"/>
                </a:cubicBezTo>
                <a:cubicBezTo>
                  <a:pt x="64886" y="882230"/>
                  <a:pt x="99923" y="913373"/>
                  <a:pt x="166102" y="914021"/>
                </a:cubicBezTo>
                <a:cubicBezTo>
                  <a:pt x="303651" y="915319"/>
                  <a:pt x="441850" y="914670"/>
                  <a:pt x="579398" y="914021"/>
                </a:cubicBezTo>
                <a:cubicBezTo>
                  <a:pt x="655310" y="914021"/>
                  <a:pt x="685805" y="882230"/>
                  <a:pt x="685805" y="807616"/>
                </a:cubicBezTo>
                <a:cubicBezTo>
                  <a:pt x="685805" y="703805"/>
                  <a:pt x="685805" y="599994"/>
                  <a:pt x="685156" y="496183"/>
                </a:cubicBezTo>
                <a:cubicBezTo>
                  <a:pt x="685156" y="382640"/>
                  <a:pt x="685805" y="269097"/>
                  <a:pt x="684507" y="155554"/>
                </a:cubicBezTo>
                <a:cubicBezTo>
                  <a:pt x="683858" y="96511"/>
                  <a:pt x="656608" y="68612"/>
                  <a:pt x="597566" y="67964"/>
                </a:cubicBezTo>
                <a:cubicBezTo>
                  <a:pt x="452230" y="66666"/>
                  <a:pt x="306247" y="66666"/>
                  <a:pt x="160263" y="67964"/>
                </a:cubicBezTo>
                <a:close/>
                <a:moveTo>
                  <a:pt x="166102" y="486"/>
                </a:moveTo>
                <a:cubicBezTo>
                  <a:pt x="308842" y="-162"/>
                  <a:pt x="450933" y="-162"/>
                  <a:pt x="593673" y="486"/>
                </a:cubicBezTo>
                <a:cubicBezTo>
                  <a:pt x="693591" y="486"/>
                  <a:pt x="751984" y="56285"/>
                  <a:pt x="752633" y="156851"/>
                </a:cubicBezTo>
                <a:cubicBezTo>
                  <a:pt x="754579" y="378747"/>
                  <a:pt x="754579" y="600643"/>
                  <a:pt x="751984" y="823187"/>
                </a:cubicBezTo>
                <a:cubicBezTo>
                  <a:pt x="751984" y="921159"/>
                  <a:pt x="690995" y="980849"/>
                  <a:pt x="593673" y="982147"/>
                </a:cubicBezTo>
                <a:cubicBezTo>
                  <a:pt x="448986" y="984094"/>
                  <a:pt x="304949" y="984094"/>
                  <a:pt x="160911" y="982147"/>
                </a:cubicBezTo>
                <a:cubicBezTo>
                  <a:pt x="56452" y="980849"/>
                  <a:pt x="3249" y="925051"/>
                  <a:pt x="3249" y="821241"/>
                </a:cubicBezTo>
                <a:cubicBezTo>
                  <a:pt x="3249" y="712888"/>
                  <a:pt x="3249" y="603887"/>
                  <a:pt x="3249" y="495534"/>
                </a:cubicBezTo>
                <a:cubicBezTo>
                  <a:pt x="2600" y="495534"/>
                  <a:pt x="1302" y="495534"/>
                  <a:pt x="5" y="495534"/>
                </a:cubicBezTo>
                <a:cubicBezTo>
                  <a:pt x="5" y="386533"/>
                  <a:pt x="654" y="278180"/>
                  <a:pt x="5" y="169828"/>
                </a:cubicBezTo>
                <a:cubicBezTo>
                  <a:pt x="-644" y="59529"/>
                  <a:pt x="55154" y="1135"/>
                  <a:pt x="166102" y="486"/>
                </a:cubicBezTo>
                <a:close/>
              </a:path>
            </a:pathLst>
          </a:custGeom>
          <a:solidFill>
            <a:schemeClr val="bg1"/>
          </a:solidFill>
          <a:ln w="64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9">
            <a:extLst>
              <a:ext uri="{FF2B5EF4-FFF2-40B4-BE49-F238E27FC236}">
                <a16:creationId xmlns:a16="http://schemas.microsoft.com/office/drawing/2014/main" id="{B98B9F88-2CE7-4400-A7CF-A073ACBD19D2}"/>
              </a:ext>
            </a:extLst>
          </p:cNvPr>
          <p:cNvSpPr/>
          <p:nvPr/>
        </p:nvSpPr>
        <p:spPr>
          <a:xfrm>
            <a:off x="10473347" y="1870714"/>
            <a:ext cx="617550" cy="559254"/>
          </a:xfrm>
          <a:custGeom>
            <a:avLst/>
            <a:gdLst>
              <a:gd name="connsiteX0" fmla="*/ 374524 w 762313"/>
              <a:gd name="connsiteY0" fmla="*/ 189007 h 690351"/>
              <a:gd name="connsiteX1" fmla="*/ 389388 w 762313"/>
              <a:gd name="connsiteY1" fmla="*/ 195167 h 690351"/>
              <a:gd name="connsiteX2" fmla="*/ 635350 w 762313"/>
              <a:gd name="connsiteY2" fmla="*/ 383256 h 690351"/>
              <a:gd name="connsiteX3" fmla="*/ 658861 w 762313"/>
              <a:gd name="connsiteY3" fmla="*/ 430730 h 690351"/>
              <a:gd name="connsiteX4" fmla="*/ 659313 w 762313"/>
              <a:gd name="connsiteY4" fmla="*/ 626957 h 690351"/>
              <a:gd name="connsiteX5" fmla="*/ 615908 w 762313"/>
              <a:gd name="connsiteY5" fmla="*/ 682117 h 690351"/>
              <a:gd name="connsiteX6" fmla="*/ 573407 w 762313"/>
              <a:gd name="connsiteY6" fmla="*/ 684378 h 690351"/>
              <a:gd name="connsiteX7" fmla="*/ 458112 w 762313"/>
              <a:gd name="connsiteY7" fmla="*/ 686639 h 690351"/>
              <a:gd name="connsiteX8" fmla="*/ 430080 w 762313"/>
              <a:gd name="connsiteY8" fmla="*/ 658154 h 690351"/>
              <a:gd name="connsiteX9" fmla="*/ 427819 w 762313"/>
              <a:gd name="connsiteY9" fmla="*/ 529748 h 690351"/>
              <a:gd name="connsiteX10" fmla="*/ 378989 w 762313"/>
              <a:gd name="connsiteY10" fmla="*/ 481821 h 690351"/>
              <a:gd name="connsiteX11" fmla="*/ 308908 w 762313"/>
              <a:gd name="connsiteY11" fmla="*/ 482725 h 690351"/>
              <a:gd name="connsiteX12" fmla="*/ 260529 w 762313"/>
              <a:gd name="connsiteY12" fmla="*/ 532460 h 690351"/>
              <a:gd name="connsiteX13" fmla="*/ 262338 w 762313"/>
              <a:gd name="connsiteY13" fmla="*/ 663580 h 690351"/>
              <a:gd name="connsiteX14" fmla="*/ 236566 w 762313"/>
              <a:gd name="connsiteY14" fmla="*/ 690256 h 690351"/>
              <a:gd name="connsiteX15" fmla="*/ 171006 w 762313"/>
              <a:gd name="connsiteY15" fmla="*/ 690256 h 690351"/>
              <a:gd name="connsiteX16" fmla="*/ 115394 w 762313"/>
              <a:gd name="connsiteY16" fmla="*/ 635095 h 690351"/>
              <a:gd name="connsiteX17" fmla="*/ 112681 w 762313"/>
              <a:gd name="connsiteY17" fmla="*/ 436608 h 690351"/>
              <a:gd name="connsiteX18" fmla="*/ 127601 w 762313"/>
              <a:gd name="connsiteY18" fmla="*/ 403602 h 690351"/>
              <a:gd name="connsiteX19" fmla="*/ 359999 w 762313"/>
              <a:gd name="connsiteY19" fmla="*/ 196072 h 690351"/>
              <a:gd name="connsiteX20" fmla="*/ 374524 w 762313"/>
              <a:gd name="connsiteY20" fmla="*/ 189007 h 690351"/>
              <a:gd name="connsiteX21" fmla="*/ 571597 w 762313"/>
              <a:gd name="connsiteY21" fmla="*/ 297 h 690351"/>
              <a:gd name="connsiteX22" fmla="*/ 626306 w 762313"/>
              <a:gd name="connsiteY22" fmla="*/ 54101 h 690351"/>
              <a:gd name="connsiteX23" fmla="*/ 627662 w 762313"/>
              <a:gd name="connsiteY23" fmla="*/ 182508 h 690351"/>
              <a:gd name="connsiteX24" fmla="*/ 649817 w 762313"/>
              <a:gd name="connsiteY24" fmla="*/ 229077 h 690351"/>
              <a:gd name="connsiteX25" fmla="*/ 744313 w 762313"/>
              <a:gd name="connsiteY25" fmla="*/ 306393 h 690351"/>
              <a:gd name="connsiteX26" fmla="*/ 759234 w 762313"/>
              <a:gd name="connsiteY26" fmla="*/ 342111 h 690351"/>
              <a:gd name="connsiteX27" fmla="*/ 728489 w 762313"/>
              <a:gd name="connsiteY27" fmla="*/ 357936 h 690351"/>
              <a:gd name="connsiteX28" fmla="*/ 613194 w 762313"/>
              <a:gd name="connsiteY28" fmla="*/ 326287 h 690351"/>
              <a:gd name="connsiteX29" fmla="*/ 388935 w 762313"/>
              <a:gd name="connsiteY29" fmla="*/ 151310 h 690351"/>
              <a:gd name="connsiteX30" fmla="*/ 352764 w 762313"/>
              <a:gd name="connsiteY30" fmla="*/ 152667 h 690351"/>
              <a:gd name="connsiteX31" fmla="*/ 128053 w 762313"/>
              <a:gd name="connsiteY31" fmla="*/ 351606 h 690351"/>
              <a:gd name="connsiteX32" fmla="*/ 86004 w 762313"/>
              <a:gd name="connsiteY32" fmla="*/ 367431 h 690351"/>
              <a:gd name="connsiteX33" fmla="*/ 25418 w 762313"/>
              <a:gd name="connsiteY33" fmla="*/ 367431 h 690351"/>
              <a:gd name="connsiteX34" fmla="*/ 99 w 762313"/>
              <a:gd name="connsiteY34" fmla="*/ 355675 h 690351"/>
              <a:gd name="connsiteX35" fmla="*/ 11854 w 762313"/>
              <a:gd name="connsiteY35" fmla="*/ 327191 h 690351"/>
              <a:gd name="connsiteX36" fmla="*/ 190900 w 762313"/>
              <a:gd name="connsiteY36" fmla="*/ 168491 h 690351"/>
              <a:gd name="connsiteX37" fmla="*/ 306646 w 762313"/>
              <a:gd name="connsiteY37" fmla="*/ 68117 h 690351"/>
              <a:gd name="connsiteX38" fmla="*/ 451781 w 762313"/>
              <a:gd name="connsiteY38" fmla="*/ 65857 h 690351"/>
              <a:gd name="connsiteX39" fmla="*/ 479362 w 762313"/>
              <a:gd name="connsiteY39" fmla="*/ 86203 h 690351"/>
              <a:gd name="connsiteX40" fmla="*/ 480266 w 762313"/>
              <a:gd name="connsiteY40" fmla="*/ 49580 h 690351"/>
              <a:gd name="connsiteX41" fmla="*/ 528644 w 762313"/>
              <a:gd name="connsiteY41" fmla="*/ 749 h 690351"/>
              <a:gd name="connsiteX42" fmla="*/ 571597 w 762313"/>
              <a:gd name="connsiteY42" fmla="*/ 297 h 69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62313" h="690351">
                <a:moveTo>
                  <a:pt x="374524" y="189007"/>
                </a:moveTo>
                <a:cubicBezTo>
                  <a:pt x="379215" y="188951"/>
                  <a:pt x="383963" y="191098"/>
                  <a:pt x="389388" y="195167"/>
                </a:cubicBezTo>
                <a:cubicBezTo>
                  <a:pt x="471224" y="258014"/>
                  <a:pt x="553513" y="320861"/>
                  <a:pt x="635350" y="383256"/>
                </a:cubicBezTo>
                <a:cubicBezTo>
                  <a:pt x="651174" y="395011"/>
                  <a:pt x="659313" y="409027"/>
                  <a:pt x="658861" y="430730"/>
                </a:cubicBezTo>
                <a:cubicBezTo>
                  <a:pt x="657504" y="496290"/>
                  <a:pt x="658861" y="561849"/>
                  <a:pt x="659313" y="626957"/>
                </a:cubicBezTo>
                <a:cubicBezTo>
                  <a:pt x="659313" y="655893"/>
                  <a:pt x="646201" y="673527"/>
                  <a:pt x="615908" y="682117"/>
                </a:cubicBezTo>
                <a:cubicBezTo>
                  <a:pt x="605056" y="682569"/>
                  <a:pt x="589232" y="683926"/>
                  <a:pt x="573407" y="684378"/>
                </a:cubicBezTo>
                <a:cubicBezTo>
                  <a:pt x="534975" y="685282"/>
                  <a:pt x="496544" y="683926"/>
                  <a:pt x="458112" y="686639"/>
                </a:cubicBezTo>
                <a:cubicBezTo>
                  <a:pt x="434602" y="688447"/>
                  <a:pt x="430080" y="678500"/>
                  <a:pt x="430080" y="658154"/>
                </a:cubicBezTo>
                <a:cubicBezTo>
                  <a:pt x="430532" y="615653"/>
                  <a:pt x="429176" y="572701"/>
                  <a:pt x="427819" y="529748"/>
                </a:cubicBezTo>
                <a:cubicBezTo>
                  <a:pt x="426915" y="495385"/>
                  <a:pt x="413803" y="482725"/>
                  <a:pt x="378989" y="481821"/>
                </a:cubicBezTo>
                <a:cubicBezTo>
                  <a:pt x="355478" y="481369"/>
                  <a:pt x="332419" y="481821"/>
                  <a:pt x="308908" y="482725"/>
                </a:cubicBezTo>
                <a:cubicBezTo>
                  <a:pt x="276354" y="484082"/>
                  <a:pt x="260529" y="499907"/>
                  <a:pt x="260529" y="532460"/>
                </a:cubicBezTo>
                <a:cubicBezTo>
                  <a:pt x="260529" y="576318"/>
                  <a:pt x="260529" y="620175"/>
                  <a:pt x="262338" y="663580"/>
                </a:cubicBezTo>
                <a:cubicBezTo>
                  <a:pt x="263242" y="683474"/>
                  <a:pt x="256008" y="690708"/>
                  <a:pt x="236566" y="690256"/>
                </a:cubicBezTo>
                <a:cubicBezTo>
                  <a:pt x="214864" y="689351"/>
                  <a:pt x="192709" y="690708"/>
                  <a:pt x="171006" y="690256"/>
                </a:cubicBezTo>
                <a:cubicBezTo>
                  <a:pt x="136644" y="689351"/>
                  <a:pt x="116298" y="669457"/>
                  <a:pt x="115394" y="635095"/>
                </a:cubicBezTo>
                <a:cubicBezTo>
                  <a:pt x="114037" y="569083"/>
                  <a:pt x="112229" y="502620"/>
                  <a:pt x="112681" y="436608"/>
                </a:cubicBezTo>
                <a:cubicBezTo>
                  <a:pt x="113133" y="425304"/>
                  <a:pt x="119463" y="411288"/>
                  <a:pt x="127601" y="403602"/>
                </a:cubicBezTo>
                <a:cubicBezTo>
                  <a:pt x="204464" y="333973"/>
                  <a:pt x="282684" y="265248"/>
                  <a:pt x="359999" y="196072"/>
                </a:cubicBezTo>
                <a:cubicBezTo>
                  <a:pt x="365199" y="191325"/>
                  <a:pt x="369833" y="189064"/>
                  <a:pt x="374524" y="189007"/>
                </a:cubicBezTo>
                <a:close/>
                <a:moveTo>
                  <a:pt x="571597" y="297"/>
                </a:moveTo>
                <a:cubicBezTo>
                  <a:pt x="609125" y="1201"/>
                  <a:pt x="625402" y="16574"/>
                  <a:pt x="626306" y="54101"/>
                </a:cubicBezTo>
                <a:cubicBezTo>
                  <a:pt x="627662" y="96602"/>
                  <a:pt x="628114" y="139555"/>
                  <a:pt x="627662" y="182508"/>
                </a:cubicBezTo>
                <a:cubicBezTo>
                  <a:pt x="627662" y="202854"/>
                  <a:pt x="633992" y="216870"/>
                  <a:pt x="649817" y="229077"/>
                </a:cubicBezTo>
                <a:cubicBezTo>
                  <a:pt x="681918" y="254397"/>
                  <a:pt x="713116" y="280621"/>
                  <a:pt x="744313" y="306393"/>
                </a:cubicBezTo>
                <a:cubicBezTo>
                  <a:pt x="755617" y="315887"/>
                  <a:pt x="768276" y="327191"/>
                  <a:pt x="759234" y="342111"/>
                </a:cubicBezTo>
                <a:cubicBezTo>
                  <a:pt x="754260" y="350702"/>
                  <a:pt x="739792" y="355223"/>
                  <a:pt x="728489" y="357936"/>
                </a:cubicBezTo>
                <a:cubicBezTo>
                  <a:pt x="684631" y="367883"/>
                  <a:pt x="648913" y="356580"/>
                  <a:pt x="613194" y="326287"/>
                </a:cubicBezTo>
                <a:cubicBezTo>
                  <a:pt x="540852" y="265248"/>
                  <a:pt x="463537" y="209636"/>
                  <a:pt x="388935" y="151310"/>
                </a:cubicBezTo>
                <a:cubicBezTo>
                  <a:pt x="374918" y="140007"/>
                  <a:pt x="365876" y="140911"/>
                  <a:pt x="352764" y="152667"/>
                </a:cubicBezTo>
                <a:cubicBezTo>
                  <a:pt x="278614" y="219583"/>
                  <a:pt x="203560" y="286047"/>
                  <a:pt x="128053" y="351606"/>
                </a:cubicBezTo>
                <a:cubicBezTo>
                  <a:pt x="117654" y="361101"/>
                  <a:pt x="100472" y="365622"/>
                  <a:pt x="86004" y="367431"/>
                </a:cubicBezTo>
                <a:cubicBezTo>
                  <a:pt x="66110" y="369692"/>
                  <a:pt x="45764" y="369240"/>
                  <a:pt x="25418" y="367431"/>
                </a:cubicBezTo>
                <a:cubicBezTo>
                  <a:pt x="15923" y="366527"/>
                  <a:pt x="551" y="360197"/>
                  <a:pt x="99" y="355675"/>
                </a:cubicBezTo>
                <a:cubicBezTo>
                  <a:pt x="-806" y="346633"/>
                  <a:pt x="4620" y="333521"/>
                  <a:pt x="11854" y="327191"/>
                </a:cubicBezTo>
                <a:cubicBezTo>
                  <a:pt x="71084" y="273387"/>
                  <a:pt x="130765" y="220939"/>
                  <a:pt x="190900" y="168491"/>
                </a:cubicBezTo>
                <a:cubicBezTo>
                  <a:pt x="229331" y="134581"/>
                  <a:pt x="266859" y="100219"/>
                  <a:pt x="306646" y="68117"/>
                </a:cubicBezTo>
                <a:cubicBezTo>
                  <a:pt x="358642" y="26069"/>
                  <a:pt x="397073" y="26521"/>
                  <a:pt x="451781" y="65857"/>
                </a:cubicBezTo>
                <a:cubicBezTo>
                  <a:pt x="460372" y="71734"/>
                  <a:pt x="468511" y="78064"/>
                  <a:pt x="479362" y="86203"/>
                </a:cubicBezTo>
                <a:cubicBezTo>
                  <a:pt x="479814" y="71282"/>
                  <a:pt x="479362" y="60431"/>
                  <a:pt x="480266" y="49580"/>
                </a:cubicBezTo>
                <a:cubicBezTo>
                  <a:pt x="482075" y="19287"/>
                  <a:pt x="498352" y="3010"/>
                  <a:pt x="528644" y="749"/>
                </a:cubicBezTo>
                <a:cubicBezTo>
                  <a:pt x="543113" y="-155"/>
                  <a:pt x="557129" y="-155"/>
                  <a:pt x="571597" y="297"/>
                </a:cubicBezTo>
                <a:close/>
              </a:path>
            </a:pathLst>
          </a:custGeom>
          <a:solidFill>
            <a:schemeClr val="bg1"/>
          </a:solidFill>
          <a:ln w="4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E407876B-B4B8-474A-A177-79E970788789}"/>
              </a:ext>
            </a:extLst>
          </p:cNvPr>
          <p:cNvSpPr/>
          <p:nvPr/>
        </p:nvSpPr>
        <p:spPr>
          <a:xfrm>
            <a:off x="6355321" y="655515"/>
            <a:ext cx="511690" cy="605379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D03A3D25-885A-4DB5-BEB7-8A657E2FC63A}"/>
              </a:ext>
            </a:extLst>
          </p:cNvPr>
          <p:cNvGrpSpPr/>
          <p:nvPr/>
        </p:nvGrpSpPr>
        <p:grpSpPr>
          <a:xfrm>
            <a:off x="6958396" y="5537289"/>
            <a:ext cx="3933092" cy="793957"/>
            <a:chOff x="1985513" y="4307149"/>
            <a:chExt cx="2380861" cy="7939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FDFBE7-06BC-4A6E-9170-C661F3701B40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54B89F-D526-45F6-9C3B-462207BBEE8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087D0FEE-20EE-4C3A-806F-95EE4BB22C17}"/>
              </a:ext>
            </a:extLst>
          </p:cNvPr>
          <p:cNvSpPr/>
          <p:nvPr/>
        </p:nvSpPr>
        <p:spPr>
          <a:xfrm>
            <a:off x="6418152" y="5681969"/>
            <a:ext cx="381635" cy="567421"/>
          </a:xfrm>
          <a:custGeom>
            <a:avLst/>
            <a:gdLst>
              <a:gd name="connsiteX0" fmla="*/ 311936 w 623461"/>
              <a:gd name="connsiteY0" fmla="*/ 569143 h 1005574"/>
              <a:gd name="connsiteX1" fmla="*/ 240645 w 623461"/>
              <a:gd name="connsiteY1" fmla="*/ 611564 h 1005574"/>
              <a:gd name="connsiteX2" fmla="*/ 249483 w 623461"/>
              <a:gd name="connsiteY2" fmla="*/ 696405 h 1005574"/>
              <a:gd name="connsiteX3" fmla="*/ 276585 w 623461"/>
              <a:gd name="connsiteY3" fmla="*/ 777711 h 1005574"/>
              <a:gd name="connsiteX4" fmla="*/ 276585 w 623461"/>
              <a:gd name="connsiteY4" fmla="*/ 821900 h 1005574"/>
              <a:gd name="connsiteX5" fmla="*/ 310757 w 623461"/>
              <a:gd name="connsiteY5" fmla="*/ 858429 h 1005574"/>
              <a:gd name="connsiteX6" fmla="*/ 346108 w 623461"/>
              <a:gd name="connsiteY6" fmla="*/ 823078 h 1005574"/>
              <a:gd name="connsiteX7" fmla="*/ 346697 w 623461"/>
              <a:gd name="connsiteY7" fmla="*/ 761215 h 1005574"/>
              <a:gd name="connsiteX8" fmla="*/ 369675 w 623461"/>
              <a:gd name="connsiteY8" fmla="*/ 701708 h 1005574"/>
              <a:gd name="connsiteX9" fmla="*/ 385582 w 623461"/>
              <a:gd name="connsiteY9" fmla="*/ 618045 h 1005574"/>
              <a:gd name="connsiteX10" fmla="*/ 311936 w 623461"/>
              <a:gd name="connsiteY10" fmla="*/ 569143 h 1005574"/>
              <a:gd name="connsiteX11" fmla="*/ 61536 w 623461"/>
              <a:gd name="connsiteY11" fmla="*/ 439525 h 1005574"/>
              <a:gd name="connsiteX12" fmla="*/ 314881 w 623461"/>
              <a:gd name="connsiteY12" fmla="*/ 439525 h 1005574"/>
              <a:gd name="connsiteX13" fmla="*/ 562335 w 623461"/>
              <a:gd name="connsiteY13" fmla="*/ 439525 h 1005574"/>
              <a:gd name="connsiteX14" fmla="*/ 623020 w 623461"/>
              <a:gd name="connsiteY14" fmla="*/ 499621 h 1005574"/>
              <a:gd name="connsiteX15" fmla="*/ 623020 w 623461"/>
              <a:gd name="connsiteY15" fmla="*/ 943859 h 1005574"/>
              <a:gd name="connsiteX16" fmla="*/ 561157 w 623461"/>
              <a:gd name="connsiteY16" fmla="*/ 1005133 h 1005574"/>
              <a:gd name="connsiteX17" fmla="*/ 60947 w 623461"/>
              <a:gd name="connsiteY17" fmla="*/ 1005133 h 1005574"/>
              <a:gd name="connsiteX18" fmla="*/ 262 w 623461"/>
              <a:gd name="connsiteY18" fmla="*/ 943270 h 1005574"/>
              <a:gd name="connsiteX19" fmla="*/ 262 w 623461"/>
              <a:gd name="connsiteY19" fmla="*/ 499032 h 1005574"/>
              <a:gd name="connsiteX20" fmla="*/ 61536 w 623461"/>
              <a:gd name="connsiteY20" fmla="*/ 439525 h 1005574"/>
              <a:gd name="connsiteX21" fmla="*/ 308992 w 623461"/>
              <a:gd name="connsiteY21" fmla="*/ 0 h 1005574"/>
              <a:gd name="connsiteX22" fmla="*/ 559980 w 623461"/>
              <a:gd name="connsiteY22" fmla="*/ 252167 h 1005574"/>
              <a:gd name="connsiteX23" fmla="*/ 559980 w 623461"/>
              <a:gd name="connsiteY23" fmla="*/ 299301 h 1005574"/>
              <a:gd name="connsiteX24" fmla="*/ 559980 w 623461"/>
              <a:gd name="connsiteY24" fmla="*/ 372948 h 1005574"/>
              <a:gd name="connsiteX25" fmla="*/ 533467 w 623461"/>
              <a:gd name="connsiteY25" fmla="*/ 398872 h 1005574"/>
              <a:gd name="connsiteX26" fmla="*/ 463945 w 623461"/>
              <a:gd name="connsiteY26" fmla="*/ 333473 h 1005574"/>
              <a:gd name="connsiteX27" fmla="*/ 461588 w 623461"/>
              <a:gd name="connsiteY27" fmla="*/ 239205 h 1005574"/>
              <a:gd name="connsiteX28" fmla="*/ 301332 w 623461"/>
              <a:gd name="connsiteY28" fmla="*/ 98392 h 1005574"/>
              <a:gd name="connsiteX29" fmla="*/ 154037 w 623461"/>
              <a:gd name="connsiteY29" fmla="*/ 253935 h 1005574"/>
              <a:gd name="connsiteX30" fmla="*/ 154037 w 623461"/>
              <a:gd name="connsiteY30" fmla="*/ 368824 h 1005574"/>
              <a:gd name="connsiteX31" fmla="*/ 125168 w 623461"/>
              <a:gd name="connsiteY31" fmla="*/ 398872 h 1005574"/>
              <a:gd name="connsiteX32" fmla="*/ 58002 w 623461"/>
              <a:gd name="connsiteY32" fmla="*/ 334062 h 1005574"/>
              <a:gd name="connsiteX33" fmla="*/ 58002 w 623461"/>
              <a:gd name="connsiteY33" fmla="*/ 251578 h 1005574"/>
              <a:gd name="connsiteX34" fmla="*/ 308992 w 623461"/>
              <a:gd name="connsiteY34" fmla="*/ 0 h 100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3461" h="1005574">
                <a:moveTo>
                  <a:pt x="311936" y="569143"/>
                </a:moveTo>
                <a:cubicBezTo>
                  <a:pt x="280120" y="569143"/>
                  <a:pt x="255375" y="582105"/>
                  <a:pt x="240645" y="611564"/>
                </a:cubicBezTo>
                <a:cubicBezTo>
                  <a:pt x="225916" y="642201"/>
                  <a:pt x="225327" y="674606"/>
                  <a:pt x="249483" y="696405"/>
                </a:cubicBezTo>
                <a:cubicBezTo>
                  <a:pt x="275996" y="720561"/>
                  <a:pt x="278353" y="747074"/>
                  <a:pt x="276585" y="777711"/>
                </a:cubicBezTo>
                <a:cubicBezTo>
                  <a:pt x="275407" y="792441"/>
                  <a:pt x="275996" y="807170"/>
                  <a:pt x="276585" y="821900"/>
                </a:cubicBezTo>
                <a:cubicBezTo>
                  <a:pt x="277763" y="843699"/>
                  <a:pt x="288369" y="857839"/>
                  <a:pt x="310757" y="858429"/>
                </a:cubicBezTo>
                <a:cubicBezTo>
                  <a:pt x="333735" y="859018"/>
                  <a:pt x="344340" y="844288"/>
                  <a:pt x="346108" y="823078"/>
                </a:cubicBezTo>
                <a:cubicBezTo>
                  <a:pt x="347875" y="802457"/>
                  <a:pt x="347875" y="781836"/>
                  <a:pt x="346697" y="761215"/>
                </a:cubicBezTo>
                <a:cubicBezTo>
                  <a:pt x="345519" y="737648"/>
                  <a:pt x="350821" y="718794"/>
                  <a:pt x="369675" y="701708"/>
                </a:cubicBezTo>
                <a:cubicBezTo>
                  <a:pt x="393831" y="679319"/>
                  <a:pt x="398544" y="649271"/>
                  <a:pt x="385582" y="618045"/>
                </a:cubicBezTo>
                <a:cubicBezTo>
                  <a:pt x="373210" y="586819"/>
                  <a:pt x="345519" y="569143"/>
                  <a:pt x="311936" y="569143"/>
                </a:cubicBezTo>
                <a:close/>
                <a:moveTo>
                  <a:pt x="61536" y="439525"/>
                </a:moveTo>
                <a:cubicBezTo>
                  <a:pt x="146377" y="439525"/>
                  <a:pt x="230629" y="439525"/>
                  <a:pt x="314881" y="439525"/>
                </a:cubicBezTo>
                <a:cubicBezTo>
                  <a:pt x="397366" y="439525"/>
                  <a:pt x="479851" y="438936"/>
                  <a:pt x="562335" y="439525"/>
                </a:cubicBezTo>
                <a:cubicBezTo>
                  <a:pt x="607112" y="439525"/>
                  <a:pt x="623020" y="454843"/>
                  <a:pt x="623020" y="499621"/>
                </a:cubicBezTo>
                <a:cubicBezTo>
                  <a:pt x="623609" y="648093"/>
                  <a:pt x="623609" y="795976"/>
                  <a:pt x="623020" y="943859"/>
                </a:cubicBezTo>
                <a:cubicBezTo>
                  <a:pt x="622431" y="986869"/>
                  <a:pt x="604167" y="1005133"/>
                  <a:pt x="561157" y="1005133"/>
                </a:cubicBezTo>
                <a:cubicBezTo>
                  <a:pt x="394420" y="1005722"/>
                  <a:pt x="227684" y="1005722"/>
                  <a:pt x="60947" y="1005133"/>
                </a:cubicBezTo>
                <a:cubicBezTo>
                  <a:pt x="18526" y="1004544"/>
                  <a:pt x="262" y="986279"/>
                  <a:pt x="262" y="943270"/>
                </a:cubicBezTo>
                <a:cubicBezTo>
                  <a:pt x="-327" y="795387"/>
                  <a:pt x="262" y="646915"/>
                  <a:pt x="262" y="499032"/>
                </a:cubicBezTo>
                <a:cubicBezTo>
                  <a:pt x="262" y="454843"/>
                  <a:pt x="16170" y="439525"/>
                  <a:pt x="61536" y="439525"/>
                </a:cubicBezTo>
                <a:close/>
                <a:moveTo>
                  <a:pt x="308992" y="0"/>
                </a:moveTo>
                <a:cubicBezTo>
                  <a:pt x="446269" y="0"/>
                  <a:pt x="558802" y="112532"/>
                  <a:pt x="559980" y="252167"/>
                </a:cubicBezTo>
                <a:cubicBezTo>
                  <a:pt x="559980" y="268075"/>
                  <a:pt x="559980" y="283393"/>
                  <a:pt x="559980" y="299301"/>
                </a:cubicBezTo>
                <a:cubicBezTo>
                  <a:pt x="559980" y="324046"/>
                  <a:pt x="559391" y="348203"/>
                  <a:pt x="559980" y="372948"/>
                </a:cubicBezTo>
                <a:cubicBezTo>
                  <a:pt x="560569" y="392391"/>
                  <a:pt x="551732" y="398872"/>
                  <a:pt x="533467" y="398872"/>
                </a:cubicBezTo>
                <a:cubicBezTo>
                  <a:pt x="450983" y="398282"/>
                  <a:pt x="465123" y="405353"/>
                  <a:pt x="463945" y="333473"/>
                </a:cubicBezTo>
                <a:cubicBezTo>
                  <a:pt x="463356" y="302247"/>
                  <a:pt x="465123" y="270431"/>
                  <a:pt x="461588" y="239205"/>
                </a:cubicBezTo>
                <a:cubicBezTo>
                  <a:pt x="450983" y="152596"/>
                  <a:pt x="382049" y="94268"/>
                  <a:pt x="301332" y="98392"/>
                </a:cubicBezTo>
                <a:cubicBezTo>
                  <a:pt x="218848" y="103106"/>
                  <a:pt x="157573" y="167326"/>
                  <a:pt x="154037" y="253935"/>
                </a:cubicBezTo>
                <a:cubicBezTo>
                  <a:pt x="152270" y="292231"/>
                  <a:pt x="152859" y="330527"/>
                  <a:pt x="154037" y="368824"/>
                </a:cubicBezTo>
                <a:cubicBezTo>
                  <a:pt x="154627" y="390034"/>
                  <a:pt x="147557" y="398872"/>
                  <a:pt x="125168" y="398872"/>
                </a:cubicBezTo>
                <a:cubicBezTo>
                  <a:pt x="46218" y="397693"/>
                  <a:pt x="59180" y="405353"/>
                  <a:pt x="58002" y="334062"/>
                </a:cubicBezTo>
                <a:cubicBezTo>
                  <a:pt x="57413" y="306371"/>
                  <a:pt x="58002" y="279269"/>
                  <a:pt x="58002" y="251578"/>
                </a:cubicBezTo>
                <a:cubicBezTo>
                  <a:pt x="59180" y="111943"/>
                  <a:pt x="171713" y="0"/>
                  <a:pt x="308992" y="0"/>
                </a:cubicBezTo>
                <a:close/>
              </a:path>
            </a:pathLst>
          </a:custGeom>
          <a:solidFill>
            <a:schemeClr val="accent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7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C81C-13E3-4686-B272-1B187BAEEC08}"/>
              </a:ext>
            </a:extLst>
          </p:cNvPr>
          <p:cNvSpPr txBox="1"/>
          <p:nvPr/>
        </p:nvSpPr>
        <p:spPr>
          <a:xfrm>
            <a:off x="3589897" y="2716538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F2DF8-06A8-460A-9AFE-D15274EFDF87}"/>
              </a:ext>
            </a:extLst>
          </p:cNvPr>
          <p:cNvSpPr txBox="1"/>
          <p:nvPr/>
        </p:nvSpPr>
        <p:spPr>
          <a:xfrm>
            <a:off x="3589897" y="3163552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3DA9C39E-F0F5-41AD-B841-CE5FA3F99A5F}"/>
              </a:ext>
            </a:extLst>
          </p:cNvPr>
          <p:cNvGrpSpPr/>
          <p:nvPr/>
        </p:nvGrpSpPr>
        <p:grpSpPr>
          <a:xfrm>
            <a:off x="3992306" y="1908833"/>
            <a:ext cx="1701282" cy="692561"/>
            <a:chOff x="2626230" y="1861456"/>
            <a:chExt cx="1701282" cy="692561"/>
          </a:xfrm>
        </p:grpSpPr>
        <p:sp>
          <p:nvSpPr>
            <p:cNvPr id="6" name="Rounded Rectangle 112">
              <a:extLst>
                <a:ext uri="{FF2B5EF4-FFF2-40B4-BE49-F238E27FC236}">
                  <a16:creationId xmlns:a16="http://schemas.microsoft.com/office/drawing/2014/main" id="{EABA7B1B-27F6-4F55-97B8-44E387B43D32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3">
              <a:extLst>
                <a:ext uri="{FF2B5EF4-FFF2-40B4-BE49-F238E27FC236}">
                  <a16:creationId xmlns:a16="http://schemas.microsoft.com/office/drawing/2014/main" id="{E82B4C85-4E61-40F2-BF9A-A3616E0421D9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31FE523-144A-4C13-99D6-0160A2FE5BD9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9" name="Rounded Rectangle 114">
                <a:extLst>
                  <a:ext uri="{FF2B5EF4-FFF2-40B4-BE49-F238E27FC236}">
                    <a16:creationId xmlns:a16="http://schemas.microsoft.com/office/drawing/2014/main" id="{682BC54D-5EEE-4D9F-B702-79CC54BC2153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47">
                <a:extLst>
                  <a:ext uri="{FF2B5EF4-FFF2-40B4-BE49-F238E27FC236}">
                    <a16:creationId xmlns:a16="http://schemas.microsoft.com/office/drawing/2014/main" id="{748914B2-AFE2-447A-9AC8-56DB96AAA189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147">
                <a:extLst>
                  <a:ext uri="{FF2B5EF4-FFF2-40B4-BE49-F238E27FC236}">
                    <a16:creationId xmlns:a16="http://schemas.microsoft.com/office/drawing/2014/main" id="{AD4ECD4A-8B2F-4B16-A6FD-CFF22202B003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147">
                <a:extLst>
                  <a:ext uri="{FF2B5EF4-FFF2-40B4-BE49-F238E27FC236}">
                    <a16:creationId xmlns:a16="http://schemas.microsoft.com/office/drawing/2014/main" id="{151482F7-87C7-4D28-86FD-D4911D4F1DF4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147">
                <a:extLst>
                  <a:ext uri="{FF2B5EF4-FFF2-40B4-BE49-F238E27FC236}">
                    <a16:creationId xmlns:a16="http://schemas.microsoft.com/office/drawing/2014/main" id="{4CFFAC5E-3E64-4930-92CE-0D107145B39D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4B31F9-2482-45AF-94BB-66CB926CD795}"/>
              </a:ext>
            </a:extLst>
          </p:cNvPr>
          <p:cNvSpPr txBox="1"/>
          <p:nvPr/>
        </p:nvSpPr>
        <p:spPr>
          <a:xfrm>
            <a:off x="974050" y="271723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986AC-09A3-47F3-9311-82108BF5D5A0}"/>
              </a:ext>
            </a:extLst>
          </p:cNvPr>
          <p:cNvSpPr txBox="1"/>
          <p:nvPr/>
        </p:nvSpPr>
        <p:spPr>
          <a:xfrm>
            <a:off x="974050" y="316424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0AF0AA-E3B1-4EA8-9D06-A144093C5BD3}"/>
              </a:ext>
            </a:extLst>
          </p:cNvPr>
          <p:cNvGrpSpPr/>
          <p:nvPr/>
        </p:nvGrpSpPr>
        <p:grpSpPr>
          <a:xfrm>
            <a:off x="1376460" y="1909527"/>
            <a:ext cx="1701282" cy="692561"/>
            <a:chOff x="1376459" y="1909526"/>
            <a:chExt cx="1701282" cy="692561"/>
          </a:xfrm>
        </p:grpSpPr>
        <p:sp>
          <p:nvSpPr>
            <p:cNvPr id="17" name="Rounded Rectangle 155">
              <a:extLst>
                <a:ext uri="{FF2B5EF4-FFF2-40B4-BE49-F238E27FC236}">
                  <a16:creationId xmlns:a16="http://schemas.microsoft.com/office/drawing/2014/main" id="{999ED0D6-A596-4C86-BD37-42ECD61AF0D3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156">
              <a:extLst>
                <a:ext uri="{FF2B5EF4-FFF2-40B4-BE49-F238E27FC236}">
                  <a16:creationId xmlns:a16="http://schemas.microsoft.com/office/drawing/2014/main" id="{AA8E57B4-373B-4F6F-95F4-C700E592A4EB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158">
              <a:extLst>
                <a:ext uri="{FF2B5EF4-FFF2-40B4-BE49-F238E27FC236}">
                  <a16:creationId xmlns:a16="http://schemas.microsoft.com/office/drawing/2014/main" id="{7A189E37-0BF6-403D-B41F-4DE0F3FC691A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A4E627-5BFA-4490-AF08-394C3F4E8B24}"/>
              </a:ext>
            </a:extLst>
          </p:cNvPr>
          <p:cNvSpPr txBox="1"/>
          <p:nvPr/>
        </p:nvSpPr>
        <p:spPr>
          <a:xfrm>
            <a:off x="3589897" y="497595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DD6B5-0138-425B-8D3A-F0321438DEA6}"/>
              </a:ext>
            </a:extLst>
          </p:cNvPr>
          <p:cNvSpPr txBox="1"/>
          <p:nvPr/>
        </p:nvSpPr>
        <p:spPr>
          <a:xfrm>
            <a:off x="3589897" y="5422971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166">
            <a:extLst>
              <a:ext uri="{FF2B5EF4-FFF2-40B4-BE49-F238E27FC236}">
                <a16:creationId xmlns:a16="http://schemas.microsoft.com/office/drawing/2014/main" id="{D6E20DD3-6BED-4461-B6A0-5EC9B3C3BEDD}"/>
              </a:ext>
            </a:extLst>
          </p:cNvPr>
          <p:cNvGrpSpPr/>
          <p:nvPr/>
        </p:nvGrpSpPr>
        <p:grpSpPr>
          <a:xfrm>
            <a:off x="3992306" y="4168252"/>
            <a:ext cx="1701282" cy="692561"/>
            <a:chOff x="2626230" y="1861456"/>
            <a:chExt cx="1701282" cy="692561"/>
          </a:xfrm>
        </p:grpSpPr>
        <p:sp>
          <p:nvSpPr>
            <p:cNvPr id="23" name="Rounded Rectangle 167">
              <a:extLst>
                <a:ext uri="{FF2B5EF4-FFF2-40B4-BE49-F238E27FC236}">
                  <a16:creationId xmlns:a16="http://schemas.microsoft.com/office/drawing/2014/main" id="{33B7F206-DAF5-4F4C-85AC-42F977504933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68">
              <a:extLst>
                <a:ext uri="{FF2B5EF4-FFF2-40B4-BE49-F238E27FC236}">
                  <a16:creationId xmlns:a16="http://schemas.microsoft.com/office/drawing/2014/main" id="{4F22AC57-D2EB-4FB4-AEFA-0FFD8BAE5AF4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169">
              <a:extLst>
                <a:ext uri="{FF2B5EF4-FFF2-40B4-BE49-F238E27FC236}">
                  <a16:creationId xmlns:a16="http://schemas.microsoft.com/office/drawing/2014/main" id="{296EB2F7-10E8-4A3B-A7AA-752533809024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6" name="Rounded Rectangle 170">
                <a:extLst>
                  <a:ext uri="{FF2B5EF4-FFF2-40B4-BE49-F238E27FC236}">
                    <a16:creationId xmlns:a16="http://schemas.microsoft.com/office/drawing/2014/main" id="{86B73E2D-EEF8-48E5-BDD6-D6B496695791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171">
                <a:extLst>
                  <a:ext uri="{FF2B5EF4-FFF2-40B4-BE49-F238E27FC236}">
                    <a16:creationId xmlns:a16="http://schemas.microsoft.com/office/drawing/2014/main" id="{97F8B4B0-11B9-4940-A75D-916555CA3044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172">
                <a:extLst>
                  <a:ext uri="{FF2B5EF4-FFF2-40B4-BE49-F238E27FC236}">
                    <a16:creationId xmlns:a16="http://schemas.microsoft.com/office/drawing/2014/main" id="{0E73F76A-4F47-46C4-B979-9D8F40460F20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173">
                <a:extLst>
                  <a:ext uri="{FF2B5EF4-FFF2-40B4-BE49-F238E27FC236}">
                    <a16:creationId xmlns:a16="http://schemas.microsoft.com/office/drawing/2014/main" id="{7F115DCC-DC6C-4AFF-9CE6-12A54D8655B3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73">
                <a:extLst>
                  <a:ext uri="{FF2B5EF4-FFF2-40B4-BE49-F238E27FC236}">
                    <a16:creationId xmlns:a16="http://schemas.microsoft.com/office/drawing/2014/main" id="{1CA7B0A3-32E7-4187-97D5-8BD678040857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1BF0EFA-A4B3-4025-8AFB-FA1CE41BF30F}"/>
              </a:ext>
            </a:extLst>
          </p:cNvPr>
          <p:cNvSpPr txBox="1"/>
          <p:nvPr/>
        </p:nvSpPr>
        <p:spPr>
          <a:xfrm>
            <a:off x="974050" y="497665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A29A49-2297-4716-8370-0DD6C321FB57}"/>
              </a:ext>
            </a:extLst>
          </p:cNvPr>
          <p:cNvSpPr txBox="1"/>
          <p:nvPr/>
        </p:nvSpPr>
        <p:spPr>
          <a:xfrm>
            <a:off x="974050" y="5423665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178">
            <a:extLst>
              <a:ext uri="{FF2B5EF4-FFF2-40B4-BE49-F238E27FC236}">
                <a16:creationId xmlns:a16="http://schemas.microsoft.com/office/drawing/2014/main" id="{7EF5410B-A230-48B3-9E2D-8D1B1A98F9F9}"/>
              </a:ext>
            </a:extLst>
          </p:cNvPr>
          <p:cNvGrpSpPr/>
          <p:nvPr/>
        </p:nvGrpSpPr>
        <p:grpSpPr>
          <a:xfrm>
            <a:off x="1376460" y="4168946"/>
            <a:ext cx="1701282" cy="692561"/>
            <a:chOff x="2626230" y="1861456"/>
            <a:chExt cx="1701282" cy="692561"/>
          </a:xfrm>
        </p:grpSpPr>
        <p:sp>
          <p:nvSpPr>
            <p:cNvPr id="34" name="Rounded Rectangle 179">
              <a:extLst>
                <a:ext uri="{FF2B5EF4-FFF2-40B4-BE49-F238E27FC236}">
                  <a16:creationId xmlns:a16="http://schemas.microsoft.com/office/drawing/2014/main" id="{D5A2B2C2-E5CC-4CA7-BA2B-AF8355CA5ECF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180">
              <a:extLst>
                <a:ext uri="{FF2B5EF4-FFF2-40B4-BE49-F238E27FC236}">
                  <a16:creationId xmlns:a16="http://schemas.microsoft.com/office/drawing/2014/main" id="{FBEFB3B4-00C2-4207-85EB-50C43EEF0AAF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181">
              <a:extLst>
                <a:ext uri="{FF2B5EF4-FFF2-40B4-BE49-F238E27FC236}">
                  <a16:creationId xmlns:a16="http://schemas.microsoft.com/office/drawing/2014/main" id="{6302ED6E-C99F-480D-96E1-C4131069CE3E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37" name="Rounded Rectangle 182">
                <a:extLst>
                  <a:ext uri="{FF2B5EF4-FFF2-40B4-BE49-F238E27FC236}">
                    <a16:creationId xmlns:a16="http://schemas.microsoft.com/office/drawing/2014/main" id="{A5215B83-6490-4CD5-BCE9-B6847800CD24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83">
                <a:extLst>
                  <a:ext uri="{FF2B5EF4-FFF2-40B4-BE49-F238E27FC236}">
                    <a16:creationId xmlns:a16="http://schemas.microsoft.com/office/drawing/2014/main" id="{A4316D16-9B1A-4469-9059-8B4C96DC741D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84">
                <a:extLst>
                  <a:ext uri="{FF2B5EF4-FFF2-40B4-BE49-F238E27FC236}">
                    <a16:creationId xmlns:a16="http://schemas.microsoft.com/office/drawing/2014/main" id="{09E391CF-2A93-4998-B323-91D0C7828EA5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184">
                <a:extLst>
                  <a:ext uri="{FF2B5EF4-FFF2-40B4-BE49-F238E27FC236}">
                    <a16:creationId xmlns:a16="http://schemas.microsoft.com/office/drawing/2014/main" id="{F598095C-717F-4634-A4CA-D159E058028C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ounded Rectangle 184">
                <a:extLst>
                  <a:ext uri="{FF2B5EF4-FFF2-40B4-BE49-F238E27FC236}">
                    <a16:creationId xmlns:a16="http://schemas.microsoft.com/office/drawing/2014/main" id="{689C1DF1-8D96-40A9-8945-DAE58F45AAE8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191">
            <a:extLst>
              <a:ext uri="{FF2B5EF4-FFF2-40B4-BE49-F238E27FC236}">
                <a16:creationId xmlns:a16="http://schemas.microsoft.com/office/drawing/2014/main" id="{1FEEB57F-90B8-4622-87BD-B913BB2994F8}"/>
              </a:ext>
            </a:extLst>
          </p:cNvPr>
          <p:cNvGrpSpPr/>
          <p:nvPr/>
        </p:nvGrpSpPr>
        <p:grpSpPr>
          <a:xfrm>
            <a:off x="6904790" y="1787795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8984B6-A492-44DA-9E79-00DA216392F3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9A2177-8274-4492-8AA4-556476344BF1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94">
            <a:extLst>
              <a:ext uri="{FF2B5EF4-FFF2-40B4-BE49-F238E27FC236}">
                <a16:creationId xmlns:a16="http://schemas.microsoft.com/office/drawing/2014/main" id="{0B4897EF-0580-4E97-9E1C-02F08A95F2E1}"/>
              </a:ext>
            </a:extLst>
          </p:cNvPr>
          <p:cNvGrpSpPr/>
          <p:nvPr/>
        </p:nvGrpSpPr>
        <p:grpSpPr>
          <a:xfrm>
            <a:off x="9374946" y="1799158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535C26-CF52-4E26-934E-7C8B57EA05B2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EF980C-5493-45D5-BAA9-EB38D9B4F0AB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197">
            <a:extLst>
              <a:ext uri="{FF2B5EF4-FFF2-40B4-BE49-F238E27FC236}">
                <a16:creationId xmlns:a16="http://schemas.microsoft.com/office/drawing/2014/main" id="{A4D39B87-5314-44A0-8526-D0D89F283EB3}"/>
              </a:ext>
            </a:extLst>
          </p:cNvPr>
          <p:cNvGrpSpPr/>
          <p:nvPr/>
        </p:nvGrpSpPr>
        <p:grpSpPr>
          <a:xfrm>
            <a:off x="6915676" y="4230290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25A1FB-4185-49DA-912A-2280DFBCC6C0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DF351E-C35C-4382-9133-6493B7303C2A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200">
            <a:extLst>
              <a:ext uri="{FF2B5EF4-FFF2-40B4-BE49-F238E27FC236}">
                <a16:creationId xmlns:a16="http://schemas.microsoft.com/office/drawing/2014/main" id="{10835D6B-168C-4508-8F5E-C7981E684ABF}"/>
              </a:ext>
            </a:extLst>
          </p:cNvPr>
          <p:cNvGrpSpPr/>
          <p:nvPr/>
        </p:nvGrpSpPr>
        <p:grpSpPr>
          <a:xfrm>
            <a:off x="9385832" y="4241653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A5A495-696E-47C6-B214-157675FCBFF4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22F737-C185-42C0-A428-8F0DCE79E81C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171">
            <a:extLst>
              <a:ext uri="{FF2B5EF4-FFF2-40B4-BE49-F238E27FC236}">
                <a16:creationId xmlns:a16="http://schemas.microsoft.com/office/drawing/2014/main" id="{C4CE6EA2-FBD5-45F8-B7F0-93C760EB7100}"/>
              </a:ext>
            </a:extLst>
          </p:cNvPr>
          <p:cNvSpPr/>
          <p:nvPr/>
        </p:nvSpPr>
        <p:spPr>
          <a:xfrm>
            <a:off x="1765978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172">
            <a:extLst>
              <a:ext uri="{FF2B5EF4-FFF2-40B4-BE49-F238E27FC236}">
                <a16:creationId xmlns:a16="http://schemas.microsoft.com/office/drawing/2014/main" id="{AA60BECD-55C2-418B-9D43-377197219E87}"/>
              </a:ext>
            </a:extLst>
          </p:cNvPr>
          <p:cNvSpPr/>
          <p:nvPr/>
        </p:nvSpPr>
        <p:spPr>
          <a:xfrm>
            <a:off x="2051136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173">
            <a:extLst>
              <a:ext uri="{FF2B5EF4-FFF2-40B4-BE49-F238E27FC236}">
                <a16:creationId xmlns:a16="http://schemas.microsoft.com/office/drawing/2014/main" id="{4F5981F6-9271-4AF0-80F1-EA54CD5815A7}"/>
              </a:ext>
            </a:extLst>
          </p:cNvPr>
          <p:cNvSpPr/>
          <p:nvPr/>
        </p:nvSpPr>
        <p:spPr>
          <a:xfrm>
            <a:off x="2336294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173">
            <a:extLst>
              <a:ext uri="{FF2B5EF4-FFF2-40B4-BE49-F238E27FC236}">
                <a16:creationId xmlns:a16="http://schemas.microsoft.com/office/drawing/2014/main" id="{AB8EA89E-8727-4044-8D2A-9B3527A11F73}"/>
              </a:ext>
            </a:extLst>
          </p:cNvPr>
          <p:cNvSpPr/>
          <p:nvPr/>
        </p:nvSpPr>
        <p:spPr>
          <a:xfrm>
            <a:off x="2619800" y="200579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71C7749F-608B-41DB-9830-9B3FEE7E7FBF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893605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7CE58487-0998-42B7-BA36-DC804381D8E4}"/>
              </a:ext>
            </a:extLst>
          </p:cNvPr>
          <p:cNvSpPr/>
          <p:nvPr/>
        </p:nvSpPr>
        <p:spPr>
          <a:xfrm>
            <a:off x="6358420" y="1864342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B8130C4A-2E4B-41B6-A783-E07761BFE709}"/>
              </a:ext>
            </a:extLst>
          </p:cNvPr>
          <p:cNvSpPr/>
          <p:nvPr/>
        </p:nvSpPr>
        <p:spPr>
          <a:xfrm>
            <a:off x="8844316" y="4315316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B9474DC5-C8A5-418B-B718-75976159B667}"/>
              </a:ext>
            </a:extLst>
          </p:cNvPr>
          <p:cNvSpPr>
            <a:spLocks noChangeAspect="1"/>
          </p:cNvSpPr>
          <p:nvPr/>
        </p:nvSpPr>
        <p:spPr>
          <a:xfrm>
            <a:off x="6410876" y="4315316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52176F38-C0F0-46EE-9EA2-0D5A94E1B478}"/>
              </a:ext>
            </a:extLst>
          </p:cNvPr>
          <p:cNvSpPr/>
          <p:nvPr/>
        </p:nvSpPr>
        <p:spPr>
          <a:xfrm>
            <a:off x="5239554" y="305131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062DDBC0-3717-420D-A4E1-60D11D1A707A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70E3C25B-50A7-42C6-A2E3-54CB3478B87B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C8CE60C4-832B-4209-81DB-E36314461B4B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6A2E2A78-17D2-4660-9E50-994AE1A4D37C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40B7D40-A23C-40E4-9840-E12958658216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3C7EC2D9-FE42-4D4B-B420-7BED1A35EDE5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85">
            <a:extLst>
              <a:ext uri="{FF2B5EF4-FFF2-40B4-BE49-F238E27FC236}">
                <a16:creationId xmlns:a16="http://schemas.microsoft.com/office/drawing/2014/main" id="{21B49A03-F38E-4C7A-9639-1F5CE390ED4C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3EE6B2B-FB01-4DEA-AA18-1F1ED657281B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13DBF34B-6C47-4CCC-9661-FB1D3B45F1B0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88">
            <a:extLst>
              <a:ext uri="{FF2B5EF4-FFF2-40B4-BE49-F238E27FC236}">
                <a16:creationId xmlns:a16="http://schemas.microsoft.com/office/drawing/2014/main" id="{C06B9188-F242-43FE-9CF8-926C5317AF5E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2BC39B47-31D7-4786-90F0-A4EF247DB1B4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8BD14D5-9966-44D4-823B-928D1BA96A88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24">
            <a:extLst>
              <a:ext uri="{FF2B5EF4-FFF2-40B4-BE49-F238E27FC236}">
                <a16:creationId xmlns:a16="http://schemas.microsoft.com/office/drawing/2014/main" id="{FAD3331A-2CDF-4912-90E7-420F95FD9A30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C1AFAD85-317A-4ED7-9E18-155355D7D9DC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94">
            <a:extLst>
              <a:ext uri="{FF2B5EF4-FFF2-40B4-BE49-F238E27FC236}">
                <a16:creationId xmlns:a16="http://schemas.microsoft.com/office/drawing/2014/main" id="{91A90F3C-C83D-4069-A4C5-393C83A63D0B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95">
            <a:extLst>
              <a:ext uri="{FF2B5EF4-FFF2-40B4-BE49-F238E27FC236}">
                <a16:creationId xmlns:a16="http://schemas.microsoft.com/office/drawing/2014/main" id="{DB86003E-5159-44A4-B2F2-D59FC5B963B2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96">
            <a:extLst>
              <a:ext uri="{FF2B5EF4-FFF2-40B4-BE49-F238E27FC236}">
                <a16:creationId xmlns:a16="http://schemas.microsoft.com/office/drawing/2014/main" id="{728FC282-7914-4CF8-8B9B-407E6F0CB629}"/>
              </a:ext>
            </a:extLst>
          </p:cNvPr>
          <p:cNvSpPr/>
          <p:nvPr/>
        </p:nvSpPr>
        <p:spPr>
          <a:xfrm>
            <a:off x="5881424" y="539002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97">
            <a:extLst>
              <a:ext uri="{FF2B5EF4-FFF2-40B4-BE49-F238E27FC236}">
                <a16:creationId xmlns:a16="http://schemas.microsoft.com/office/drawing/2014/main" id="{5E5A14C7-1E33-49A3-A07F-8644D6BA5939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98">
            <a:extLst>
              <a:ext uri="{FF2B5EF4-FFF2-40B4-BE49-F238E27FC236}">
                <a16:creationId xmlns:a16="http://schemas.microsoft.com/office/drawing/2014/main" id="{2E91355F-99D2-4066-8A81-1406006C3A80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99">
            <a:extLst>
              <a:ext uri="{FF2B5EF4-FFF2-40B4-BE49-F238E27FC236}">
                <a16:creationId xmlns:a16="http://schemas.microsoft.com/office/drawing/2014/main" id="{4F7C9717-B8F3-42A7-8B5C-7D58136BC460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100">
            <a:extLst>
              <a:ext uri="{FF2B5EF4-FFF2-40B4-BE49-F238E27FC236}">
                <a16:creationId xmlns:a16="http://schemas.microsoft.com/office/drawing/2014/main" id="{31E0B999-AB88-4C26-8C90-BB63DA7FAD58}"/>
              </a:ext>
            </a:extLst>
          </p:cNvPr>
          <p:cNvGrpSpPr/>
          <p:nvPr/>
        </p:nvGrpSpPr>
        <p:grpSpPr>
          <a:xfrm>
            <a:off x="6616996" y="5485265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AADC2-C26C-4871-9331-B945E18875F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C4198-ED20-4DE2-BCDD-67248769C9D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103">
            <a:extLst>
              <a:ext uri="{FF2B5EF4-FFF2-40B4-BE49-F238E27FC236}">
                <a16:creationId xmlns:a16="http://schemas.microsoft.com/office/drawing/2014/main" id="{FF86D61F-DB29-4B83-9293-04C4491C8623}"/>
              </a:ext>
            </a:extLst>
          </p:cNvPr>
          <p:cNvGrpSpPr/>
          <p:nvPr/>
        </p:nvGrpSpPr>
        <p:grpSpPr>
          <a:xfrm>
            <a:off x="7758952" y="2222058"/>
            <a:ext cx="2966597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ED0FAC-3A61-4829-9C23-F7317428113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5DA0B-D4D0-491A-B3B1-F79DE2E335B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106">
            <a:extLst>
              <a:ext uri="{FF2B5EF4-FFF2-40B4-BE49-F238E27FC236}">
                <a16:creationId xmlns:a16="http://schemas.microsoft.com/office/drawing/2014/main" id="{68E4DC83-1CF7-4F11-A3AD-325F94898B32}"/>
              </a:ext>
            </a:extLst>
          </p:cNvPr>
          <p:cNvGrpSpPr/>
          <p:nvPr/>
        </p:nvGrpSpPr>
        <p:grpSpPr>
          <a:xfrm>
            <a:off x="8372306" y="3491719"/>
            <a:ext cx="2966597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0F6412-B46C-45A9-A3D1-0A330BFED0A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CBAFC6-EED8-46AD-98F6-C9A92A55DB6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118">
            <a:extLst>
              <a:ext uri="{FF2B5EF4-FFF2-40B4-BE49-F238E27FC236}">
                <a16:creationId xmlns:a16="http://schemas.microsoft.com/office/drawing/2014/main" id="{75D79266-EB56-440E-8B10-2D3DEB0280D1}"/>
              </a:ext>
            </a:extLst>
          </p:cNvPr>
          <p:cNvGrpSpPr/>
          <p:nvPr/>
        </p:nvGrpSpPr>
        <p:grpSpPr>
          <a:xfrm>
            <a:off x="7849287" y="4797127"/>
            <a:ext cx="2966597" cy="657346"/>
            <a:chOff x="4965551" y="1783849"/>
            <a:chExt cx="1780587" cy="6573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6D1C7A-2591-45E1-859B-63E91C57D16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02B6ED-1684-41A8-AE44-EA07A0B8F1B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21">
            <a:extLst>
              <a:ext uri="{FF2B5EF4-FFF2-40B4-BE49-F238E27FC236}">
                <a16:creationId xmlns:a16="http://schemas.microsoft.com/office/drawing/2014/main" id="{1C0B648E-BD49-4501-8FD8-4B599986971A}"/>
              </a:ext>
            </a:extLst>
          </p:cNvPr>
          <p:cNvGrpSpPr/>
          <p:nvPr/>
        </p:nvGrpSpPr>
        <p:grpSpPr>
          <a:xfrm>
            <a:off x="2582978" y="1688023"/>
            <a:ext cx="2983091" cy="657346"/>
            <a:chOff x="4965551" y="1783849"/>
            <a:chExt cx="1780587" cy="6573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8FF926-322C-4C6F-8D1B-95B25D6A6A5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3BF869-3AE9-4ACB-8DC8-966890CC664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124">
            <a:extLst>
              <a:ext uri="{FF2B5EF4-FFF2-40B4-BE49-F238E27FC236}">
                <a16:creationId xmlns:a16="http://schemas.microsoft.com/office/drawing/2014/main" id="{97036A90-A81A-4CAD-BD5F-CDA516B3B5C1}"/>
              </a:ext>
            </a:extLst>
          </p:cNvPr>
          <p:cNvGrpSpPr/>
          <p:nvPr/>
        </p:nvGrpSpPr>
        <p:grpSpPr>
          <a:xfrm>
            <a:off x="1356856" y="2333065"/>
            <a:ext cx="2983091" cy="657346"/>
            <a:chOff x="4965551" y="1783849"/>
            <a:chExt cx="1780587" cy="6573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79ABC7-1CC8-46AB-9921-6E89E885012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38BAA9-C152-4952-BA51-33AA32B028B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127">
            <a:extLst>
              <a:ext uri="{FF2B5EF4-FFF2-40B4-BE49-F238E27FC236}">
                <a16:creationId xmlns:a16="http://schemas.microsoft.com/office/drawing/2014/main" id="{1C170716-8D5E-42DA-876D-29D9D2D2FC96}"/>
              </a:ext>
            </a:extLst>
          </p:cNvPr>
          <p:cNvGrpSpPr/>
          <p:nvPr/>
        </p:nvGrpSpPr>
        <p:grpSpPr>
          <a:xfrm>
            <a:off x="852687" y="3637852"/>
            <a:ext cx="2983091" cy="657346"/>
            <a:chOff x="4965551" y="1783849"/>
            <a:chExt cx="1780587" cy="6573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B7EE95-8309-45BD-AA6D-A6619AF71E7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6DFE64-3E71-4D8F-AEFA-8C7302597333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30">
            <a:extLst>
              <a:ext uri="{FF2B5EF4-FFF2-40B4-BE49-F238E27FC236}">
                <a16:creationId xmlns:a16="http://schemas.microsoft.com/office/drawing/2014/main" id="{5514E87E-CD3D-4C2E-A8EB-2E9C9675DDB8}"/>
              </a:ext>
            </a:extLst>
          </p:cNvPr>
          <p:cNvGrpSpPr/>
          <p:nvPr/>
        </p:nvGrpSpPr>
        <p:grpSpPr>
          <a:xfrm>
            <a:off x="1454005" y="4870561"/>
            <a:ext cx="2983091" cy="657346"/>
            <a:chOff x="4965551" y="1783849"/>
            <a:chExt cx="1780587" cy="6573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C70946-8B65-44BC-A378-1CF55533121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0B6D1F-13EC-4568-8442-73938C55674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133">
            <a:extLst>
              <a:ext uri="{FF2B5EF4-FFF2-40B4-BE49-F238E27FC236}">
                <a16:creationId xmlns:a16="http://schemas.microsoft.com/office/drawing/2014/main" id="{AE2EDDAA-020F-4191-B44B-3F79A8F52FEA}"/>
              </a:ext>
            </a:extLst>
          </p:cNvPr>
          <p:cNvGrpSpPr/>
          <p:nvPr/>
        </p:nvGrpSpPr>
        <p:grpSpPr>
          <a:xfrm>
            <a:off x="5374406" y="3820390"/>
            <a:ext cx="1435898" cy="842012"/>
            <a:chOff x="4965551" y="1783849"/>
            <a:chExt cx="1780587" cy="84201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144F61-FA8D-4AC5-A507-DE20B25726BB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B20178-AC22-4B1C-9061-F0137286DEA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2F75F1B8-5B6D-47F9-A6BB-4015CC690293}"/>
              </a:ext>
            </a:extLst>
          </p:cNvPr>
          <p:cNvSpPr/>
          <p:nvPr/>
        </p:nvSpPr>
        <p:spPr>
          <a:xfrm>
            <a:off x="5816104" y="3352592"/>
            <a:ext cx="578676" cy="3803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EC68AF2A-CFBB-49B2-8B06-9CC0608E5A78}"/>
              </a:ext>
            </a:extLst>
          </p:cNvPr>
          <p:cNvSpPr/>
          <p:nvPr/>
        </p:nvSpPr>
        <p:spPr>
          <a:xfrm flipH="1">
            <a:off x="4752602" y="5083690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Isosceles Triangle 8">
            <a:extLst>
              <a:ext uri="{FF2B5EF4-FFF2-40B4-BE49-F238E27FC236}">
                <a16:creationId xmlns:a16="http://schemas.microsoft.com/office/drawing/2014/main" id="{F1F5A0D3-D5E7-4F15-A81C-3F3D98F587D3}"/>
              </a:ext>
            </a:extLst>
          </p:cNvPr>
          <p:cNvSpPr/>
          <p:nvPr/>
        </p:nvSpPr>
        <p:spPr>
          <a:xfrm rot="16200000">
            <a:off x="7771942" y="3668274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65542DF4-82BB-45A4-9000-344F0E2563F0}"/>
              </a:ext>
            </a:extLst>
          </p:cNvPr>
          <p:cNvSpPr/>
          <p:nvPr/>
        </p:nvSpPr>
        <p:spPr>
          <a:xfrm>
            <a:off x="7262728" y="498728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2EDDA6E3-B973-4A17-A605-4F527BAA0083}"/>
              </a:ext>
            </a:extLst>
          </p:cNvPr>
          <p:cNvSpPr>
            <a:spLocks noChangeAspect="1"/>
          </p:cNvSpPr>
          <p:nvPr/>
        </p:nvSpPr>
        <p:spPr>
          <a:xfrm rot="9900000">
            <a:off x="4658758" y="2564184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6D94A124-9D25-4AD7-A4C5-4B948E036912}"/>
              </a:ext>
            </a:extLst>
          </p:cNvPr>
          <p:cNvSpPr/>
          <p:nvPr/>
        </p:nvSpPr>
        <p:spPr>
          <a:xfrm>
            <a:off x="5887135" y="2014888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FFA040-B9C5-485C-BC8C-98C9C992C56B}"/>
              </a:ext>
            </a:extLst>
          </p:cNvPr>
          <p:cNvSpPr/>
          <p:nvPr/>
        </p:nvSpPr>
        <p:spPr>
          <a:xfrm>
            <a:off x="6015036" y="5513576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8E196FA0-D264-4C69-B916-B81AA40ACC9F}"/>
              </a:ext>
            </a:extLst>
          </p:cNvPr>
          <p:cNvSpPr>
            <a:spLocks noChangeAspect="1"/>
          </p:cNvSpPr>
          <p:nvPr/>
        </p:nvSpPr>
        <p:spPr>
          <a:xfrm>
            <a:off x="4136205" y="3820391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8BA2184A-45EC-4961-91DE-DCB293F8A885}"/>
              </a:ext>
            </a:extLst>
          </p:cNvPr>
          <p:cNvSpPr>
            <a:spLocks noChangeAspect="1"/>
          </p:cNvSpPr>
          <p:nvPr/>
        </p:nvSpPr>
        <p:spPr>
          <a:xfrm>
            <a:off x="7171771" y="2435005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A0CEB0-6E25-4531-9379-41E9D138C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8E990-6FC7-4D71-90C1-7F21EE49E6CF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94322-F552-4110-963C-B078522FC531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036FF773-996A-4103-907A-58F81BB3BDE1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9A43-3CA3-4582-BBF6-06B5F66577F4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414AE2C0-2E18-4CFB-95BC-A6AA7C63A0EB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A0F8C682-0DA8-4CDB-BD3D-715100EB3DF6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B7D57618-592A-4FFB-8A2B-4579227F0208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ECD0912A-DAE5-453F-9278-C307AD18C275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BAB8F-B4D5-4AC8-9DB5-A622203867D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5C6BF7-1E79-48F5-BCEC-7653D5AA8B2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6D6DE389-AAF0-4BBA-9B78-A417037517DE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D68179-E44E-41DD-81E8-1BA382344D3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FCF55-8483-41A4-8EDA-E943231CC12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A4D06A63-397C-4263-9865-95484B9F4E32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F5B2DB-ACA7-4FCC-8F60-662F5190B8C7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4C9B0A-A4A2-41A3-B3F0-F3E4A6FFD92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B4FA0BDC-580F-47A9-B724-0DB82301FF63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FAB74DF4-5F68-4C84-9774-A27EB1AC1D1E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A97B0C-B6AA-436E-B256-6794053AEC0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70256-D3B0-40E5-92AD-85DEFB092433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23D386A9-CBAA-4210-B544-0FAD537FB6B3}"/>
              </a:ext>
            </a:extLst>
          </p:cNvPr>
          <p:cNvSpPr>
            <a:spLocks noChangeAspect="1"/>
          </p:cNvSpPr>
          <p:nvPr/>
        </p:nvSpPr>
        <p:spPr>
          <a:xfrm rot="9900000">
            <a:off x="6430603" y="3811046"/>
            <a:ext cx="395130" cy="3355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511723A5-EB5F-48F6-86F7-1930CB476BED}"/>
              </a:ext>
            </a:extLst>
          </p:cNvPr>
          <p:cNvSpPr/>
          <p:nvPr/>
        </p:nvSpPr>
        <p:spPr>
          <a:xfrm>
            <a:off x="10438935" y="3834545"/>
            <a:ext cx="345636" cy="2654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Donut 24">
            <a:extLst>
              <a:ext uri="{FF2B5EF4-FFF2-40B4-BE49-F238E27FC236}">
                <a16:creationId xmlns:a16="http://schemas.microsoft.com/office/drawing/2014/main" id="{B6CFCFFA-BCBE-41E9-9DF3-C57FBBBC144D}"/>
              </a:ext>
            </a:extLst>
          </p:cNvPr>
          <p:cNvSpPr/>
          <p:nvPr/>
        </p:nvSpPr>
        <p:spPr>
          <a:xfrm>
            <a:off x="8404804" y="3753793"/>
            <a:ext cx="394348" cy="39755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5EA84C34-88F4-4D81-A4A6-C4C4C3CA6725}"/>
              </a:ext>
            </a:extLst>
          </p:cNvPr>
          <p:cNvSpPr>
            <a:spLocks noChangeAspect="1"/>
          </p:cNvSpPr>
          <p:nvPr/>
        </p:nvSpPr>
        <p:spPr>
          <a:xfrm>
            <a:off x="4410086" y="3770811"/>
            <a:ext cx="381066" cy="38424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CE6183F8-87B5-4701-AF21-6BA425D4BC1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2BB6FDE-C7C4-4A89-B702-3C45033EC499}"/>
              </a:ext>
            </a:extLst>
          </p:cNvPr>
          <p:cNvGrpSpPr/>
          <p:nvPr/>
        </p:nvGrpSpPr>
        <p:grpSpPr>
          <a:xfrm>
            <a:off x="3083329" y="1681772"/>
            <a:ext cx="5835998" cy="3433557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ED6CE94-C2A0-48B2-971A-A45D29190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6ADB7E21-D799-4E58-AAFC-2B030F622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2E2C396D-D138-4C71-BAA9-E9F9D34DF7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D77BC851-DA2C-4709-ACE5-D796199C7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Group 62">
            <a:extLst>
              <a:ext uri="{FF2B5EF4-FFF2-40B4-BE49-F238E27FC236}">
                <a16:creationId xmlns:a16="http://schemas.microsoft.com/office/drawing/2014/main" id="{1879E160-F0C3-4398-9FE7-C3AA0FD3A535}"/>
              </a:ext>
            </a:extLst>
          </p:cNvPr>
          <p:cNvGrpSpPr/>
          <p:nvPr/>
        </p:nvGrpSpPr>
        <p:grpSpPr>
          <a:xfrm>
            <a:off x="4369248" y="1797317"/>
            <a:ext cx="452295" cy="1562911"/>
            <a:chOff x="2845247" y="1647850"/>
            <a:chExt cx="452295" cy="1562911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A67A69CF-0DE7-4955-996D-89DE62F4648B}"/>
                </a:ext>
              </a:extLst>
            </p:cNvPr>
            <p:cNvGrpSpPr/>
            <p:nvPr/>
          </p:nvGrpSpPr>
          <p:grpSpPr>
            <a:xfrm rot="893195">
              <a:off x="2845247" y="2096345"/>
              <a:ext cx="288032" cy="1114416"/>
              <a:chOff x="899592" y="3106672"/>
              <a:chExt cx="288032" cy="1114416"/>
            </a:xfrm>
            <a:solidFill>
              <a:srgbClr val="86BF3E"/>
            </a:solidFill>
          </p:grpSpPr>
          <p:sp>
            <p:nvSpPr>
              <p:cNvPr id="11" name="Isosceles Triangle 1">
                <a:extLst>
                  <a:ext uri="{FF2B5EF4-FFF2-40B4-BE49-F238E27FC236}">
                    <a16:creationId xmlns:a16="http://schemas.microsoft.com/office/drawing/2014/main" id="{99309052-CCCC-4B76-8F3D-1AEAF63B4D4C}"/>
                  </a:ext>
                </a:extLst>
              </p:cNvPr>
              <p:cNvSpPr/>
              <p:nvPr/>
            </p:nvSpPr>
            <p:spPr>
              <a:xfrm rot="10800000">
                <a:off x="971600" y="3284984"/>
                <a:ext cx="144017" cy="93610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2">
                <a:extLst>
                  <a:ext uri="{FF2B5EF4-FFF2-40B4-BE49-F238E27FC236}">
                    <a16:creationId xmlns:a16="http://schemas.microsoft.com/office/drawing/2014/main" id="{E3F2E9B0-01A0-4BEF-87D0-655BC6017189}"/>
                  </a:ext>
                </a:extLst>
              </p:cNvPr>
              <p:cNvSpPr/>
              <p:nvPr/>
            </p:nvSpPr>
            <p:spPr>
              <a:xfrm>
                <a:off x="899592" y="3106672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249822-E23E-423D-9BB2-D1C2B64DB3D9}"/>
                </a:ext>
              </a:extLst>
            </p:cNvPr>
            <p:cNvSpPr txBox="1"/>
            <p:nvPr/>
          </p:nvSpPr>
          <p:spPr>
            <a:xfrm>
              <a:off x="2938794" y="1647850"/>
              <a:ext cx="35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A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13" name="Group 63">
            <a:extLst>
              <a:ext uri="{FF2B5EF4-FFF2-40B4-BE49-F238E27FC236}">
                <a16:creationId xmlns:a16="http://schemas.microsoft.com/office/drawing/2014/main" id="{1335CEAD-A632-4421-9CD6-9E313F7DD2E3}"/>
              </a:ext>
            </a:extLst>
          </p:cNvPr>
          <p:cNvGrpSpPr/>
          <p:nvPr/>
        </p:nvGrpSpPr>
        <p:grpSpPr>
          <a:xfrm>
            <a:off x="5008201" y="2685815"/>
            <a:ext cx="469973" cy="1594378"/>
            <a:chOff x="3484200" y="2536349"/>
            <a:chExt cx="469973" cy="1594378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DDD94540-7BB9-4B1E-B8D1-54A957CB642B}"/>
                </a:ext>
              </a:extLst>
            </p:cNvPr>
            <p:cNvGrpSpPr/>
            <p:nvPr/>
          </p:nvGrpSpPr>
          <p:grpSpPr>
            <a:xfrm rot="893195">
              <a:off x="3484200" y="3016311"/>
              <a:ext cx="288032" cy="1114416"/>
              <a:chOff x="899592" y="3106672"/>
              <a:chExt cx="288032" cy="1114416"/>
            </a:xfrm>
          </p:grpSpPr>
          <p:sp>
            <p:nvSpPr>
              <p:cNvPr id="16" name="Isosceles Triangle 17">
                <a:extLst>
                  <a:ext uri="{FF2B5EF4-FFF2-40B4-BE49-F238E27FC236}">
                    <a16:creationId xmlns:a16="http://schemas.microsoft.com/office/drawing/2014/main" id="{BAF6764A-CDE5-42E4-BB8B-CA899A9C033E}"/>
                  </a:ext>
                </a:extLst>
              </p:cNvPr>
              <p:cNvSpPr/>
              <p:nvPr/>
            </p:nvSpPr>
            <p:spPr>
              <a:xfrm rot="10800000">
                <a:off x="971600" y="3284984"/>
                <a:ext cx="144017" cy="93610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Oval 18">
                <a:extLst>
                  <a:ext uri="{FF2B5EF4-FFF2-40B4-BE49-F238E27FC236}">
                    <a16:creationId xmlns:a16="http://schemas.microsoft.com/office/drawing/2014/main" id="{00C23F70-615A-4B95-B62D-48473A81A4EC}"/>
                  </a:ext>
                </a:extLst>
              </p:cNvPr>
              <p:cNvSpPr/>
              <p:nvPr/>
            </p:nvSpPr>
            <p:spPr>
              <a:xfrm>
                <a:off x="899592" y="3106672"/>
                <a:ext cx="288032" cy="2880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02ED-AF21-49C4-BB42-AC93B9992FB7}"/>
                </a:ext>
              </a:extLst>
            </p:cNvPr>
            <p:cNvSpPr txBox="1"/>
            <p:nvPr/>
          </p:nvSpPr>
          <p:spPr>
            <a:xfrm>
              <a:off x="3595425" y="2536349"/>
              <a:ext cx="35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B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18" name="Group 64">
            <a:extLst>
              <a:ext uri="{FF2B5EF4-FFF2-40B4-BE49-F238E27FC236}">
                <a16:creationId xmlns:a16="http://schemas.microsoft.com/office/drawing/2014/main" id="{840D5CB0-8457-4524-AB23-DE894F166CF3}"/>
              </a:ext>
            </a:extLst>
          </p:cNvPr>
          <p:cNvGrpSpPr/>
          <p:nvPr/>
        </p:nvGrpSpPr>
        <p:grpSpPr>
          <a:xfrm>
            <a:off x="7644278" y="1723494"/>
            <a:ext cx="785097" cy="1225465"/>
            <a:chOff x="4318112" y="1671300"/>
            <a:chExt cx="785097" cy="1225465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EBF20F7A-7CF5-42EF-AE65-939F84675606}"/>
                </a:ext>
              </a:extLst>
            </p:cNvPr>
            <p:cNvGrpSpPr/>
            <p:nvPr/>
          </p:nvGrpSpPr>
          <p:grpSpPr>
            <a:xfrm rot="893195">
              <a:off x="4318112" y="1782349"/>
              <a:ext cx="288032" cy="1114416"/>
              <a:chOff x="899592" y="3106672"/>
              <a:chExt cx="288032" cy="1114416"/>
            </a:xfrm>
            <a:solidFill>
              <a:srgbClr val="FFB850"/>
            </a:solidFill>
          </p:grpSpPr>
          <p:sp>
            <p:nvSpPr>
              <p:cNvPr id="21" name="Isosceles Triangle 8">
                <a:extLst>
                  <a:ext uri="{FF2B5EF4-FFF2-40B4-BE49-F238E27FC236}">
                    <a16:creationId xmlns:a16="http://schemas.microsoft.com/office/drawing/2014/main" id="{25751EFB-6E58-435E-B720-C5FCAB955153}"/>
                  </a:ext>
                </a:extLst>
              </p:cNvPr>
              <p:cNvSpPr/>
              <p:nvPr/>
            </p:nvSpPr>
            <p:spPr>
              <a:xfrm rot="10800000">
                <a:off x="971600" y="3284984"/>
                <a:ext cx="144017" cy="93610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Oval 9">
                <a:extLst>
                  <a:ext uri="{FF2B5EF4-FFF2-40B4-BE49-F238E27FC236}">
                    <a16:creationId xmlns:a16="http://schemas.microsoft.com/office/drawing/2014/main" id="{52503172-F708-49B6-8FFB-9D5383E22BF5}"/>
                  </a:ext>
                </a:extLst>
              </p:cNvPr>
              <p:cNvSpPr/>
              <p:nvPr/>
            </p:nvSpPr>
            <p:spPr>
              <a:xfrm>
                <a:off x="899592" y="3106672"/>
                <a:ext cx="288032" cy="2880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C7FED-9FE9-4848-8E10-6565FCF6617A}"/>
                </a:ext>
              </a:extLst>
            </p:cNvPr>
            <p:cNvSpPr txBox="1"/>
            <p:nvPr/>
          </p:nvSpPr>
          <p:spPr>
            <a:xfrm>
              <a:off x="4744461" y="1671300"/>
              <a:ext cx="35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23" name="Group 65">
            <a:extLst>
              <a:ext uri="{FF2B5EF4-FFF2-40B4-BE49-F238E27FC236}">
                <a16:creationId xmlns:a16="http://schemas.microsoft.com/office/drawing/2014/main" id="{2105D6D7-2E1A-4192-972D-91F805BA972E}"/>
              </a:ext>
            </a:extLst>
          </p:cNvPr>
          <p:cNvGrpSpPr/>
          <p:nvPr/>
        </p:nvGrpSpPr>
        <p:grpSpPr>
          <a:xfrm>
            <a:off x="8240495" y="3014118"/>
            <a:ext cx="473360" cy="1588227"/>
            <a:chOff x="7086581" y="2894862"/>
            <a:chExt cx="473360" cy="1588227"/>
          </a:xfrm>
        </p:grpSpPr>
        <p:grpSp>
          <p:nvGrpSpPr>
            <p:cNvPr id="24" name="Group 13">
              <a:extLst>
                <a:ext uri="{FF2B5EF4-FFF2-40B4-BE49-F238E27FC236}">
                  <a16:creationId xmlns:a16="http://schemas.microsoft.com/office/drawing/2014/main" id="{22D46673-2824-4E2B-812A-FB607F3F5693}"/>
                </a:ext>
              </a:extLst>
            </p:cNvPr>
            <p:cNvGrpSpPr/>
            <p:nvPr/>
          </p:nvGrpSpPr>
          <p:grpSpPr>
            <a:xfrm rot="893195">
              <a:off x="7086581" y="3368673"/>
              <a:ext cx="288032" cy="1114416"/>
              <a:chOff x="899592" y="3106672"/>
              <a:chExt cx="288032" cy="1114416"/>
            </a:xfrm>
            <a:solidFill>
              <a:srgbClr val="F57627"/>
            </a:solidFill>
          </p:grpSpPr>
          <p:sp>
            <p:nvSpPr>
              <p:cNvPr id="26" name="Isosceles Triangle 14">
                <a:extLst>
                  <a:ext uri="{FF2B5EF4-FFF2-40B4-BE49-F238E27FC236}">
                    <a16:creationId xmlns:a16="http://schemas.microsoft.com/office/drawing/2014/main" id="{ADA72DFA-FD63-4862-8430-A47BA08BD2DB}"/>
                  </a:ext>
                </a:extLst>
              </p:cNvPr>
              <p:cNvSpPr/>
              <p:nvPr/>
            </p:nvSpPr>
            <p:spPr>
              <a:xfrm rot="10800000">
                <a:off x="971600" y="3284984"/>
                <a:ext cx="144017" cy="93610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Oval 15">
                <a:extLst>
                  <a:ext uri="{FF2B5EF4-FFF2-40B4-BE49-F238E27FC236}">
                    <a16:creationId xmlns:a16="http://schemas.microsoft.com/office/drawing/2014/main" id="{B8327E7E-B4E6-4507-BB47-9700E1F03E54}"/>
                  </a:ext>
                </a:extLst>
              </p:cNvPr>
              <p:cNvSpPr/>
              <p:nvPr/>
            </p:nvSpPr>
            <p:spPr>
              <a:xfrm>
                <a:off x="899592" y="3106672"/>
                <a:ext cx="288032" cy="28803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F9F09-55FD-47DF-BD93-AC4E3FE3D057}"/>
                </a:ext>
              </a:extLst>
            </p:cNvPr>
            <p:cNvSpPr txBox="1"/>
            <p:nvPr/>
          </p:nvSpPr>
          <p:spPr>
            <a:xfrm>
              <a:off x="7201193" y="2894862"/>
              <a:ext cx="358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D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462D647-952A-4D68-8E6F-FA7D68809947}"/>
              </a:ext>
            </a:extLst>
          </p:cNvPr>
          <p:cNvSpPr/>
          <p:nvPr/>
        </p:nvSpPr>
        <p:spPr>
          <a:xfrm>
            <a:off x="1077648" y="5062055"/>
            <a:ext cx="2232000" cy="1224000"/>
          </a:xfrm>
          <a:custGeom>
            <a:avLst/>
            <a:gdLst>
              <a:gd name="connsiteX0" fmla="*/ 387281 w 2232000"/>
              <a:gd name="connsiteY0" fmla="*/ 0 h 1224000"/>
              <a:gd name="connsiteX1" fmla="*/ 1997861 w 2232000"/>
              <a:gd name="connsiteY1" fmla="*/ 0 h 1224000"/>
              <a:gd name="connsiteX2" fmla="*/ 2232000 w 2232000"/>
              <a:gd name="connsiteY2" fmla="*/ 204004 h 1224000"/>
              <a:gd name="connsiteX3" fmla="*/ 2232000 w 2232000"/>
              <a:gd name="connsiteY3" fmla="*/ 1019997 h 1224000"/>
              <a:gd name="connsiteX4" fmla="*/ 1997861 w 2232000"/>
              <a:gd name="connsiteY4" fmla="*/ 1224000 h 1224000"/>
              <a:gd name="connsiteX5" fmla="*/ 234140 w 2232000"/>
              <a:gd name="connsiteY5" fmla="*/ 1224000 h 1224000"/>
              <a:gd name="connsiteX6" fmla="*/ 0 w 2232000"/>
              <a:gd name="connsiteY6" fmla="*/ 1019997 h 1224000"/>
              <a:gd name="connsiteX7" fmla="*/ 0 w 2232000"/>
              <a:gd name="connsiteY7" fmla="*/ 395113 h 1224000"/>
              <a:gd name="connsiteX8" fmla="*/ 760 w 2232000"/>
              <a:gd name="connsiteY8" fmla="*/ 395349 h 1224000"/>
              <a:gd name="connsiteX9" fmla="*/ 66767 w 2232000"/>
              <a:gd name="connsiteY9" fmla="*/ 402003 h 1224000"/>
              <a:gd name="connsiteX10" fmla="*/ 394287 w 2232000"/>
              <a:gd name="connsiteY10" fmla="*/ 74483 h 1224000"/>
              <a:gd name="connsiteX11" fmla="*/ 393087 w 2232000"/>
              <a:gd name="connsiteY11" fmla="*/ 62580 h 1224000"/>
              <a:gd name="connsiteX12" fmla="*/ 393804 w 2232000"/>
              <a:gd name="connsiteY12" fmla="*/ 56382 h 1224000"/>
              <a:gd name="connsiteX13" fmla="*/ 387281 w 2232000"/>
              <a:gd name="connsiteY13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2000" h="1224000">
                <a:moveTo>
                  <a:pt x="387281" y="0"/>
                </a:moveTo>
                <a:lnTo>
                  <a:pt x="1997861" y="0"/>
                </a:lnTo>
                <a:cubicBezTo>
                  <a:pt x="2127172" y="0"/>
                  <a:pt x="2232000" y="91336"/>
                  <a:pt x="2232000" y="204004"/>
                </a:cubicBezTo>
                <a:lnTo>
                  <a:pt x="2232000" y="1019997"/>
                </a:lnTo>
                <a:cubicBezTo>
                  <a:pt x="2232000" y="1132665"/>
                  <a:pt x="2127172" y="1224000"/>
                  <a:pt x="1997861" y="1224000"/>
                </a:cubicBezTo>
                <a:lnTo>
                  <a:pt x="234140" y="1224000"/>
                </a:lnTo>
                <a:cubicBezTo>
                  <a:pt x="104828" y="1224000"/>
                  <a:pt x="0" y="1132665"/>
                  <a:pt x="0" y="1019997"/>
                </a:cubicBezTo>
                <a:lnTo>
                  <a:pt x="0" y="395113"/>
                </a:lnTo>
                <a:lnTo>
                  <a:pt x="760" y="395349"/>
                </a:lnTo>
                <a:cubicBezTo>
                  <a:pt x="22081" y="399712"/>
                  <a:pt x="44157" y="402003"/>
                  <a:pt x="66767" y="402003"/>
                </a:cubicBezTo>
                <a:cubicBezTo>
                  <a:pt x="247651" y="402003"/>
                  <a:pt x="394287" y="255367"/>
                  <a:pt x="394287" y="74483"/>
                </a:cubicBezTo>
                <a:lnTo>
                  <a:pt x="393087" y="62580"/>
                </a:lnTo>
                <a:lnTo>
                  <a:pt x="393804" y="56382"/>
                </a:lnTo>
                <a:cubicBezTo>
                  <a:pt x="393804" y="37078"/>
                  <a:pt x="391650" y="18211"/>
                  <a:pt x="38728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3C84FE0-5B10-445F-95A0-06E94945281C}"/>
              </a:ext>
            </a:extLst>
          </p:cNvPr>
          <p:cNvGrpSpPr/>
          <p:nvPr/>
        </p:nvGrpSpPr>
        <p:grpSpPr>
          <a:xfrm>
            <a:off x="806890" y="4799013"/>
            <a:ext cx="603321" cy="603321"/>
            <a:chOff x="779029" y="4778938"/>
            <a:chExt cx="603321" cy="603321"/>
          </a:xfrm>
        </p:grpSpPr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3814CB48-C285-4892-9E07-008E7CB393FD}"/>
                </a:ext>
              </a:extLst>
            </p:cNvPr>
            <p:cNvSpPr/>
            <p:nvPr/>
          </p:nvSpPr>
          <p:spPr>
            <a:xfrm>
              <a:off x="779029" y="4778938"/>
              <a:ext cx="603321" cy="6033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96CE770D-AD20-4ADC-9DD4-3C55CEB7A8A1}"/>
                </a:ext>
              </a:extLst>
            </p:cNvPr>
            <p:cNvSpPr/>
            <p:nvPr/>
          </p:nvSpPr>
          <p:spPr>
            <a:xfrm>
              <a:off x="874653" y="4874562"/>
              <a:ext cx="507697" cy="507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</a:t>
              </a:r>
              <a:endParaRPr lang="ko-KR" altLang="en-US" sz="16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7FBC264-7692-48F6-936D-7AC381E3245B}"/>
              </a:ext>
            </a:extLst>
          </p:cNvPr>
          <p:cNvSpPr txBox="1"/>
          <p:nvPr/>
        </p:nvSpPr>
        <p:spPr>
          <a:xfrm>
            <a:off x="1319514" y="5311010"/>
            <a:ext cx="1748269" cy="8309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49B2803-6967-47FD-BA68-0D071955E2FF}"/>
              </a:ext>
            </a:extLst>
          </p:cNvPr>
          <p:cNvSpPr/>
          <p:nvPr/>
        </p:nvSpPr>
        <p:spPr>
          <a:xfrm>
            <a:off x="3794626" y="5062055"/>
            <a:ext cx="2232000" cy="1224000"/>
          </a:xfrm>
          <a:custGeom>
            <a:avLst/>
            <a:gdLst>
              <a:gd name="connsiteX0" fmla="*/ 387281 w 2232000"/>
              <a:gd name="connsiteY0" fmla="*/ 0 h 1224000"/>
              <a:gd name="connsiteX1" fmla="*/ 1997861 w 2232000"/>
              <a:gd name="connsiteY1" fmla="*/ 0 h 1224000"/>
              <a:gd name="connsiteX2" fmla="*/ 2232000 w 2232000"/>
              <a:gd name="connsiteY2" fmla="*/ 204004 h 1224000"/>
              <a:gd name="connsiteX3" fmla="*/ 2232000 w 2232000"/>
              <a:gd name="connsiteY3" fmla="*/ 1019997 h 1224000"/>
              <a:gd name="connsiteX4" fmla="*/ 1997861 w 2232000"/>
              <a:gd name="connsiteY4" fmla="*/ 1224000 h 1224000"/>
              <a:gd name="connsiteX5" fmla="*/ 234140 w 2232000"/>
              <a:gd name="connsiteY5" fmla="*/ 1224000 h 1224000"/>
              <a:gd name="connsiteX6" fmla="*/ 0 w 2232000"/>
              <a:gd name="connsiteY6" fmla="*/ 1019997 h 1224000"/>
              <a:gd name="connsiteX7" fmla="*/ 0 w 2232000"/>
              <a:gd name="connsiteY7" fmla="*/ 395574 h 1224000"/>
              <a:gd name="connsiteX8" fmla="*/ 63776 w 2232000"/>
              <a:gd name="connsiteY8" fmla="*/ 402003 h 1224000"/>
              <a:gd name="connsiteX9" fmla="*/ 384642 w 2232000"/>
              <a:gd name="connsiteY9" fmla="*/ 140490 h 1224000"/>
              <a:gd name="connsiteX10" fmla="*/ 388496 w 2232000"/>
              <a:gd name="connsiteY10" fmla="*/ 102263 h 1224000"/>
              <a:gd name="connsiteX11" fmla="*/ 393804 w 2232000"/>
              <a:gd name="connsiteY11" fmla="*/ 56382 h 1224000"/>
              <a:gd name="connsiteX12" fmla="*/ 387281 w 2232000"/>
              <a:gd name="connsiteY12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2000" h="1224000">
                <a:moveTo>
                  <a:pt x="387281" y="0"/>
                </a:moveTo>
                <a:lnTo>
                  <a:pt x="1997861" y="0"/>
                </a:lnTo>
                <a:cubicBezTo>
                  <a:pt x="2127172" y="0"/>
                  <a:pt x="2232000" y="91336"/>
                  <a:pt x="2232000" y="204004"/>
                </a:cubicBezTo>
                <a:lnTo>
                  <a:pt x="2232000" y="1019997"/>
                </a:lnTo>
                <a:cubicBezTo>
                  <a:pt x="2232000" y="1132665"/>
                  <a:pt x="2127172" y="1224000"/>
                  <a:pt x="1997861" y="1224000"/>
                </a:cubicBezTo>
                <a:lnTo>
                  <a:pt x="234140" y="1224000"/>
                </a:lnTo>
                <a:cubicBezTo>
                  <a:pt x="104828" y="1224000"/>
                  <a:pt x="0" y="1132665"/>
                  <a:pt x="0" y="1019997"/>
                </a:cubicBezTo>
                <a:lnTo>
                  <a:pt x="0" y="395574"/>
                </a:lnTo>
                <a:lnTo>
                  <a:pt x="63776" y="402003"/>
                </a:lnTo>
                <a:cubicBezTo>
                  <a:pt x="222050" y="402003"/>
                  <a:pt x="354102" y="289735"/>
                  <a:pt x="384642" y="140490"/>
                </a:cubicBezTo>
                <a:lnTo>
                  <a:pt x="388496" y="102263"/>
                </a:lnTo>
                <a:lnTo>
                  <a:pt x="393804" y="56382"/>
                </a:lnTo>
                <a:cubicBezTo>
                  <a:pt x="393804" y="37078"/>
                  <a:pt x="391650" y="18211"/>
                  <a:pt x="387281" y="0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498441-CE7E-4DB1-867F-323C724F2B11}"/>
              </a:ext>
            </a:extLst>
          </p:cNvPr>
          <p:cNvGrpSpPr/>
          <p:nvPr/>
        </p:nvGrpSpPr>
        <p:grpSpPr>
          <a:xfrm>
            <a:off x="3520877" y="4799013"/>
            <a:ext cx="603321" cy="603321"/>
            <a:chOff x="3496007" y="4778938"/>
            <a:chExt cx="603321" cy="603321"/>
          </a:xfrm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E9BFD10F-C9F9-4BDB-802E-F2FE98167DB9}"/>
                </a:ext>
              </a:extLst>
            </p:cNvPr>
            <p:cNvSpPr/>
            <p:nvPr/>
          </p:nvSpPr>
          <p:spPr>
            <a:xfrm>
              <a:off x="3496007" y="4778938"/>
              <a:ext cx="603321" cy="603321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4121B8BA-D643-4898-AE70-19D7281F061B}"/>
                </a:ext>
              </a:extLst>
            </p:cNvPr>
            <p:cNvSpPr/>
            <p:nvPr/>
          </p:nvSpPr>
          <p:spPr>
            <a:xfrm>
              <a:off x="3591631" y="4874562"/>
              <a:ext cx="507697" cy="507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</a:t>
              </a:r>
              <a:endParaRPr lang="ko-KR" altLang="en-US" sz="1600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205534-7571-49A5-A55F-D9CF9C11C049}"/>
              </a:ext>
            </a:extLst>
          </p:cNvPr>
          <p:cNvSpPr txBox="1"/>
          <p:nvPr/>
        </p:nvSpPr>
        <p:spPr>
          <a:xfrm>
            <a:off x="4036492" y="5311010"/>
            <a:ext cx="1748269" cy="8309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BFD73C-C8B5-491C-9282-8F5F479038B6}"/>
              </a:ext>
            </a:extLst>
          </p:cNvPr>
          <p:cNvSpPr/>
          <p:nvPr/>
        </p:nvSpPr>
        <p:spPr>
          <a:xfrm>
            <a:off x="6511604" y="5062055"/>
            <a:ext cx="2232000" cy="1224000"/>
          </a:xfrm>
          <a:custGeom>
            <a:avLst/>
            <a:gdLst>
              <a:gd name="connsiteX0" fmla="*/ 387281 w 2232000"/>
              <a:gd name="connsiteY0" fmla="*/ 0 h 1224000"/>
              <a:gd name="connsiteX1" fmla="*/ 1997860 w 2232000"/>
              <a:gd name="connsiteY1" fmla="*/ 0 h 1224000"/>
              <a:gd name="connsiteX2" fmla="*/ 2232000 w 2232000"/>
              <a:gd name="connsiteY2" fmla="*/ 204004 h 1224000"/>
              <a:gd name="connsiteX3" fmla="*/ 2232000 w 2232000"/>
              <a:gd name="connsiteY3" fmla="*/ 1019997 h 1224000"/>
              <a:gd name="connsiteX4" fmla="*/ 1997860 w 2232000"/>
              <a:gd name="connsiteY4" fmla="*/ 1224000 h 1224000"/>
              <a:gd name="connsiteX5" fmla="*/ 234140 w 2232000"/>
              <a:gd name="connsiteY5" fmla="*/ 1224000 h 1224000"/>
              <a:gd name="connsiteX6" fmla="*/ 0 w 2232000"/>
              <a:gd name="connsiteY6" fmla="*/ 1019997 h 1224000"/>
              <a:gd name="connsiteX7" fmla="*/ 0 w 2232000"/>
              <a:gd name="connsiteY7" fmla="*/ 395876 h 1224000"/>
              <a:gd name="connsiteX8" fmla="*/ 60785 w 2232000"/>
              <a:gd name="connsiteY8" fmla="*/ 402003 h 1224000"/>
              <a:gd name="connsiteX9" fmla="*/ 381651 w 2232000"/>
              <a:gd name="connsiteY9" fmla="*/ 140490 h 1224000"/>
              <a:gd name="connsiteX10" fmla="*/ 383104 w 2232000"/>
              <a:gd name="connsiteY10" fmla="*/ 126082 h 1224000"/>
              <a:gd name="connsiteX11" fmla="*/ 387008 w 2232000"/>
              <a:gd name="connsiteY11" fmla="*/ 115123 h 1224000"/>
              <a:gd name="connsiteX12" fmla="*/ 393804 w 2232000"/>
              <a:gd name="connsiteY12" fmla="*/ 56382 h 1224000"/>
              <a:gd name="connsiteX13" fmla="*/ 387281 w 2232000"/>
              <a:gd name="connsiteY13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2000" h="1224000">
                <a:moveTo>
                  <a:pt x="387281" y="0"/>
                </a:moveTo>
                <a:lnTo>
                  <a:pt x="1997860" y="0"/>
                </a:lnTo>
                <a:cubicBezTo>
                  <a:pt x="2127172" y="0"/>
                  <a:pt x="2232000" y="91336"/>
                  <a:pt x="2232000" y="204004"/>
                </a:cubicBezTo>
                <a:lnTo>
                  <a:pt x="2232000" y="1019997"/>
                </a:lnTo>
                <a:cubicBezTo>
                  <a:pt x="2232000" y="1132665"/>
                  <a:pt x="2127172" y="1224000"/>
                  <a:pt x="1997860" y="1224000"/>
                </a:cubicBezTo>
                <a:lnTo>
                  <a:pt x="234140" y="1224000"/>
                </a:lnTo>
                <a:cubicBezTo>
                  <a:pt x="104828" y="1224000"/>
                  <a:pt x="0" y="1132665"/>
                  <a:pt x="0" y="1019997"/>
                </a:cubicBezTo>
                <a:lnTo>
                  <a:pt x="0" y="395876"/>
                </a:lnTo>
                <a:lnTo>
                  <a:pt x="60785" y="402003"/>
                </a:lnTo>
                <a:cubicBezTo>
                  <a:pt x="219059" y="402003"/>
                  <a:pt x="351111" y="289735"/>
                  <a:pt x="381651" y="140490"/>
                </a:cubicBezTo>
                <a:lnTo>
                  <a:pt x="383104" y="126082"/>
                </a:lnTo>
                <a:lnTo>
                  <a:pt x="387008" y="115123"/>
                </a:lnTo>
                <a:cubicBezTo>
                  <a:pt x="391464" y="96149"/>
                  <a:pt x="393804" y="76504"/>
                  <a:pt x="393804" y="56382"/>
                </a:cubicBezTo>
                <a:cubicBezTo>
                  <a:pt x="393804" y="37078"/>
                  <a:pt x="391650" y="18211"/>
                  <a:pt x="387281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BF2C61-0E02-4BFB-A974-E93A089D96C5}"/>
              </a:ext>
            </a:extLst>
          </p:cNvPr>
          <p:cNvGrpSpPr/>
          <p:nvPr/>
        </p:nvGrpSpPr>
        <p:grpSpPr>
          <a:xfrm>
            <a:off x="6234864" y="4799013"/>
            <a:ext cx="603321" cy="603321"/>
            <a:chOff x="6212985" y="4778938"/>
            <a:chExt cx="603321" cy="603321"/>
          </a:xfrm>
        </p:grpSpPr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A34F9CC7-8EA9-4874-8894-22F9B6BEB76C}"/>
                </a:ext>
              </a:extLst>
            </p:cNvPr>
            <p:cNvSpPr/>
            <p:nvPr/>
          </p:nvSpPr>
          <p:spPr>
            <a:xfrm>
              <a:off x="6212985" y="4778938"/>
              <a:ext cx="603321" cy="60332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4B915B1B-FB05-44F6-BB01-783CDAB6E0ED}"/>
                </a:ext>
              </a:extLst>
            </p:cNvPr>
            <p:cNvSpPr/>
            <p:nvPr/>
          </p:nvSpPr>
          <p:spPr>
            <a:xfrm>
              <a:off x="6308609" y="4874562"/>
              <a:ext cx="507697" cy="5076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</a:t>
              </a:r>
              <a:endParaRPr lang="ko-KR" altLang="en-US" sz="1600" b="1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36BE73C-405F-464C-BBF8-49D10188D343}"/>
              </a:ext>
            </a:extLst>
          </p:cNvPr>
          <p:cNvSpPr txBox="1"/>
          <p:nvPr/>
        </p:nvSpPr>
        <p:spPr>
          <a:xfrm>
            <a:off x="6753470" y="5311010"/>
            <a:ext cx="1748269" cy="8309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135A13A5-6F90-4357-B585-91C3C8E17931}"/>
              </a:ext>
            </a:extLst>
          </p:cNvPr>
          <p:cNvSpPr/>
          <p:nvPr/>
        </p:nvSpPr>
        <p:spPr>
          <a:xfrm>
            <a:off x="9228582" y="5062055"/>
            <a:ext cx="2232000" cy="1224000"/>
          </a:xfrm>
          <a:custGeom>
            <a:avLst/>
            <a:gdLst>
              <a:gd name="connsiteX0" fmla="*/ 387280 w 2232000"/>
              <a:gd name="connsiteY0" fmla="*/ 0 h 1224000"/>
              <a:gd name="connsiteX1" fmla="*/ 1997860 w 2232000"/>
              <a:gd name="connsiteY1" fmla="*/ 0 h 1224000"/>
              <a:gd name="connsiteX2" fmla="*/ 2232000 w 2232000"/>
              <a:gd name="connsiteY2" fmla="*/ 204004 h 1224000"/>
              <a:gd name="connsiteX3" fmla="*/ 2232000 w 2232000"/>
              <a:gd name="connsiteY3" fmla="*/ 1019997 h 1224000"/>
              <a:gd name="connsiteX4" fmla="*/ 1997860 w 2232000"/>
              <a:gd name="connsiteY4" fmla="*/ 1224000 h 1224000"/>
              <a:gd name="connsiteX5" fmla="*/ 234140 w 2232000"/>
              <a:gd name="connsiteY5" fmla="*/ 1224000 h 1224000"/>
              <a:gd name="connsiteX6" fmla="*/ 0 w 2232000"/>
              <a:gd name="connsiteY6" fmla="*/ 1019997 h 1224000"/>
              <a:gd name="connsiteX7" fmla="*/ 0 w 2232000"/>
              <a:gd name="connsiteY7" fmla="*/ 396177 h 1224000"/>
              <a:gd name="connsiteX8" fmla="*/ 57794 w 2232000"/>
              <a:gd name="connsiteY8" fmla="*/ 402003 h 1224000"/>
              <a:gd name="connsiteX9" fmla="*/ 378660 w 2232000"/>
              <a:gd name="connsiteY9" fmla="*/ 140490 h 1224000"/>
              <a:gd name="connsiteX10" fmla="*/ 378932 w 2232000"/>
              <a:gd name="connsiteY10" fmla="*/ 137790 h 1224000"/>
              <a:gd name="connsiteX11" fmla="*/ 387008 w 2232000"/>
              <a:gd name="connsiteY11" fmla="*/ 115123 h 1224000"/>
              <a:gd name="connsiteX12" fmla="*/ 393804 w 2232000"/>
              <a:gd name="connsiteY12" fmla="*/ 56382 h 1224000"/>
              <a:gd name="connsiteX13" fmla="*/ 387280 w 2232000"/>
              <a:gd name="connsiteY13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2000" h="1224000">
                <a:moveTo>
                  <a:pt x="387280" y="0"/>
                </a:moveTo>
                <a:lnTo>
                  <a:pt x="1997860" y="0"/>
                </a:lnTo>
                <a:cubicBezTo>
                  <a:pt x="2127172" y="0"/>
                  <a:pt x="2232000" y="91336"/>
                  <a:pt x="2232000" y="204004"/>
                </a:cubicBezTo>
                <a:lnTo>
                  <a:pt x="2232000" y="1019997"/>
                </a:lnTo>
                <a:cubicBezTo>
                  <a:pt x="2232000" y="1132665"/>
                  <a:pt x="2127172" y="1224000"/>
                  <a:pt x="1997860" y="1224000"/>
                </a:cubicBezTo>
                <a:lnTo>
                  <a:pt x="234140" y="1224000"/>
                </a:lnTo>
                <a:cubicBezTo>
                  <a:pt x="104828" y="1224000"/>
                  <a:pt x="0" y="1132665"/>
                  <a:pt x="0" y="1019997"/>
                </a:cubicBezTo>
                <a:lnTo>
                  <a:pt x="0" y="396177"/>
                </a:lnTo>
                <a:lnTo>
                  <a:pt x="57794" y="402003"/>
                </a:lnTo>
                <a:cubicBezTo>
                  <a:pt x="216068" y="402003"/>
                  <a:pt x="348120" y="289735"/>
                  <a:pt x="378660" y="140490"/>
                </a:cubicBezTo>
                <a:lnTo>
                  <a:pt x="378932" y="137790"/>
                </a:lnTo>
                <a:lnTo>
                  <a:pt x="387008" y="115123"/>
                </a:lnTo>
                <a:cubicBezTo>
                  <a:pt x="391464" y="96149"/>
                  <a:pt x="393804" y="76504"/>
                  <a:pt x="393804" y="56382"/>
                </a:cubicBezTo>
                <a:cubicBezTo>
                  <a:pt x="393804" y="37078"/>
                  <a:pt x="391650" y="18211"/>
                  <a:pt x="38728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FB9F803-3C2F-4669-9049-8C132F2135E3}"/>
              </a:ext>
            </a:extLst>
          </p:cNvPr>
          <p:cNvGrpSpPr/>
          <p:nvPr/>
        </p:nvGrpSpPr>
        <p:grpSpPr>
          <a:xfrm>
            <a:off x="8948851" y="4799013"/>
            <a:ext cx="603321" cy="603321"/>
            <a:chOff x="8929963" y="4778938"/>
            <a:chExt cx="603321" cy="603321"/>
          </a:xfrm>
        </p:grpSpPr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B6492913-79DE-47B1-A7FC-27E88155ACA8}"/>
                </a:ext>
              </a:extLst>
            </p:cNvPr>
            <p:cNvSpPr/>
            <p:nvPr/>
          </p:nvSpPr>
          <p:spPr>
            <a:xfrm>
              <a:off x="8929963" y="4778938"/>
              <a:ext cx="603321" cy="603321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1C02A52B-3592-448E-8F18-6B664C2BD9D5}"/>
                </a:ext>
              </a:extLst>
            </p:cNvPr>
            <p:cNvSpPr/>
            <p:nvPr/>
          </p:nvSpPr>
          <p:spPr>
            <a:xfrm>
              <a:off x="9025587" y="4874562"/>
              <a:ext cx="507697" cy="507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</a:t>
              </a:r>
              <a:endParaRPr lang="ko-KR" altLang="en-US" sz="1600" b="1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5F78738-AB98-48D9-9D9B-6C4BDC0DE1A9}"/>
              </a:ext>
            </a:extLst>
          </p:cNvPr>
          <p:cNvSpPr txBox="1"/>
          <p:nvPr/>
        </p:nvSpPr>
        <p:spPr>
          <a:xfrm>
            <a:off x="9470448" y="5311010"/>
            <a:ext cx="1748269" cy="8309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1B755E-975C-4DDB-9CFD-DB53E1D67549}"/>
              </a:ext>
            </a:extLst>
          </p:cNvPr>
          <p:cNvGrpSpPr/>
          <p:nvPr/>
        </p:nvGrpSpPr>
        <p:grpSpPr>
          <a:xfrm>
            <a:off x="9847025" y="1818169"/>
            <a:ext cx="1296144" cy="959214"/>
            <a:chOff x="7020272" y="1700460"/>
            <a:chExt cx="1296144" cy="9592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7ED9361-3376-4032-8941-B819D108B2AF}"/>
                </a:ext>
              </a:extLst>
            </p:cNvPr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E34682-A8D3-442E-9DD8-0DAB979E0231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B1E0DE-66DD-4235-A15B-FDE8051A8F53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EDE91E-F77D-47D3-BE4F-C457FBAEBEC5}"/>
                </a:ext>
              </a:extLst>
            </p:cNvPr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69F7A52-C832-4C49-9BB3-AD48CC57CDFD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576CBB-33BA-4BC1-B21B-1144B941A6BC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C58A80-C8B4-46C9-9DD0-B99271708F79}"/>
                </a:ext>
              </a:extLst>
            </p:cNvPr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6F7BF-5CC7-4F4F-9148-45C9798AEAA7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25037E-5A44-4824-9F63-06CAC088C5DA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906396-5940-47A9-BA4B-2232F2BC455E}"/>
                </a:ext>
              </a:extLst>
            </p:cNvPr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668D23-95DA-42D7-A09D-B206AEB92BB4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F68E97-8A46-41A1-9DC1-92ACEE7BB309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DD90AC3D-54F7-47C8-BE10-E720C6739812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160D36E7-90FB-4431-BCA3-3C7117241AFC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E092ABE6-6055-4D08-838A-8E23E37CEF90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9E3D6AB9-8297-434C-B928-86FCB2E7E5FE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6" name="Picture 3" descr="D:\Fullppt\005-PNG이미지\magnifying-glass-189254.png">
            <a:extLst>
              <a:ext uri="{FF2B5EF4-FFF2-40B4-BE49-F238E27FC236}">
                <a16:creationId xmlns:a16="http://schemas.microsoft.com/office/drawing/2014/main" id="{2AC434AB-5C10-4436-A827-2442564F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8">
            <a:extLst>
              <a:ext uri="{FF2B5EF4-FFF2-40B4-BE49-F238E27FC236}">
                <a16:creationId xmlns:a16="http://schemas.microsoft.com/office/drawing/2014/main" id="{01F349FF-04EC-429E-AFA2-2D9EB70523F7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F30059D4-300D-4834-A482-2E599CD188E8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CC9B1A92-578B-40DD-B4E1-87AFF8D221F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0D855A40-2D51-4FDB-BBC3-E5BDF7E08868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9745AD36-F446-41D4-8BA1-832971F27A83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2A976C41-8FC3-40E0-981F-3BF669E9CCB5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D9E968-8486-4AF0-97BF-D732FA0BD62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D4B9E0-D133-4974-B6C8-EE508B28D6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id="{5DD0FB47-AB44-4551-8C30-A8AD5C89E104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E1728A-E51F-4A70-88B0-9CC76B3F03D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3F6E56-B0D4-42F6-8485-793D8030E9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B03E3FB4-F876-4486-8F8D-C866435B3B40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771668-467C-4412-B97D-65D15B39A66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1813AE-5E1E-49C9-8092-D6EAF3E81F9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37">
            <a:extLst>
              <a:ext uri="{FF2B5EF4-FFF2-40B4-BE49-F238E27FC236}">
                <a16:creationId xmlns:a16="http://schemas.microsoft.com/office/drawing/2014/main" id="{480DA99E-6441-48C9-BDFC-2C81639E8487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A9754E8-6E67-4F64-B04F-F0178EB20F4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A1E83C-AD45-45F5-9F65-D2C95B33270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40">
            <a:extLst>
              <a:ext uri="{FF2B5EF4-FFF2-40B4-BE49-F238E27FC236}">
                <a16:creationId xmlns:a16="http://schemas.microsoft.com/office/drawing/2014/main" id="{37C2B31A-9239-41A8-B770-8EDA89A98F66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231EB6-0E0E-483E-B70A-A2B343105B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DACA97-DBE6-45F1-B106-0245D311E1F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Isosceles Triangle 51">
            <a:extLst>
              <a:ext uri="{FF2B5EF4-FFF2-40B4-BE49-F238E27FC236}">
                <a16:creationId xmlns:a16="http://schemas.microsoft.com/office/drawing/2014/main" id="{2F76211B-C6AA-4AB6-A90C-5BBED62F3060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D0B4D42-9DEE-443D-84E7-6EF4969692C7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9972FF89-58AB-4F61-B9BC-05E05E1A9275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623869EF-10A6-4FE1-9961-31D0C125ED59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D3009-54F6-4CA1-8EA3-D26A1EB4504B}"/>
              </a:ext>
            </a:extLst>
          </p:cNvPr>
          <p:cNvSpPr txBox="1"/>
          <p:nvPr/>
        </p:nvSpPr>
        <p:spPr>
          <a:xfrm>
            <a:off x="687127" y="590879"/>
            <a:ext cx="1729679" cy="340519"/>
          </a:xfrm>
          <a:prstGeom prst="round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31DCB-60F5-46FC-83F1-CE899878F91F}"/>
              </a:ext>
            </a:extLst>
          </p:cNvPr>
          <p:cNvSpPr txBox="1"/>
          <p:nvPr/>
        </p:nvSpPr>
        <p:spPr>
          <a:xfrm>
            <a:off x="687130" y="968584"/>
            <a:ext cx="764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and appeal to your Presentations. Get a modern PowerPoint  Presentation that is beautifully designed 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0A205-4440-4781-A1B8-6C45FC0D0B74}"/>
              </a:ext>
            </a:extLst>
          </p:cNvPr>
          <p:cNvSpPr txBox="1"/>
          <p:nvPr/>
        </p:nvSpPr>
        <p:spPr>
          <a:xfrm>
            <a:off x="687126" y="1548609"/>
            <a:ext cx="1729679" cy="340519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Here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AB638-A065-4BB9-A6FF-C362D56D1006}"/>
              </a:ext>
            </a:extLst>
          </p:cNvPr>
          <p:cNvSpPr txBox="1"/>
          <p:nvPr/>
        </p:nvSpPr>
        <p:spPr>
          <a:xfrm>
            <a:off x="687129" y="1926314"/>
            <a:ext cx="51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and appeal to your Presentations. Get a modern PowerPoint  Presentation that is beautifully designed.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7DA38-9615-448F-8D80-F6B2806E6AAC}"/>
              </a:ext>
            </a:extLst>
          </p:cNvPr>
          <p:cNvSpPr txBox="1"/>
          <p:nvPr/>
        </p:nvSpPr>
        <p:spPr>
          <a:xfrm>
            <a:off x="687127" y="2691002"/>
            <a:ext cx="1729680" cy="340519"/>
          </a:xfrm>
          <a:prstGeom prst="round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0C002-2278-4005-97AA-4CCBE311B428}"/>
              </a:ext>
            </a:extLst>
          </p:cNvPr>
          <p:cNvSpPr txBox="1"/>
          <p:nvPr/>
        </p:nvSpPr>
        <p:spPr>
          <a:xfrm>
            <a:off x="687126" y="3068707"/>
            <a:ext cx="281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and appeal to your Presentations. Get a modern PowerPoint  Presentation that is beautifully designed .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3D6A96AB-6EAB-4AED-BC4F-2270D67093E8}"/>
              </a:ext>
            </a:extLst>
          </p:cNvPr>
          <p:cNvSpPr txBox="1">
            <a:spLocks/>
          </p:cNvSpPr>
          <p:nvPr/>
        </p:nvSpPr>
        <p:spPr>
          <a:xfrm>
            <a:off x="687126" y="4431229"/>
            <a:ext cx="4781549" cy="1749849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</a:rPr>
              <a:t>Portfolio Presentation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62263D1F-018D-43B7-9CBC-99A489216BD6}"/>
              </a:ext>
            </a:extLst>
          </p:cNvPr>
          <p:cNvGrpSpPr/>
          <p:nvPr/>
        </p:nvGrpSpPr>
        <p:grpSpPr>
          <a:xfrm>
            <a:off x="6216413" y="1060616"/>
            <a:ext cx="4815287" cy="1431781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0284FD-A6B6-4918-A94F-0394C8E8F556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7" name="Group 1">
              <a:extLst>
                <a:ext uri="{FF2B5EF4-FFF2-40B4-BE49-F238E27FC236}">
                  <a16:creationId xmlns:a16="http://schemas.microsoft.com/office/drawing/2014/main" id="{72F9F93B-3C11-49AB-A970-1F3EB234C24C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024C6-C6FE-4CE2-BC1D-A584E1B0695A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4B6B8-5F6B-4F35-A03E-C1190DF6F1C4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11" name="Group 23">
            <a:extLst>
              <a:ext uri="{FF2B5EF4-FFF2-40B4-BE49-F238E27FC236}">
                <a16:creationId xmlns:a16="http://schemas.microsoft.com/office/drawing/2014/main" id="{0BF558AC-A776-49D1-ACFD-87609CD02A59}"/>
              </a:ext>
            </a:extLst>
          </p:cNvPr>
          <p:cNvGrpSpPr/>
          <p:nvPr/>
        </p:nvGrpSpPr>
        <p:grpSpPr>
          <a:xfrm>
            <a:off x="6216413" y="2814592"/>
            <a:ext cx="4815287" cy="1431781"/>
            <a:chOff x="756138" y="869027"/>
            <a:chExt cx="4815287" cy="14317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E1A21B-6923-42BD-844F-CA051EC6E7BF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4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A9F449F7-1751-47BF-AA92-869661BFD004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C41B38-839D-4DB1-87CB-8E379127969C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16A9D4-4BBB-4C01-B847-7B7AEAB3AFDE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id="{7345D7A8-584C-4FC6-AC6F-83C33F50CA26}"/>
              </a:ext>
            </a:extLst>
          </p:cNvPr>
          <p:cNvGrpSpPr/>
          <p:nvPr/>
        </p:nvGrpSpPr>
        <p:grpSpPr>
          <a:xfrm>
            <a:off x="6216413" y="4568568"/>
            <a:ext cx="4815287" cy="1431781"/>
            <a:chOff x="756138" y="869027"/>
            <a:chExt cx="4815287" cy="14317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266603-A2AB-40BB-BC1C-3A83986D2AB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6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A9BE3BB8-E635-4A9D-A0B8-89F0D0EB9870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584F96-03E6-4C92-8006-28FD61D43D73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B95D80-2A80-4EC8-B556-02353EBFF294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A8EF8F6-D203-4E62-ACCD-32299650E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6810"/>
              </p:ext>
            </p:extLst>
          </p:nvPr>
        </p:nvGraphicFramePr>
        <p:xfrm>
          <a:off x="923109" y="1823068"/>
          <a:ext cx="10345780" cy="32453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6">
            <a:extLst>
              <a:ext uri="{FF2B5EF4-FFF2-40B4-BE49-F238E27FC236}">
                <a16:creationId xmlns:a16="http://schemas.microsoft.com/office/drawing/2014/main" id="{16A9ADDA-36C7-4A1C-9641-9B9F588D79AA}"/>
              </a:ext>
            </a:extLst>
          </p:cNvPr>
          <p:cNvGrpSpPr/>
          <p:nvPr/>
        </p:nvGrpSpPr>
        <p:grpSpPr>
          <a:xfrm>
            <a:off x="935962" y="5261366"/>
            <a:ext cx="10320079" cy="800705"/>
            <a:chOff x="777280" y="5157192"/>
            <a:chExt cx="10320079" cy="1029601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5E4B5723-FEC2-4D48-8850-7C2F546D1A77}"/>
                </a:ext>
              </a:extLst>
            </p:cNvPr>
            <p:cNvSpPr/>
            <p:nvPr/>
          </p:nvSpPr>
          <p:spPr>
            <a:xfrm rot="16200000" flipH="1">
              <a:off x="5501831" y="578394"/>
              <a:ext cx="1016729" cy="10174326"/>
            </a:xfrm>
            <a:prstGeom prst="roundRect">
              <a:avLst>
                <a:gd name="adj" fmla="val 21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B51C9C51-73C6-4BDB-94C9-0B292AAC8B80}"/>
                </a:ext>
              </a:extLst>
            </p:cNvPr>
            <p:cNvSpPr/>
            <p:nvPr/>
          </p:nvSpPr>
          <p:spPr>
            <a:xfrm rot="16200000">
              <a:off x="1296730" y="4637743"/>
              <a:ext cx="1029600" cy="2068499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632CAC-D797-4F9C-954D-BB120EDC09F8}"/>
              </a:ext>
            </a:extLst>
          </p:cNvPr>
          <p:cNvSpPr txBox="1"/>
          <p:nvPr/>
        </p:nvSpPr>
        <p:spPr>
          <a:xfrm>
            <a:off x="3264419" y="5338552"/>
            <a:ext cx="761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B01C3-D1E8-4BAF-9F98-20A8CB65883E}"/>
              </a:ext>
            </a:extLst>
          </p:cNvPr>
          <p:cNvSpPr txBox="1"/>
          <p:nvPr/>
        </p:nvSpPr>
        <p:spPr>
          <a:xfrm>
            <a:off x="1312639" y="5507830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7425DE3C-1B91-48B0-A3C1-AC2A725DF5E6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6" name="Oval 2">
              <a:extLst>
                <a:ext uri="{FF2B5EF4-FFF2-40B4-BE49-F238E27FC236}">
                  <a16:creationId xmlns:a16="http://schemas.microsoft.com/office/drawing/2014/main" id="{EB1E7318-0CEB-412F-8334-C622612C5ACB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EAE06EE3-B757-446F-8452-35FDE938DCF8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4F3B75CB-496D-4E1C-85D2-8E97CB342E04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2926D65B-C762-480E-9FF6-874B551A6B98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2A146C41-A80F-4B13-917C-107BE2EE61E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6E430CF6-E478-4E35-AB24-28F337BC889A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77B17769-6FB7-4732-8AC7-0701FEC1C268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53" name="Straight Arrow Connector 9">
            <a:extLst>
              <a:ext uri="{FF2B5EF4-FFF2-40B4-BE49-F238E27FC236}">
                <a16:creationId xmlns:a16="http://schemas.microsoft.com/office/drawing/2014/main" id="{A352A3D3-671B-4B99-B828-A286CE8932AF}"/>
              </a:ext>
            </a:extLst>
          </p:cNvPr>
          <p:cNvCxnSpPr/>
          <p:nvPr/>
        </p:nvCxnSpPr>
        <p:spPr>
          <a:xfrm>
            <a:off x="4738542" y="3160279"/>
            <a:ext cx="2705493" cy="15459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">
            <a:extLst>
              <a:ext uri="{FF2B5EF4-FFF2-40B4-BE49-F238E27FC236}">
                <a16:creationId xmlns:a16="http://schemas.microsoft.com/office/drawing/2014/main" id="{A180B911-AC04-40B3-B3BB-5F549A71CFFC}"/>
              </a:ext>
            </a:extLst>
          </p:cNvPr>
          <p:cNvCxnSpPr>
            <a:endCxn id="57" idx="4"/>
          </p:cNvCxnSpPr>
          <p:nvPr/>
        </p:nvCxnSpPr>
        <p:spPr>
          <a:xfrm>
            <a:off x="6077148" y="2377852"/>
            <a:ext cx="10279" cy="31582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">
            <a:extLst>
              <a:ext uri="{FF2B5EF4-FFF2-40B4-BE49-F238E27FC236}">
                <a16:creationId xmlns:a16="http://schemas.microsoft.com/office/drawing/2014/main" id="{0C8B3C58-B628-4B17-8605-5343020A5236}"/>
              </a:ext>
            </a:extLst>
          </p:cNvPr>
          <p:cNvCxnSpPr/>
          <p:nvPr/>
        </p:nvCxnSpPr>
        <p:spPr>
          <a:xfrm flipH="1">
            <a:off x="4757397" y="3150850"/>
            <a:ext cx="2648931" cy="1555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14">
            <a:extLst>
              <a:ext uri="{FF2B5EF4-FFF2-40B4-BE49-F238E27FC236}">
                <a16:creationId xmlns:a16="http://schemas.microsoft.com/office/drawing/2014/main" id="{704BFBE8-F32E-406E-A197-907BE8B4F395}"/>
              </a:ext>
            </a:extLst>
          </p:cNvPr>
          <p:cNvSpPr/>
          <p:nvPr/>
        </p:nvSpPr>
        <p:spPr>
          <a:xfrm>
            <a:off x="5451067" y="3290420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Donut 15">
            <a:extLst>
              <a:ext uri="{FF2B5EF4-FFF2-40B4-BE49-F238E27FC236}">
                <a16:creationId xmlns:a16="http://schemas.microsoft.com/office/drawing/2014/main" id="{F91F925A-F8AA-408B-B871-A3912E9AB52B}"/>
              </a:ext>
            </a:extLst>
          </p:cNvPr>
          <p:cNvSpPr/>
          <p:nvPr/>
        </p:nvSpPr>
        <p:spPr>
          <a:xfrm>
            <a:off x="4478097" y="2317450"/>
            <a:ext cx="3218656" cy="3218656"/>
          </a:xfrm>
          <a:prstGeom prst="donut">
            <a:avLst>
              <a:gd name="adj" fmla="val 44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8" name="Group 16">
            <a:extLst>
              <a:ext uri="{FF2B5EF4-FFF2-40B4-BE49-F238E27FC236}">
                <a16:creationId xmlns:a16="http://schemas.microsoft.com/office/drawing/2014/main" id="{55DD9E92-1324-4BF2-BCF0-671839D95B46}"/>
              </a:ext>
            </a:extLst>
          </p:cNvPr>
          <p:cNvGrpSpPr/>
          <p:nvPr/>
        </p:nvGrpSpPr>
        <p:grpSpPr>
          <a:xfrm>
            <a:off x="4051495" y="1892552"/>
            <a:ext cx="4068452" cy="4068452"/>
            <a:chOff x="2527495" y="1880828"/>
            <a:chExt cx="4068452" cy="4068452"/>
          </a:xfrm>
        </p:grpSpPr>
        <p:sp>
          <p:nvSpPr>
            <p:cNvPr id="59" name="Block Arc 17">
              <a:extLst>
                <a:ext uri="{FF2B5EF4-FFF2-40B4-BE49-F238E27FC236}">
                  <a16:creationId xmlns:a16="http://schemas.microsoft.com/office/drawing/2014/main" id="{176B89F9-F1F2-40A7-A2A0-5D14B91E0FD4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0" name="Block Arc 18">
              <a:extLst>
                <a:ext uri="{FF2B5EF4-FFF2-40B4-BE49-F238E27FC236}">
                  <a16:creationId xmlns:a16="http://schemas.microsoft.com/office/drawing/2014/main" id="{9E7A6DAE-0BC4-4DD2-9D4D-E4FFB00CE068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Block Arc 19">
              <a:extLst>
                <a:ext uri="{FF2B5EF4-FFF2-40B4-BE49-F238E27FC236}">
                  <a16:creationId xmlns:a16="http://schemas.microsoft.com/office/drawing/2014/main" id="{7F8AC804-7699-4AA9-9E31-96C70F7119A6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2" name="Block Arc 20">
              <a:extLst>
                <a:ext uri="{FF2B5EF4-FFF2-40B4-BE49-F238E27FC236}">
                  <a16:creationId xmlns:a16="http://schemas.microsoft.com/office/drawing/2014/main" id="{3F62A5EA-486E-4405-9808-884F298DEDAA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3" name="Block Arc 21">
              <a:extLst>
                <a:ext uri="{FF2B5EF4-FFF2-40B4-BE49-F238E27FC236}">
                  <a16:creationId xmlns:a16="http://schemas.microsoft.com/office/drawing/2014/main" id="{4A9E2072-CAC9-46F5-BE4B-20FE1632E78E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4" name="Block Arc 22">
              <a:extLst>
                <a:ext uri="{FF2B5EF4-FFF2-40B4-BE49-F238E27FC236}">
                  <a16:creationId xmlns:a16="http://schemas.microsoft.com/office/drawing/2014/main" id="{0944160A-ACE0-4DA1-A5B4-0C7746908470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E27A8CF7-DCBD-4B45-9505-C6266144A29A}"/>
              </a:ext>
            </a:extLst>
          </p:cNvPr>
          <p:cNvGrpSpPr/>
          <p:nvPr/>
        </p:nvGrpSpPr>
        <p:grpSpPr>
          <a:xfrm>
            <a:off x="1412708" y="1695816"/>
            <a:ext cx="2829600" cy="923330"/>
            <a:chOff x="2551706" y="4283314"/>
            <a:chExt cx="1682085" cy="9233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BE0746-FC0C-4EE1-9EF5-0FA0A0FBFE7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4087CE-906C-4A0F-9FAA-A9F1393F5A1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39">
            <a:extLst>
              <a:ext uri="{FF2B5EF4-FFF2-40B4-BE49-F238E27FC236}">
                <a16:creationId xmlns:a16="http://schemas.microsoft.com/office/drawing/2014/main" id="{B213052C-9518-47DE-A334-992E9F7DD7A2}"/>
              </a:ext>
            </a:extLst>
          </p:cNvPr>
          <p:cNvGrpSpPr/>
          <p:nvPr/>
        </p:nvGrpSpPr>
        <p:grpSpPr>
          <a:xfrm>
            <a:off x="7951175" y="1695816"/>
            <a:ext cx="2829600" cy="923330"/>
            <a:chOff x="2551706" y="4283314"/>
            <a:chExt cx="1682085" cy="92333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21C2E0-9184-4379-B201-DE5904C9F9C1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15BA7-6428-4A57-960A-8ADE4626CD1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33">
            <a:extLst>
              <a:ext uri="{FF2B5EF4-FFF2-40B4-BE49-F238E27FC236}">
                <a16:creationId xmlns:a16="http://schemas.microsoft.com/office/drawing/2014/main" id="{6C7D935E-2C69-4D5D-933D-782F5C12D393}"/>
              </a:ext>
            </a:extLst>
          </p:cNvPr>
          <p:cNvGrpSpPr/>
          <p:nvPr/>
        </p:nvGrpSpPr>
        <p:grpSpPr>
          <a:xfrm>
            <a:off x="788400" y="3433713"/>
            <a:ext cx="2829600" cy="923330"/>
            <a:chOff x="2551706" y="4283314"/>
            <a:chExt cx="1682085" cy="92333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B0C58D-5131-475E-B612-E6BE7A1963B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CA824C-DD37-4C3E-9389-701DF9110B6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42">
            <a:extLst>
              <a:ext uri="{FF2B5EF4-FFF2-40B4-BE49-F238E27FC236}">
                <a16:creationId xmlns:a16="http://schemas.microsoft.com/office/drawing/2014/main" id="{6DBBD819-66D8-4FFA-9C93-B3983E980CDD}"/>
              </a:ext>
            </a:extLst>
          </p:cNvPr>
          <p:cNvGrpSpPr/>
          <p:nvPr/>
        </p:nvGrpSpPr>
        <p:grpSpPr>
          <a:xfrm>
            <a:off x="8575482" y="3433713"/>
            <a:ext cx="2829600" cy="923330"/>
            <a:chOff x="2551706" y="4283314"/>
            <a:chExt cx="1682085" cy="9233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8538F8-713E-4B63-9356-B88046C80C4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921FEED-C046-4630-BD56-C9A76071CB5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36">
            <a:extLst>
              <a:ext uri="{FF2B5EF4-FFF2-40B4-BE49-F238E27FC236}">
                <a16:creationId xmlns:a16="http://schemas.microsoft.com/office/drawing/2014/main" id="{2EE03E2A-59F6-4B9C-A3CC-9AA50D1F9D77}"/>
              </a:ext>
            </a:extLst>
          </p:cNvPr>
          <p:cNvGrpSpPr/>
          <p:nvPr/>
        </p:nvGrpSpPr>
        <p:grpSpPr>
          <a:xfrm>
            <a:off x="1373354" y="5171610"/>
            <a:ext cx="2829600" cy="923330"/>
            <a:chOff x="2551706" y="4283314"/>
            <a:chExt cx="1682085" cy="92333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4D96F7-1441-4820-B89F-533DF26BDED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B56FDA-97C8-45FF-AB3B-82D1584B5CE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45">
            <a:extLst>
              <a:ext uri="{FF2B5EF4-FFF2-40B4-BE49-F238E27FC236}">
                <a16:creationId xmlns:a16="http://schemas.microsoft.com/office/drawing/2014/main" id="{4609FF01-AC6F-4658-B842-DE9B92FB47D0}"/>
              </a:ext>
            </a:extLst>
          </p:cNvPr>
          <p:cNvGrpSpPr/>
          <p:nvPr/>
        </p:nvGrpSpPr>
        <p:grpSpPr>
          <a:xfrm>
            <a:off x="7990529" y="5171610"/>
            <a:ext cx="2829600" cy="923330"/>
            <a:chOff x="2551706" y="4283314"/>
            <a:chExt cx="1682085" cy="92333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C20D8B-914E-4BE6-9E44-CE9EE2DC377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31C461-D7A8-4182-915E-C2945E3A691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Parallelogram 15">
            <a:extLst>
              <a:ext uri="{FF2B5EF4-FFF2-40B4-BE49-F238E27FC236}">
                <a16:creationId xmlns:a16="http://schemas.microsoft.com/office/drawing/2014/main" id="{E015CBEE-51AF-40D8-B092-3092A9DAA354}"/>
              </a:ext>
            </a:extLst>
          </p:cNvPr>
          <p:cNvSpPr/>
          <p:nvPr/>
        </p:nvSpPr>
        <p:spPr>
          <a:xfrm flipH="1">
            <a:off x="5186683" y="50118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055C825E-DD22-4809-9B2C-CBCF1ED079B8}"/>
              </a:ext>
            </a:extLst>
          </p:cNvPr>
          <p:cNvSpPr/>
          <p:nvPr/>
        </p:nvSpPr>
        <p:spPr>
          <a:xfrm>
            <a:off x="4482950" y="37686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341B9C37-9822-4E2D-A14A-3692E8EE9C01}"/>
              </a:ext>
            </a:extLst>
          </p:cNvPr>
          <p:cNvSpPr/>
          <p:nvPr/>
        </p:nvSpPr>
        <p:spPr>
          <a:xfrm rot="2700000">
            <a:off x="5190699" y="2464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ectangle 130">
            <a:extLst>
              <a:ext uri="{FF2B5EF4-FFF2-40B4-BE49-F238E27FC236}">
                <a16:creationId xmlns:a16="http://schemas.microsoft.com/office/drawing/2014/main" id="{D50A061E-6968-4EB4-B507-7FDA8CF257A1}"/>
              </a:ext>
            </a:extLst>
          </p:cNvPr>
          <p:cNvSpPr/>
          <p:nvPr/>
        </p:nvSpPr>
        <p:spPr>
          <a:xfrm>
            <a:off x="6642224" y="500572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81303312-1034-478B-AB2E-2A299367C3D7}"/>
              </a:ext>
            </a:extLst>
          </p:cNvPr>
          <p:cNvSpPr/>
          <p:nvPr/>
        </p:nvSpPr>
        <p:spPr>
          <a:xfrm>
            <a:off x="7409172" y="371071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Round Same Side Corner Rectangle 36">
            <a:extLst>
              <a:ext uri="{FF2B5EF4-FFF2-40B4-BE49-F238E27FC236}">
                <a16:creationId xmlns:a16="http://schemas.microsoft.com/office/drawing/2014/main" id="{CDD10E00-303D-4545-9FEA-540B1EDE56D1}"/>
              </a:ext>
            </a:extLst>
          </p:cNvPr>
          <p:cNvSpPr>
            <a:spLocks noChangeAspect="1"/>
          </p:cNvSpPr>
          <p:nvPr/>
        </p:nvSpPr>
        <p:spPr>
          <a:xfrm>
            <a:off x="6620218" y="250908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Oval 21">
            <a:extLst>
              <a:ext uri="{FF2B5EF4-FFF2-40B4-BE49-F238E27FC236}">
                <a16:creationId xmlns:a16="http://schemas.microsoft.com/office/drawing/2014/main" id="{11203377-9FA9-4C65-8320-659859FAFA32}"/>
              </a:ext>
            </a:extLst>
          </p:cNvPr>
          <p:cNvSpPr>
            <a:spLocks noChangeAspect="1"/>
          </p:cNvSpPr>
          <p:nvPr/>
        </p:nvSpPr>
        <p:spPr>
          <a:xfrm>
            <a:off x="5840392" y="36699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E06106E-BC51-4C34-B86D-7088503A580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E1CADD-631F-4190-9D98-4E81DA7A1D6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8F71BB-5BEA-4730-ABEA-2E5FFD279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42B4F0D-DC70-4E66-B584-AA38E18DCD55}"/>
              </a:ext>
            </a:extLst>
          </p:cNvPr>
          <p:cNvSpPr/>
          <p:nvPr/>
        </p:nvSpPr>
        <p:spPr>
          <a:xfrm>
            <a:off x="2636807" y="5095875"/>
            <a:ext cx="6918386" cy="1762125"/>
          </a:xfrm>
          <a:prstGeom prst="roundRect">
            <a:avLst>
              <a:gd name="adj" fmla="val 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5">
            <a:extLst>
              <a:ext uri="{FF2B5EF4-FFF2-40B4-BE49-F238E27FC236}">
                <a16:creationId xmlns:a16="http://schemas.microsoft.com/office/drawing/2014/main" id="{A8D07F74-CF21-4A89-81B8-ED129416762A}"/>
              </a:ext>
            </a:extLst>
          </p:cNvPr>
          <p:cNvSpPr txBox="1">
            <a:spLocks/>
          </p:cNvSpPr>
          <p:nvPr/>
        </p:nvSpPr>
        <p:spPr>
          <a:xfrm>
            <a:off x="3461733" y="5295900"/>
            <a:ext cx="5268535" cy="5051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REAL ESTATE</a:t>
            </a:r>
            <a:endParaRPr lang="ko-KR" altLang="en-US" sz="3200" dirty="0">
              <a:latin typeface="+mn-lt"/>
            </a:endParaRPr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CB8B464A-8C72-484A-A0C0-D99AEDED0632}"/>
              </a:ext>
            </a:extLst>
          </p:cNvPr>
          <p:cNvSpPr/>
          <p:nvPr/>
        </p:nvSpPr>
        <p:spPr>
          <a:xfrm>
            <a:off x="3558545" y="5857885"/>
            <a:ext cx="5074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D00F-7876-41E7-B58A-394E12AE1222}"/>
              </a:ext>
            </a:extLst>
          </p:cNvPr>
          <p:cNvSpPr txBox="1"/>
          <p:nvPr/>
        </p:nvSpPr>
        <p:spPr>
          <a:xfrm>
            <a:off x="3400035" y="1300460"/>
            <a:ext cx="53919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4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7009F-9A0F-47BB-8A96-A2BB8D97FCC5}"/>
              </a:ext>
            </a:extLst>
          </p:cNvPr>
          <p:cNvSpPr txBox="1"/>
          <p:nvPr/>
        </p:nvSpPr>
        <p:spPr>
          <a:xfrm>
            <a:off x="1255720" y="2251380"/>
            <a:ext cx="96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</a:p>
          <a:p>
            <a:pPr algn="ctr"/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B889789-57EB-4103-A383-137D57F34A86}"/>
              </a:ext>
            </a:extLst>
          </p:cNvPr>
          <p:cNvGrpSpPr/>
          <p:nvPr/>
        </p:nvGrpSpPr>
        <p:grpSpPr>
          <a:xfrm>
            <a:off x="4223794" y="2024008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E5C97A0C-3A75-4393-A4E5-726492298B14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8C9707BC-FC6B-4823-9A4B-6A95F2F3AB39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93207216-BF65-462C-AAC1-BF77BE2DD031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0C527826-C240-430F-A3EC-6239BC75F569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27056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491CAAA0-194C-4766-9106-96899033A800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07D471-F5A8-42B5-A48E-A8ADA92A5A1D}"/>
              </a:ext>
            </a:extLst>
          </p:cNvPr>
          <p:cNvSpPr txBox="1"/>
          <p:nvPr/>
        </p:nvSpPr>
        <p:spPr>
          <a:xfrm>
            <a:off x="5533599" y="4106034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FD93152-55A5-48C3-BF5C-7093D6B46C85}"/>
              </a:ext>
            </a:extLst>
          </p:cNvPr>
          <p:cNvGrpSpPr/>
          <p:nvPr/>
        </p:nvGrpSpPr>
        <p:grpSpPr>
          <a:xfrm>
            <a:off x="8054255" y="2478502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93CEA-1196-4C55-B8D6-16821F9E4304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4A0BAD-EF1B-4A4D-9185-C2851CA8EAD8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33904255-C3BB-43EB-BD1A-B9C15D7817B6}"/>
              </a:ext>
            </a:extLst>
          </p:cNvPr>
          <p:cNvGrpSpPr/>
          <p:nvPr/>
        </p:nvGrpSpPr>
        <p:grpSpPr>
          <a:xfrm>
            <a:off x="8054255" y="5043617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CB431-1DEC-47E8-B5A9-59C742090813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67152E-4207-49C1-9582-67FDAF2741A7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EB579DA8-4A59-4E7F-8618-CDA4243F327A}"/>
              </a:ext>
            </a:extLst>
          </p:cNvPr>
          <p:cNvGrpSpPr/>
          <p:nvPr/>
        </p:nvGrpSpPr>
        <p:grpSpPr>
          <a:xfrm>
            <a:off x="795878" y="1770015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73C65B-C600-4C63-9149-8FC445876E93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441629-796A-453B-95AC-E1C24D1C3296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1E2EE510-232A-4CEF-94C4-46908A208B74}"/>
              </a:ext>
            </a:extLst>
          </p:cNvPr>
          <p:cNvGrpSpPr/>
          <p:nvPr/>
        </p:nvGrpSpPr>
        <p:grpSpPr>
          <a:xfrm>
            <a:off x="795878" y="4189209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4C2E8B-D6D9-44A2-AC53-5F62990BC094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542993-CD54-4F0B-AED5-2BE5A0E3C2CD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2215FA2C-AA35-457E-ABC3-F162E1A37737}"/>
              </a:ext>
            </a:extLst>
          </p:cNvPr>
          <p:cNvSpPr/>
          <p:nvPr/>
        </p:nvSpPr>
        <p:spPr>
          <a:xfrm rot="16200000">
            <a:off x="4713433" y="2596752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C2146CB1-B1D5-46F3-AE2D-DABD1592803B}"/>
              </a:ext>
            </a:extLst>
          </p:cNvPr>
          <p:cNvSpPr/>
          <p:nvPr/>
        </p:nvSpPr>
        <p:spPr>
          <a:xfrm>
            <a:off x="6995558" y="2543142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085266F-14B8-4A19-86F3-3A1ABEC940E9}"/>
              </a:ext>
            </a:extLst>
          </p:cNvPr>
          <p:cNvSpPr/>
          <p:nvPr/>
        </p:nvSpPr>
        <p:spPr>
          <a:xfrm>
            <a:off x="4754196" y="4828504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400CFCD7-F3E0-4B0E-AE95-1E94D89CAD38}"/>
              </a:ext>
            </a:extLst>
          </p:cNvPr>
          <p:cNvSpPr/>
          <p:nvPr/>
        </p:nvSpPr>
        <p:spPr>
          <a:xfrm>
            <a:off x="5805326" y="3402050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DF957DC-AC46-42E2-B1E5-7E3751234C51}"/>
              </a:ext>
            </a:extLst>
          </p:cNvPr>
          <p:cNvSpPr>
            <a:spLocks noChangeAspect="1"/>
          </p:cNvSpPr>
          <p:nvPr/>
        </p:nvSpPr>
        <p:spPr>
          <a:xfrm>
            <a:off x="7000185" y="4754398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D8A1CC9-C625-45DE-9F21-9DCD5B91ADFE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8779B7F5-3EA7-4F4C-ADA8-0897B6623A2C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EA58B785-95D2-48CF-BAB7-C55E89012043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ACE3582-18FB-4112-844C-61A2BF7F01B3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56E5689-2B9A-4E1B-A434-64F215AB4C02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327C82FA-66F5-4789-AD69-EFA18D10B93B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1ECCB291-97CD-4F1A-9038-1264517B7AD3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FA45BA6-87A5-4CB9-9EB6-063E2468EB70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BC24E8BA-CD70-4CBE-996E-EFFBE9B545E4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E833C5EB-A3B9-4715-8A94-E27B69DC590B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744B8F1-1A21-45D3-B745-295B0A7A9ED8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02D8081D-8484-431A-9E28-314C3634F246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38EFB0F-400D-46FD-A9BD-0D0F994D80A4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EE8292-118B-4F5B-A6FF-DB6352EFFDA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721F1B-E14C-4027-863A-903810FC5DE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97720064-6F12-4570-A4AE-13BF6DCF49A1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C4CA1-7C04-4C9F-8B3F-A372CC81CC6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DF7770-C7C1-4F8F-B746-F1E9C7A5411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9CBACDA7-421A-43E4-B31A-13CB39CB7794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17A7F0-2BBA-4B23-B767-ED560EB6324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98E32E-B216-4BF5-BCCB-00DE452B70D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4">
            <a:extLst>
              <a:ext uri="{FF2B5EF4-FFF2-40B4-BE49-F238E27FC236}">
                <a16:creationId xmlns:a16="http://schemas.microsoft.com/office/drawing/2014/main" id="{C8D1469C-E739-4719-A234-B62F11316FAC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E7502D-A1C2-425A-AFD5-11E564E7324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596CE0-B8B5-4C7F-A099-9EC6EA7F4B2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EDDB8E81-D7F0-4411-B1BD-0B8BA0E670EA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A1B4F-1ED0-47AD-8E4F-3CC6B667B35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CF320B-C2F2-470E-9E70-A83157C33F1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40">
            <a:extLst>
              <a:ext uri="{FF2B5EF4-FFF2-40B4-BE49-F238E27FC236}">
                <a16:creationId xmlns:a16="http://schemas.microsoft.com/office/drawing/2014/main" id="{E9A49046-FE96-4780-A83B-F52F4C8452F2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7CF9A9-E518-497D-BB32-992D345760C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31A518-5647-450A-9739-D2C6905F70B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Left-Right Arrow 43">
            <a:extLst>
              <a:ext uri="{FF2B5EF4-FFF2-40B4-BE49-F238E27FC236}">
                <a16:creationId xmlns:a16="http://schemas.microsoft.com/office/drawing/2014/main" id="{D2A0E88A-FBCB-4558-AA13-9E9AAAF26EFA}"/>
              </a:ext>
            </a:extLst>
          </p:cNvPr>
          <p:cNvSpPr/>
          <p:nvPr/>
        </p:nvSpPr>
        <p:spPr>
          <a:xfrm>
            <a:off x="5487924" y="231454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Left-Right Arrow 44">
            <a:extLst>
              <a:ext uri="{FF2B5EF4-FFF2-40B4-BE49-F238E27FC236}">
                <a16:creationId xmlns:a16="http://schemas.microsoft.com/office/drawing/2014/main" id="{FDEC5D3D-2D1A-4933-9150-DD7ADCE59570}"/>
              </a:ext>
            </a:extLst>
          </p:cNvPr>
          <p:cNvSpPr/>
          <p:nvPr/>
        </p:nvSpPr>
        <p:spPr>
          <a:xfrm>
            <a:off x="5487924" y="375211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Left-Right Arrow 45">
            <a:extLst>
              <a:ext uri="{FF2B5EF4-FFF2-40B4-BE49-F238E27FC236}">
                <a16:creationId xmlns:a16="http://schemas.microsoft.com/office/drawing/2014/main" id="{5E2DCE1C-FC37-4FC6-8B6B-915267BA2AA6}"/>
              </a:ext>
            </a:extLst>
          </p:cNvPr>
          <p:cNvSpPr/>
          <p:nvPr/>
        </p:nvSpPr>
        <p:spPr>
          <a:xfrm>
            <a:off x="5487924" y="518780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44A7380E-11A9-42DE-B010-19247D436CA3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6" y="3804504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0D8EAEA6-A7EB-480A-B6C8-3635DE946090}"/>
              </a:ext>
            </a:extLst>
          </p:cNvPr>
          <p:cNvSpPr/>
          <p:nvPr/>
        </p:nvSpPr>
        <p:spPr>
          <a:xfrm>
            <a:off x="1199574" y="2426528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29013687-F6B2-4542-AE96-ED323CBAEB9A}"/>
              </a:ext>
            </a:extLst>
          </p:cNvPr>
          <p:cNvSpPr/>
          <p:nvPr/>
        </p:nvSpPr>
        <p:spPr>
          <a:xfrm>
            <a:off x="10565262" y="2354744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256922EA-DCC0-4F2A-9DF4-5A222EF84AC6}"/>
              </a:ext>
            </a:extLst>
          </p:cNvPr>
          <p:cNvSpPr/>
          <p:nvPr/>
        </p:nvSpPr>
        <p:spPr>
          <a:xfrm>
            <a:off x="10519607" y="3886957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DDB44931-121A-4F32-8B51-BE3A0F1C07EC}"/>
              </a:ext>
            </a:extLst>
          </p:cNvPr>
          <p:cNvSpPr>
            <a:spLocks noChangeAspect="1"/>
          </p:cNvSpPr>
          <p:nvPr/>
        </p:nvSpPr>
        <p:spPr>
          <a:xfrm>
            <a:off x="10540042" y="5239390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121980D0-A0BC-4F8F-B32B-684A086A05D6}"/>
              </a:ext>
            </a:extLst>
          </p:cNvPr>
          <p:cNvSpPr>
            <a:spLocks noChangeAspect="1"/>
          </p:cNvSpPr>
          <p:nvPr/>
        </p:nvSpPr>
        <p:spPr>
          <a:xfrm>
            <a:off x="1179138" y="5229192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AD927D5-7854-46BD-A8E7-51F3BF3A1B06}"/>
              </a:ext>
            </a:extLst>
          </p:cNvPr>
          <p:cNvGrpSpPr/>
          <p:nvPr/>
        </p:nvGrpSpPr>
        <p:grpSpPr>
          <a:xfrm>
            <a:off x="664542" y="402219"/>
            <a:ext cx="3433329" cy="1612191"/>
            <a:chOff x="539715" y="2566151"/>
            <a:chExt cx="3433329" cy="16121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38792-7432-4370-A10C-85559AC34B97}"/>
                </a:ext>
              </a:extLst>
            </p:cNvPr>
            <p:cNvSpPr txBox="1"/>
            <p:nvPr/>
          </p:nvSpPr>
          <p:spPr>
            <a:xfrm>
              <a:off x="539716" y="2566151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489DC8-784A-4181-8C25-5C99094A4D4E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DB4285-F609-4279-A14A-B1C560676446}"/>
                </a:ext>
              </a:extLst>
            </p:cNvPr>
            <p:cNvSpPr txBox="1"/>
            <p:nvPr/>
          </p:nvSpPr>
          <p:spPr>
            <a:xfrm>
              <a:off x="539715" y="3716677"/>
              <a:ext cx="34333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AWESOME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RESENTATION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ITH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LLPPT.COM</a:t>
              </a:r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49AE84-E83A-48FD-8A2C-5BB66F5BD784}"/>
              </a:ext>
            </a:extLst>
          </p:cNvPr>
          <p:cNvSpPr txBox="1"/>
          <p:nvPr/>
        </p:nvSpPr>
        <p:spPr>
          <a:xfrm>
            <a:off x="664542" y="2844336"/>
            <a:ext cx="30017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EDE7049-2DCA-40FB-8093-1E105194F4B2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D65CDDE6-8875-4AFC-AC66-63B71CA64C96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A1F919D0-7D99-42A0-ADFE-ECBF8341E0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AF03C34A-013D-4FD8-8397-37B1E83A35C6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471B90E-4DD0-4329-8EC6-D05478C1A07F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3F501BE1-84CD-41EE-87B1-63DD31E03E9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0E7AA9F0-7C02-42C7-BB57-0ECB1227D15A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AB997ED-ECA3-472A-972E-91CB6801D354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CFEDB9B1-F0E9-4157-8EC6-386A7212B5E7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F19B9892-72B8-44A6-8A6E-DEFEB47C3E2B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734C6243-E84D-4D44-A4C3-1E16428A6045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61A60529-75E9-413D-A5F3-0018F95691E9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F0A5BA8F-D15A-4471-9945-0FF4B035DE3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B99FF964-7AC5-49D7-8DDC-E8253C17315C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FEE109A3-BBC3-49B7-A112-4EE3CD6F9B4A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EEFD2837-CF3B-4628-858D-15185E10BC82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B4B1EB2A-F460-4348-BC88-75C6BBC0B8C7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8FD66540-D68D-4A39-BC8C-8B9C43E1E2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E94869C4-96A0-4568-9DD4-0D7E18CB3D9E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D1D56AE-EF68-4A96-A8DD-5BBB9293ED34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BF89DC-B18D-40F8-A6DD-C8A7C4C479E5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4E39-A319-4320-B49A-D37CFE00CCF1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955EFC0B-2584-451C-B696-BD85ECBBBE1B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D15896-B93D-4838-9AC4-910693840EA6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D578EA-2EDA-4488-9E40-DCC6024F156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60B02DE6-6256-4AD8-8114-C75B287F6DD4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FCD1F0-DCDC-4256-9E8A-7C20D0D652C7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63D1E9-558D-4F59-B17E-574143AB584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D7B59910-C748-4BAB-805A-BF2DEEF6DB5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DC5B6-CE34-4378-888D-B0ED1772F1F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7E881-E371-49C7-A33D-E12FD5A07C05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3C08DB62-213F-49CB-B479-E99522DBA748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F4785-774F-4A0E-81A7-4C12312D5DE7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245A9C-3B62-4FE3-AEF3-50C5C3BCC280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3276DDBB-58A6-472B-AEA3-BF0E1B287F02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69BB4F-67FC-4A7A-9E07-A1EC1E73E18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1C16C1-127E-44F5-869E-21B28693BF7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9F852978-6F1C-4676-8887-FE663C85FA90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164975-0B45-4890-8A58-5AC3F5C963F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9E3337-FC26-41DA-8693-07F468C79D9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56BDEA-E77A-468C-A254-BBA5C918B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683958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39EE5F-B157-4D43-9D3C-D1AA0E505CC8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A78A1-5447-4EA9-BE04-47719064A9F1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98DEA6-8BE5-47D2-A1B9-45734D77D8DB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EE9AE-496A-47BB-98C5-84BD6DA4BA5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9DD7B2-51DA-4628-B45A-BA120AEECFB7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7903B7-C709-4B78-A05C-8F072FE436EB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EA9F4D-C416-44A0-B56D-E7ECCD1C112C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460C90-3B1D-4BAC-A123-93F5539F63F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2108DB-7233-406C-B2B7-303098E97CB5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84AC66-524E-4A7D-98D2-E6298A37FC94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1C4B91-1A11-4A88-AD00-4D3E0115B733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A4F758-AEC2-445E-B9B0-F86D9FB3AFE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C7A810E-0039-4D02-9C84-A2C2064510C5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F7002-3755-48CB-8ED8-04F6147FECEE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78C0A0-1A6B-42F6-AACB-E45EE45BC589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9F62DE-D536-4FD3-96B5-1854E8B578C9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F4F49-EF27-448D-A910-BA7BA5C856C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814B2A-BF5F-40A3-AF01-CB238836BA9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26603D-B0F0-4CCC-9774-78AEB32CE5B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CC477EFF-EC06-4F7A-B5B2-EC99DD70A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298481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5F7CE907-69D0-42B9-996E-2DF1D873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841579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1FCD967D-D950-4436-98BC-181B203D4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189006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DF262C0-85D3-4F89-B419-73F27EBF4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Infographic 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F4A369-7F09-4E29-84CB-AD88D936CDAC}"/>
              </a:ext>
            </a:extLst>
          </p:cNvPr>
          <p:cNvGrpSpPr/>
          <p:nvPr/>
        </p:nvGrpSpPr>
        <p:grpSpPr>
          <a:xfrm>
            <a:off x="1356394" y="4887925"/>
            <a:ext cx="1291681" cy="722105"/>
            <a:chOff x="1326485" y="4687899"/>
            <a:chExt cx="1291681" cy="722105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F6261EDA-C5F7-49BF-A344-1007EF168B2A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75AF2D-3871-4BF6-A58B-E382AB1DA433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BFA9B305-1F6B-4D9E-9950-0F40F38F763A}"/>
              </a:ext>
            </a:extLst>
          </p:cNvPr>
          <p:cNvGrpSpPr/>
          <p:nvPr/>
        </p:nvGrpSpPr>
        <p:grpSpPr>
          <a:xfrm>
            <a:off x="4056353" y="4878860"/>
            <a:ext cx="1336251" cy="740235"/>
            <a:chOff x="4063676" y="4678833"/>
            <a:chExt cx="1336251" cy="740235"/>
          </a:xfrm>
        </p:grpSpPr>
        <p:sp>
          <p:nvSpPr>
            <p:cNvPr id="8" name="Round Same Side Corner Rectangle 20">
              <a:extLst>
                <a:ext uri="{FF2B5EF4-FFF2-40B4-BE49-F238E27FC236}">
                  <a16:creationId xmlns:a16="http://schemas.microsoft.com/office/drawing/2014/main" id="{087212D4-A51A-4399-8719-B596021F8D58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759486-E72A-45D7-8833-6323325B8880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D753E170-AD2E-465E-B8CD-CD0F87F128A2}"/>
              </a:ext>
            </a:extLst>
          </p:cNvPr>
          <p:cNvGrpSpPr/>
          <p:nvPr/>
        </p:nvGrpSpPr>
        <p:grpSpPr>
          <a:xfrm>
            <a:off x="756203" y="5713904"/>
            <a:ext cx="2492060" cy="738664"/>
            <a:chOff x="2551705" y="4283314"/>
            <a:chExt cx="2357003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44D81-E3FB-46CA-80ED-8AFB9F728CB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919F0F-0C61-427C-B008-EDAF96D89D2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82366C9A-F769-4A9D-9417-8634A327612D}"/>
              </a:ext>
            </a:extLst>
          </p:cNvPr>
          <p:cNvGrpSpPr/>
          <p:nvPr/>
        </p:nvGrpSpPr>
        <p:grpSpPr>
          <a:xfrm>
            <a:off x="3478447" y="5713904"/>
            <a:ext cx="2492060" cy="738664"/>
            <a:chOff x="2551705" y="4283314"/>
            <a:chExt cx="2357003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1C886-9A11-46AA-9BD8-08D90BC6761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04AAF1-2995-40C6-9BDB-820DE147C49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0A8043-B11A-496A-992D-FBE315618BCD}"/>
              </a:ext>
            </a:extLst>
          </p:cNvPr>
          <p:cNvSpPr txBox="1"/>
          <p:nvPr/>
        </p:nvSpPr>
        <p:spPr>
          <a:xfrm>
            <a:off x="6312024" y="503679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082B7-796E-48CA-8B9B-FD35151701F2}"/>
              </a:ext>
            </a:extLst>
          </p:cNvPr>
          <p:cNvSpPr txBox="1"/>
          <p:nvPr/>
        </p:nvSpPr>
        <p:spPr>
          <a:xfrm>
            <a:off x="6423873" y="5806239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B53CD-5EAF-4F5F-99D4-83A6F3DDB760}"/>
              </a:ext>
            </a:extLst>
          </p:cNvPr>
          <p:cNvSpPr txBox="1"/>
          <p:nvPr/>
        </p:nvSpPr>
        <p:spPr>
          <a:xfrm>
            <a:off x="7677511" y="4883003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997F5E4D-AFEE-4756-A486-9E03E3757E55}"/>
              </a:ext>
            </a:extLst>
          </p:cNvPr>
          <p:cNvGrpSpPr/>
          <p:nvPr/>
        </p:nvGrpSpPr>
        <p:grpSpPr>
          <a:xfrm>
            <a:off x="101316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F60F3E-5ED5-4752-97C0-33ABAEF5D874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D7124-522C-4F48-91E9-CF80A09EEB79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2BDDDE98-D2BA-4F4C-8659-E8FA9B42ED70}"/>
              </a:ext>
            </a:extLst>
          </p:cNvPr>
          <p:cNvGrpSpPr/>
          <p:nvPr/>
        </p:nvGrpSpPr>
        <p:grpSpPr>
          <a:xfrm>
            <a:off x="8676884" y="2899000"/>
            <a:ext cx="3214429" cy="1059999"/>
            <a:chOff x="8682297" y="2901051"/>
            <a:chExt cx="3214429" cy="1059999"/>
          </a:xfrm>
        </p:grpSpPr>
        <p:sp>
          <p:nvSpPr>
            <p:cNvPr id="23" name="Chevron 2">
              <a:extLst>
                <a:ext uri="{FF2B5EF4-FFF2-40B4-BE49-F238E27FC236}">
                  <a16:creationId xmlns:a16="http://schemas.microsoft.com/office/drawing/2014/main" id="{C7408EA0-2AD5-4956-9A1C-7B157F3B1640}"/>
                </a:ext>
              </a:extLst>
            </p:cNvPr>
            <p:cNvSpPr/>
            <p:nvPr/>
          </p:nvSpPr>
          <p:spPr>
            <a:xfrm rot="5400000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Chevron 2">
              <a:extLst>
                <a:ext uri="{FF2B5EF4-FFF2-40B4-BE49-F238E27FC236}">
                  <a16:creationId xmlns:a16="http://schemas.microsoft.com/office/drawing/2014/main" id="{8695A3C3-EEAA-43F7-8027-45F5837FFB58}"/>
                </a:ext>
              </a:extLst>
            </p:cNvPr>
            <p:cNvSpPr/>
            <p:nvPr/>
          </p:nvSpPr>
          <p:spPr>
            <a:xfrm rot="5400000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0F3BC-3720-4BD0-B31C-05F8A75C5C5C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F9599-83AE-4117-99C1-2D09220C5487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id="{CB12B759-ACA1-49F4-9624-14A852882E03}"/>
              </a:ext>
            </a:extLst>
          </p:cNvPr>
          <p:cNvGrpSpPr/>
          <p:nvPr/>
        </p:nvGrpSpPr>
        <p:grpSpPr>
          <a:xfrm flipH="1">
            <a:off x="297229" y="2899000"/>
            <a:ext cx="3214429" cy="1059999"/>
            <a:chOff x="8682297" y="2901051"/>
            <a:chExt cx="3214429" cy="1059999"/>
          </a:xfrm>
        </p:grpSpPr>
        <p:sp>
          <p:nvSpPr>
            <p:cNvPr id="28" name="Chevron 2">
              <a:extLst>
                <a:ext uri="{FF2B5EF4-FFF2-40B4-BE49-F238E27FC236}">
                  <a16:creationId xmlns:a16="http://schemas.microsoft.com/office/drawing/2014/main" id="{1AB8AB9A-1609-4288-A107-78DE2C005CAE}"/>
                </a:ext>
              </a:extLst>
            </p:cNvPr>
            <p:cNvSpPr/>
            <p:nvPr/>
          </p:nvSpPr>
          <p:spPr>
            <a:xfrm rot="16200000" flipH="1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Chevron 2">
              <a:extLst>
                <a:ext uri="{FF2B5EF4-FFF2-40B4-BE49-F238E27FC236}">
                  <a16:creationId xmlns:a16="http://schemas.microsoft.com/office/drawing/2014/main" id="{116602B9-CFC3-4A91-8EF8-C79023B109C2}"/>
                </a:ext>
              </a:extLst>
            </p:cNvPr>
            <p:cNvSpPr/>
            <p:nvPr/>
          </p:nvSpPr>
          <p:spPr>
            <a:xfrm rot="16200000" flipH="1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C15537-BEE5-4703-B6BD-FE09B58B53BA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9605CA-16F1-4DCE-9CBC-C0719A594267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4647C75B-B67F-4098-A52B-88807086DBFA}"/>
              </a:ext>
            </a:extLst>
          </p:cNvPr>
          <p:cNvGrpSpPr/>
          <p:nvPr/>
        </p:nvGrpSpPr>
        <p:grpSpPr>
          <a:xfrm>
            <a:off x="8581634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CCE383-A75A-4722-B0A0-E7F6CA585F2B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451BDF-2A42-46F3-8069-E6DA2D0F309A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D9A6C610-FFFF-4066-8552-043B20640F8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7669FCB0-AD03-42F4-A6A0-E34865D95E58}"/>
              </a:ext>
            </a:extLst>
          </p:cNvPr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B80A16AC-95A9-417D-9FDD-71CE2B4A23CB}"/>
              </a:ext>
            </a:extLst>
          </p:cNvPr>
          <p:cNvSpPr/>
          <p:nvPr/>
        </p:nvSpPr>
        <p:spPr>
          <a:xfrm>
            <a:off x="9031562" y="2305768"/>
            <a:ext cx="1868402" cy="2816651"/>
          </a:xfrm>
          <a:custGeom>
            <a:avLst/>
            <a:gdLst/>
            <a:ahLst/>
            <a:cxnLst/>
            <a:rect l="l" t="t" r="r" b="b"/>
            <a:pathLst>
              <a:path w="1868402" h="2816651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sosceles Triangle 31">
            <a:extLst>
              <a:ext uri="{FF2B5EF4-FFF2-40B4-BE49-F238E27FC236}">
                <a16:creationId xmlns:a16="http://schemas.microsoft.com/office/drawing/2014/main" id="{509B8F3F-BC9A-40AE-B4AB-DED9FA931A92}"/>
              </a:ext>
            </a:extLst>
          </p:cNvPr>
          <p:cNvSpPr/>
          <p:nvPr/>
        </p:nvSpPr>
        <p:spPr>
          <a:xfrm rot="10800000">
            <a:off x="1363728" y="3925768"/>
            <a:ext cx="1868402" cy="1205021"/>
          </a:xfrm>
          <a:custGeom>
            <a:avLst/>
            <a:gdLst/>
            <a:ahLst/>
            <a:cxnLst/>
            <a:rect l="l" t="t" r="r" b="b"/>
            <a:pathLst>
              <a:path w="1868402" h="1205021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699547A-1F5E-49E8-9657-659C1B1C74FB}"/>
              </a:ext>
            </a:extLst>
          </p:cNvPr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6FFF42E3-58F4-4CA2-B681-6D071F80B75D}"/>
              </a:ext>
            </a:extLst>
          </p:cNvPr>
          <p:cNvSpPr/>
          <p:nvPr/>
        </p:nvSpPr>
        <p:spPr>
          <a:xfrm>
            <a:off x="6475616" y="2845768"/>
            <a:ext cx="1868402" cy="2279441"/>
          </a:xfrm>
          <a:custGeom>
            <a:avLst/>
            <a:gdLst/>
            <a:ahLst/>
            <a:cxnLst/>
            <a:rect l="l" t="t" r="r" b="b"/>
            <a:pathLst>
              <a:path w="1868402" h="2279441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FABEDE7B-1530-47A0-B05C-05FFDF9F12ED}"/>
              </a:ext>
            </a:extLst>
          </p:cNvPr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249AF732-A107-43D0-AB76-D6891E38DBBE}"/>
              </a:ext>
            </a:extLst>
          </p:cNvPr>
          <p:cNvSpPr/>
          <p:nvPr/>
        </p:nvSpPr>
        <p:spPr>
          <a:xfrm>
            <a:off x="3919672" y="3386976"/>
            <a:ext cx="1868402" cy="1741020"/>
          </a:xfrm>
          <a:custGeom>
            <a:avLst/>
            <a:gdLst/>
            <a:ahLst/>
            <a:cxnLst/>
            <a:rect l="l" t="t" r="r" b="b"/>
            <a:pathLst>
              <a:path w="1868402" h="1741020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A0B2B09F-6E3B-485A-98B1-7BD60A17F378}"/>
              </a:ext>
            </a:extLst>
          </p:cNvPr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41">
            <a:extLst>
              <a:ext uri="{FF2B5EF4-FFF2-40B4-BE49-F238E27FC236}">
                <a16:creationId xmlns:a16="http://schemas.microsoft.com/office/drawing/2014/main" id="{A61F3A20-DFAC-47DD-AC78-3C4AA9986C2F}"/>
              </a:ext>
            </a:extLst>
          </p:cNvPr>
          <p:cNvGrpSpPr/>
          <p:nvPr/>
        </p:nvGrpSpPr>
        <p:grpSpPr>
          <a:xfrm>
            <a:off x="920408" y="5200754"/>
            <a:ext cx="10409830" cy="221214"/>
            <a:chOff x="-484474" y="3284984"/>
            <a:chExt cx="10409830" cy="221214"/>
          </a:xfrm>
          <a:solidFill>
            <a:schemeClr val="accent5"/>
          </a:solidFill>
        </p:grpSpPr>
        <p:sp>
          <p:nvSpPr>
            <p:cNvPr id="12" name="Right Arrow 42">
              <a:extLst>
                <a:ext uri="{FF2B5EF4-FFF2-40B4-BE49-F238E27FC236}">
                  <a16:creationId xmlns:a16="http://schemas.microsoft.com/office/drawing/2014/main" id="{819AC85D-C4B8-4E6E-A50C-155AE675AE78}"/>
                </a:ext>
              </a:extLst>
            </p:cNvPr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name="adj1" fmla="val 45068"/>
                <a:gd name="adj2" fmla="val 666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43">
              <a:extLst>
                <a:ext uri="{FF2B5EF4-FFF2-40B4-BE49-F238E27FC236}">
                  <a16:creationId xmlns:a16="http://schemas.microsoft.com/office/drawing/2014/main" id="{9B37C9C3-0275-4DBF-9E4E-0A8D1888CDFE}"/>
                </a:ext>
              </a:extLst>
            </p:cNvPr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id="{B2A16836-07D8-45CA-83BA-A65DF78C117B}"/>
                </a:ext>
              </a:extLst>
            </p:cNvPr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45">
              <a:extLst>
                <a:ext uri="{FF2B5EF4-FFF2-40B4-BE49-F238E27FC236}">
                  <a16:creationId xmlns:a16="http://schemas.microsoft.com/office/drawing/2014/main" id="{8037EB8A-B52B-4D36-AC01-5B96FCF60A78}"/>
                </a:ext>
              </a:extLst>
            </p:cNvPr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46">
              <a:extLst>
                <a:ext uri="{FF2B5EF4-FFF2-40B4-BE49-F238E27FC236}">
                  <a16:creationId xmlns:a16="http://schemas.microsoft.com/office/drawing/2014/main" id="{BC0B7F01-E69F-44FE-94B0-EFECF51DCAEE}"/>
                </a:ext>
              </a:extLst>
            </p:cNvPr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47">
              <a:extLst>
                <a:ext uri="{FF2B5EF4-FFF2-40B4-BE49-F238E27FC236}">
                  <a16:creationId xmlns:a16="http://schemas.microsoft.com/office/drawing/2014/main" id="{A269D173-956A-47E9-921E-92A4DA0B2BB6}"/>
                </a:ext>
              </a:extLst>
            </p:cNvPr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F9C8A1-0960-4CF7-8CA7-40234FED83F5}"/>
              </a:ext>
            </a:extLst>
          </p:cNvPr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F89BC-714B-4997-8DE7-2A44D78E125D}"/>
              </a:ext>
            </a:extLst>
          </p:cNvPr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4002C-AF73-4A72-B024-91236A1B384B}"/>
              </a:ext>
            </a:extLst>
          </p:cNvPr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BED7B-8B0D-4F56-857F-9C718BB9BB0D}"/>
              </a:ext>
            </a:extLst>
          </p:cNvPr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36B02-6EAE-4EBA-A3E7-46EBF59EC5A8}"/>
              </a:ext>
            </a:extLst>
          </p:cNvPr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936D9-F573-4EF6-8232-90B0B1E668DB}"/>
              </a:ext>
            </a:extLst>
          </p:cNvPr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F146B-A052-4EB5-9F22-BFC97558ACFC}"/>
              </a:ext>
            </a:extLst>
          </p:cNvPr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6843C5-BF52-49BC-BEAF-276F07541570}"/>
              </a:ext>
            </a:extLst>
          </p:cNvPr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26" name="Group 48">
            <a:extLst>
              <a:ext uri="{FF2B5EF4-FFF2-40B4-BE49-F238E27FC236}">
                <a16:creationId xmlns:a16="http://schemas.microsoft.com/office/drawing/2014/main" id="{86FE4237-86A8-4AC3-83D7-DFAC9E60D995}"/>
              </a:ext>
            </a:extLst>
          </p:cNvPr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27" name="Chevron 50">
              <a:extLst>
                <a:ext uri="{FF2B5EF4-FFF2-40B4-BE49-F238E27FC236}">
                  <a16:creationId xmlns:a16="http://schemas.microsoft.com/office/drawing/2014/main" id="{B35A06B1-BB2F-4EA0-BA93-286D90C7ABAA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4C0F8D-6161-4B81-AFC4-C1AB4680BE6D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Chevron 56">
              <a:extLst>
                <a:ext uri="{FF2B5EF4-FFF2-40B4-BE49-F238E27FC236}">
                  <a16:creationId xmlns:a16="http://schemas.microsoft.com/office/drawing/2014/main" id="{82C77A2E-BC98-4E44-B786-B4ABF6CECE5A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A95AEF-25DA-4D53-9B2E-2B2263FBD5FF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E23975FD-D055-4A4F-82DA-FE5F76D65A8E}"/>
              </a:ext>
            </a:extLst>
          </p:cNvPr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32" name="Chevron 63">
              <a:extLst>
                <a:ext uri="{FF2B5EF4-FFF2-40B4-BE49-F238E27FC236}">
                  <a16:creationId xmlns:a16="http://schemas.microsoft.com/office/drawing/2014/main" id="{CCE88757-13AD-4B60-B820-DBEDC0F2102B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7D01F6-9713-42B9-9B80-4E00F0CE5B50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Chevron 65">
              <a:extLst>
                <a:ext uri="{FF2B5EF4-FFF2-40B4-BE49-F238E27FC236}">
                  <a16:creationId xmlns:a16="http://schemas.microsoft.com/office/drawing/2014/main" id="{1C248889-2AEA-4E8B-BBAC-58DEFB8B862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9CCA0D-E3F0-4983-AA14-710D2FA7599F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67">
            <a:extLst>
              <a:ext uri="{FF2B5EF4-FFF2-40B4-BE49-F238E27FC236}">
                <a16:creationId xmlns:a16="http://schemas.microsoft.com/office/drawing/2014/main" id="{373396B7-FD76-402D-B425-01E3BEA02C1C}"/>
              </a:ext>
            </a:extLst>
          </p:cNvPr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37" name="Chevron 68">
              <a:extLst>
                <a:ext uri="{FF2B5EF4-FFF2-40B4-BE49-F238E27FC236}">
                  <a16:creationId xmlns:a16="http://schemas.microsoft.com/office/drawing/2014/main" id="{F95C86E2-E804-4278-9076-CF06BEE0337D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52BF76-1DD9-4588-B5C5-E00A289B1470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Chevron 70">
              <a:extLst>
                <a:ext uri="{FF2B5EF4-FFF2-40B4-BE49-F238E27FC236}">
                  <a16:creationId xmlns:a16="http://schemas.microsoft.com/office/drawing/2014/main" id="{54AC9E52-129B-4689-8C5B-D11BB6A1BF81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90AA26-E16D-4ABE-A548-2F9E6BC2B19A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2">
            <a:extLst>
              <a:ext uri="{FF2B5EF4-FFF2-40B4-BE49-F238E27FC236}">
                <a16:creationId xmlns:a16="http://schemas.microsoft.com/office/drawing/2014/main" id="{BBCEA6CC-AE03-4604-BA54-134E562CF269}"/>
              </a:ext>
            </a:extLst>
          </p:cNvPr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42" name="Chevron 73">
              <a:extLst>
                <a:ext uri="{FF2B5EF4-FFF2-40B4-BE49-F238E27FC236}">
                  <a16:creationId xmlns:a16="http://schemas.microsoft.com/office/drawing/2014/main" id="{143AC83A-EAAD-45B0-B781-544CEB5A9D6D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4027C4-DD9E-41B6-8EFD-10C941F0D5A9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Chevron 75">
              <a:extLst>
                <a:ext uri="{FF2B5EF4-FFF2-40B4-BE49-F238E27FC236}">
                  <a16:creationId xmlns:a16="http://schemas.microsoft.com/office/drawing/2014/main" id="{5024BE4D-D968-464E-9EAE-BBC11DF97E5D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3D6C0D-C426-47C3-B0D6-D66C64627192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 flipV="1">
            <a:off x="8376872" y="2655693"/>
            <a:ext cx="1834698" cy="158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843114" y="1893102"/>
            <a:ext cx="1024939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2022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3840716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3467785" y="1893102"/>
            <a:ext cx="1024939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2020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9A90438-1D3C-4186-ADB7-FDC8F330E088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CC7A2DB-7E34-47CB-BDE3-1BCC15E5345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4460CA2-D84D-4F67-94F5-53D737EF1C6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5592894" y="1893102"/>
            <a:ext cx="1024939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2021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342676" y="1893102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7718003" y="1893102"/>
            <a:ext cx="1024939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2020</a:t>
            </a: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</p:cNvCxnSpPr>
          <p:nvPr/>
        </p:nvCxnSpPr>
        <p:spPr>
          <a:xfrm flipV="1">
            <a:off x="2003354" y="2663616"/>
            <a:ext cx="1837362" cy="1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</p:cNvCxnSpPr>
          <p:nvPr/>
        </p:nvCxnSpPr>
        <p:spPr>
          <a:xfrm>
            <a:off x="4128748" y="2663616"/>
            <a:ext cx="1837362" cy="1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8BAF280-8B04-45E4-86A2-A9AF9E5E59A8}"/>
              </a:ext>
            </a:extLst>
          </p:cNvPr>
          <p:cNvGrpSpPr/>
          <p:nvPr/>
        </p:nvGrpSpPr>
        <p:grpSpPr>
          <a:xfrm>
            <a:off x="8088840" y="2519600"/>
            <a:ext cx="288032" cy="288032"/>
            <a:chOff x="8231110" y="3940428"/>
            <a:chExt cx="288032" cy="288032"/>
          </a:xfrm>
        </p:grpSpPr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CD186EE5-77E2-43A0-8846-FA6C8329C99D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5AEA8183-8D83-4F08-8D7B-1CC96920CAC3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1834698" cy="15846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AD82D4-A1AD-4F1D-8690-23ABB3F16352}"/>
              </a:ext>
            </a:extLst>
          </p:cNvPr>
          <p:cNvSpPr txBox="1"/>
          <p:nvPr/>
        </p:nvSpPr>
        <p:spPr>
          <a:xfrm>
            <a:off x="86505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5C3232-4E4D-4CD4-9729-936B038C9679}"/>
              </a:ext>
            </a:extLst>
          </p:cNvPr>
          <p:cNvSpPr txBox="1"/>
          <p:nvPr/>
        </p:nvSpPr>
        <p:spPr>
          <a:xfrm>
            <a:off x="299016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60DC7-FC44-4A7E-A6FE-BA99761295E9}"/>
              </a:ext>
            </a:extLst>
          </p:cNvPr>
          <p:cNvSpPr txBox="1"/>
          <p:nvPr/>
        </p:nvSpPr>
        <p:spPr>
          <a:xfrm>
            <a:off x="511527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D369B-456A-44DE-9681-DF61462600CD}"/>
              </a:ext>
            </a:extLst>
          </p:cNvPr>
          <p:cNvSpPr txBox="1"/>
          <p:nvPr/>
        </p:nvSpPr>
        <p:spPr>
          <a:xfrm>
            <a:off x="724038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B70E7-68A3-48E0-8002-CA2EC4E4FFB8}"/>
              </a:ext>
            </a:extLst>
          </p:cNvPr>
          <p:cNvSpPr txBox="1"/>
          <p:nvPr/>
        </p:nvSpPr>
        <p:spPr>
          <a:xfrm>
            <a:off x="9365495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7FDADA-AF39-4158-901C-2781E5E95014}"/>
              </a:ext>
            </a:extLst>
          </p:cNvPr>
          <p:cNvSpPr txBox="1"/>
          <p:nvPr/>
        </p:nvSpPr>
        <p:spPr>
          <a:xfrm>
            <a:off x="580942" y="4929133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cs typeface="Arial" pitchFamily="34" charset="0"/>
              </a:rPr>
              <a:t>L</a:t>
            </a:r>
            <a:r>
              <a:rPr lang="en-US" altLang="ko-KR" sz="1100" i="1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cs typeface="Arial" pitchFamily="34" charset="0"/>
              </a:rPr>
              <a:t>CU USU AGAM INTEGRE IMPEDIT.</a:t>
            </a:r>
            <a:endParaRPr lang="ko-KR" altLang="en-US" sz="1100" i="1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5A8265-4449-4266-A088-1E1785ED6AB9}"/>
              </a:ext>
            </a:extLst>
          </p:cNvPr>
          <p:cNvSpPr txBox="1"/>
          <p:nvPr/>
        </p:nvSpPr>
        <p:spPr>
          <a:xfrm>
            <a:off x="800281" y="4168311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cs typeface="Arial" pitchFamily="34" charset="0"/>
              </a:rPr>
              <a:t>L</a:t>
            </a:r>
            <a:r>
              <a:rPr lang="en-US" altLang="ko-KR" sz="2400" i="1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cs typeface="Arial" pitchFamily="34" charset="0"/>
              </a:rPr>
              <a:t>DOLOR SIT AMET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EDCDB3DF-8031-4547-8079-4A32E35A8621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1D754C42-F91D-4AAD-A25C-4308BD697F8B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54E0BB-5D37-478A-BF79-C7D5320A7E2F}"/>
              </a:ext>
            </a:extLst>
          </p:cNvPr>
          <p:cNvSpPr/>
          <p:nvPr/>
        </p:nvSpPr>
        <p:spPr>
          <a:xfrm rot="12600000">
            <a:off x="3781042" y="3966093"/>
            <a:ext cx="1104080" cy="2422343"/>
          </a:xfrm>
          <a:custGeom>
            <a:avLst/>
            <a:gdLst>
              <a:gd name="connsiteX0" fmla="*/ 630582 w 1104080"/>
              <a:gd name="connsiteY0" fmla="*/ 384090 h 2422343"/>
              <a:gd name="connsiteX1" fmla="*/ 678737 w 1104080"/>
              <a:gd name="connsiteY1" fmla="*/ 204373 h 2422343"/>
              <a:gd name="connsiteX2" fmla="*/ 499020 w 1104080"/>
              <a:gd name="connsiteY2" fmla="*/ 156218 h 2422343"/>
              <a:gd name="connsiteX3" fmla="*/ 450865 w 1104080"/>
              <a:gd name="connsiteY3" fmla="*/ 335935 h 2422343"/>
              <a:gd name="connsiteX4" fmla="*/ 630582 w 1104080"/>
              <a:gd name="connsiteY4" fmla="*/ 384090 h 2422343"/>
              <a:gd name="connsiteX5" fmla="*/ 638592 w 1104080"/>
              <a:gd name="connsiteY5" fmla="*/ 1374385 h 2422343"/>
              <a:gd name="connsiteX6" fmla="*/ 724560 w 1104080"/>
              <a:gd name="connsiteY6" fmla="*/ 1297322 h 2422343"/>
              <a:gd name="connsiteX7" fmla="*/ 725686 w 1104080"/>
              <a:gd name="connsiteY7" fmla="*/ 1289860 h 2422343"/>
              <a:gd name="connsiteX8" fmla="*/ 700292 w 1104080"/>
              <a:gd name="connsiteY8" fmla="*/ 1229922 h 2422343"/>
              <a:gd name="connsiteX9" fmla="*/ 692536 w 1104080"/>
              <a:gd name="connsiteY9" fmla="*/ 1224663 h 2422343"/>
              <a:gd name="connsiteX10" fmla="*/ 645320 w 1104080"/>
              <a:gd name="connsiteY10" fmla="*/ 1224687 h 2422343"/>
              <a:gd name="connsiteX11" fmla="*/ 638519 w 1104080"/>
              <a:gd name="connsiteY11" fmla="*/ 1231072 h 2422343"/>
              <a:gd name="connsiteX12" fmla="*/ 638592 w 1104080"/>
              <a:gd name="connsiteY12" fmla="*/ 1374385 h 2422343"/>
              <a:gd name="connsiteX13" fmla="*/ 433850 w 1104080"/>
              <a:gd name="connsiteY13" fmla="*/ 2297524 h 2422343"/>
              <a:gd name="connsiteX14" fmla="*/ 433850 w 1104080"/>
              <a:gd name="connsiteY14" fmla="*/ 2286686 h 2422343"/>
              <a:gd name="connsiteX15" fmla="*/ 433850 w 1104080"/>
              <a:gd name="connsiteY15" fmla="*/ 1176272 h 2422343"/>
              <a:gd name="connsiteX16" fmla="*/ 433752 w 1104080"/>
              <a:gd name="connsiteY16" fmla="*/ 1167734 h 2422343"/>
              <a:gd name="connsiteX17" fmla="*/ 406743 w 1104080"/>
              <a:gd name="connsiteY17" fmla="*/ 1137154 h 2422343"/>
              <a:gd name="connsiteX18" fmla="*/ 371172 w 1104080"/>
              <a:gd name="connsiteY18" fmla="*/ 1160101 h 2422343"/>
              <a:gd name="connsiteX19" fmla="*/ 369875 w 1104080"/>
              <a:gd name="connsiteY19" fmla="*/ 1175098 h 2422343"/>
              <a:gd name="connsiteX20" fmla="*/ 369851 w 1104080"/>
              <a:gd name="connsiteY20" fmla="*/ 2233476 h 2422343"/>
              <a:gd name="connsiteX21" fmla="*/ 369851 w 1104080"/>
              <a:gd name="connsiteY21" fmla="*/ 2240106 h 2422343"/>
              <a:gd name="connsiteX22" fmla="*/ 372885 w 1104080"/>
              <a:gd name="connsiteY22" fmla="*/ 2246613 h 2422343"/>
              <a:gd name="connsiteX23" fmla="*/ 433850 w 1104080"/>
              <a:gd name="connsiteY23" fmla="*/ 2297524 h 2422343"/>
              <a:gd name="connsiteX24" fmla="*/ 518423 w 1104080"/>
              <a:gd name="connsiteY24" fmla="*/ 2368055 h 2422343"/>
              <a:gd name="connsiteX25" fmla="*/ 518423 w 1104080"/>
              <a:gd name="connsiteY25" fmla="*/ 2355333 h 2422343"/>
              <a:gd name="connsiteX26" fmla="*/ 518423 w 1104080"/>
              <a:gd name="connsiteY26" fmla="*/ 1223097 h 2422343"/>
              <a:gd name="connsiteX27" fmla="*/ 518448 w 1104080"/>
              <a:gd name="connsiteY27" fmla="*/ 1218375 h 2422343"/>
              <a:gd name="connsiteX28" fmla="*/ 508319 w 1104080"/>
              <a:gd name="connsiteY28" fmla="*/ 1207635 h 2422343"/>
              <a:gd name="connsiteX29" fmla="*/ 467709 w 1104080"/>
              <a:gd name="connsiteY29" fmla="*/ 1207880 h 2422343"/>
              <a:gd name="connsiteX30" fmla="*/ 454498 w 1104080"/>
              <a:gd name="connsiteY30" fmla="*/ 1220651 h 2422343"/>
              <a:gd name="connsiteX31" fmla="*/ 454473 w 1104080"/>
              <a:gd name="connsiteY31" fmla="*/ 2303689 h 2422343"/>
              <a:gd name="connsiteX32" fmla="*/ 454449 w 1104080"/>
              <a:gd name="connsiteY32" fmla="*/ 2310319 h 2422343"/>
              <a:gd name="connsiteX33" fmla="*/ 457238 w 1104080"/>
              <a:gd name="connsiteY33" fmla="*/ 2316900 h 2422343"/>
              <a:gd name="connsiteX34" fmla="*/ 518423 w 1104080"/>
              <a:gd name="connsiteY34" fmla="*/ 2368055 h 2422343"/>
              <a:gd name="connsiteX35" fmla="*/ 557374 w 1104080"/>
              <a:gd name="connsiteY35" fmla="*/ 2422338 h 2422343"/>
              <a:gd name="connsiteX36" fmla="*/ 545652 w 1104080"/>
              <a:gd name="connsiteY36" fmla="*/ 2415540 h 2422343"/>
              <a:gd name="connsiteX37" fmla="*/ 335748 w 1104080"/>
              <a:gd name="connsiteY37" fmla="*/ 2240742 h 2422343"/>
              <a:gd name="connsiteX38" fmla="*/ 328359 w 1104080"/>
              <a:gd name="connsiteY38" fmla="*/ 2222589 h 2422343"/>
              <a:gd name="connsiteX39" fmla="*/ 328433 w 1104080"/>
              <a:gd name="connsiteY39" fmla="*/ 1224442 h 2422343"/>
              <a:gd name="connsiteX40" fmla="*/ 312237 w 1104080"/>
              <a:gd name="connsiteY40" fmla="*/ 1209642 h 2422343"/>
              <a:gd name="connsiteX41" fmla="*/ 243468 w 1104080"/>
              <a:gd name="connsiteY41" fmla="*/ 1214706 h 2422343"/>
              <a:gd name="connsiteX42" fmla="*/ 231309 w 1104080"/>
              <a:gd name="connsiteY42" fmla="*/ 1196896 h 2422343"/>
              <a:gd name="connsiteX43" fmla="*/ 292837 w 1104080"/>
              <a:gd name="connsiteY43" fmla="*/ 1051675 h 2422343"/>
              <a:gd name="connsiteX44" fmla="*/ 288972 w 1104080"/>
              <a:gd name="connsiteY44" fmla="*/ 1039516 h 2422343"/>
              <a:gd name="connsiteX45" fmla="*/ 8218 w 1104080"/>
              <a:gd name="connsiteY45" fmla="*/ 644979 h 2422343"/>
              <a:gd name="connsiteX46" fmla="*/ 199995 w 1104080"/>
              <a:gd name="connsiteY46" fmla="*/ 127557 h 2422343"/>
              <a:gd name="connsiteX47" fmla="*/ 469470 w 1104080"/>
              <a:gd name="connsiteY47" fmla="*/ 6141 h 2422343"/>
              <a:gd name="connsiteX48" fmla="*/ 520821 w 1104080"/>
              <a:gd name="connsiteY48" fmla="*/ 0 h 2422343"/>
              <a:gd name="connsiteX49" fmla="*/ 585089 w 1104080"/>
              <a:gd name="connsiteY49" fmla="*/ 0 h 2422343"/>
              <a:gd name="connsiteX50" fmla="*/ 626972 w 1104080"/>
              <a:gd name="connsiteY50" fmla="*/ 5260 h 2422343"/>
              <a:gd name="connsiteX51" fmla="*/ 953865 w 1104080"/>
              <a:gd name="connsiteY51" fmla="*/ 173477 h 2422343"/>
              <a:gd name="connsiteX52" fmla="*/ 1098254 w 1104080"/>
              <a:gd name="connsiteY52" fmla="*/ 470279 h 2422343"/>
              <a:gd name="connsiteX53" fmla="*/ 888936 w 1104080"/>
              <a:gd name="connsiteY53" fmla="*/ 991737 h 2422343"/>
              <a:gd name="connsiteX54" fmla="*/ 815445 w 1104080"/>
              <a:gd name="connsiteY54" fmla="*/ 1039638 h 2422343"/>
              <a:gd name="connsiteX55" fmla="*/ 811604 w 1104080"/>
              <a:gd name="connsiteY55" fmla="*/ 1051284 h 2422343"/>
              <a:gd name="connsiteX56" fmla="*/ 872447 w 1104080"/>
              <a:gd name="connsiteY56" fmla="*/ 1194743 h 2422343"/>
              <a:gd name="connsiteX57" fmla="*/ 857818 w 1104080"/>
              <a:gd name="connsiteY57" fmla="*/ 1214534 h 2422343"/>
              <a:gd name="connsiteX58" fmla="*/ 781489 w 1104080"/>
              <a:gd name="connsiteY58" fmla="*/ 1209128 h 2422343"/>
              <a:gd name="connsiteX59" fmla="*/ 770994 w 1104080"/>
              <a:gd name="connsiteY59" fmla="*/ 1209103 h 2422343"/>
              <a:gd name="connsiteX60" fmla="*/ 788706 w 1104080"/>
              <a:gd name="connsiteY60" fmla="*/ 1248246 h 2422343"/>
              <a:gd name="connsiteX61" fmla="*/ 784278 w 1104080"/>
              <a:gd name="connsiteY61" fmla="*/ 1269604 h 2422343"/>
              <a:gd name="connsiteX62" fmla="*/ 627852 w 1104080"/>
              <a:gd name="connsiteY62" fmla="*/ 1409467 h 2422343"/>
              <a:gd name="connsiteX63" fmla="*/ 627657 w 1104080"/>
              <a:gd name="connsiteY63" fmla="*/ 1422066 h 2422343"/>
              <a:gd name="connsiteX64" fmla="*/ 734835 w 1104080"/>
              <a:gd name="connsiteY64" fmla="*/ 1520584 h 2422343"/>
              <a:gd name="connsiteX65" fmla="*/ 736474 w 1104080"/>
              <a:gd name="connsiteY65" fmla="*/ 1543825 h 2422343"/>
              <a:gd name="connsiteX66" fmla="*/ 653760 w 1104080"/>
              <a:gd name="connsiteY66" fmla="*/ 1641022 h 2422343"/>
              <a:gd name="connsiteX67" fmla="*/ 653491 w 1104080"/>
              <a:gd name="connsiteY67" fmla="*/ 1657829 h 2422343"/>
              <a:gd name="connsiteX68" fmla="*/ 736915 w 1104080"/>
              <a:gd name="connsiteY68" fmla="*/ 1755662 h 2422343"/>
              <a:gd name="connsiteX69" fmla="*/ 736964 w 1104080"/>
              <a:gd name="connsiteY69" fmla="*/ 1777387 h 2422343"/>
              <a:gd name="connsiteX70" fmla="*/ 652880 w 1104080"/>
              <a:gd name="connsiteY70" fmla="*/ 1875904 h 2422343"/>
              <a:gd name="connsiteX71" fmla="*/ 653124 w 1104080"/>
              <a:gd name="connsiteY71" fmla="*/ 1891317 h 2422343"/>
              <a:gd name="connsiteX72" fmla="*/ 737110 w 1104080"/>
              <a:gd name="connsiteY72" fmla="*/ 1989909 h 2422343"/>
              <a:gd name="connsiteX73" fmla="*/ 737282 w 1104080"/>
              <a:gd name="connsiteY73" fmla="*/ 2010850 h 2422343"/>
              <a:gd name="connsiteX74" fmla="*/ 651534 w 1104080"/>
              <a:gd name="connsiteY74" fmla="*/ 2111668 h 2422343"/>
              <a:gd name="connsiteX75" fmla="*/ 651510 w 1104080"/>
              <a:gd name="connsiteY75" fmla="*/ 2123264 h 2422343"/>
              <a:gd name="connsiteX76" fmla="*/ 736621 w 1104080"/>
              <a:gd name="connsiteY76" fmla="*/ 2223421 h 2422343"/>
              <a:gd name="connsiteX77" fmla="*/ 735569 w 1104080"/>
              <a:gd name="connsiteY77" fmla="*/ 2246173 h 2422343"/>
              <a:gd name="connsiteX78" fmla="*/ 568306 w 1104080"/>
              <a:gd name="connsiteY78" fmla="*/ 2414586 h 2422343"/>
              <a:gd name="connsiteX79" fmla="*/ 557374 w 1104080"/>
              <a:gd name="connsiteY79" fmla="*/ 2422338 h 242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04080" h="2422343">
                <a:moveTo>
                  <a:pt x="630582" y="384090"/>
                </a:moveTo>
                <a:cubicBezTo>
                  <a:pt x="693507" y="347760"/>
                  <a:pt x="715067" y="267299"/>
                  <a:pt x="678737" y="204373"/>
                </a:cubicBezTo>
                <a:cubicBezTo>
                  <a:pt x="642407" y="141448"/>
                  <a:pt x="561945" y="119888"/>
                  <a:pt x="499020" y="156218"/>
                </a:cubicBezTo>
                <a:cubicBezTo>
                  <a:pt x="436095" y="192548"/>
                  <a:pt x="414535" y="273010"/>
                  <a:pt x="450865" y="335935"/>
                </a:cubicBezTo>
                <a:cubicBezTo>
                  <a:pt x="487195" y="398861"/>
                  <a:pt x="567657" y="420420"/>
                  <a:pt x="630582" y="384090"/>
                </a:cubicBezTo>
                <a:close/>
                <a:moveTo>
                  <a:pt x="638592" y="1374385"/>
                </a:moveTo>
                <a:cubicBezTo>
                  <a:pt x="668439" y="1347621"/>
                  <a:pt x="696451" y="1322422"/>
                  <a:pt x="724560" y="1297322"/>
                </a:cubicBezTo>
                <a:cubicBezTo>
                  <a:pt x="727227" y="1294949"/>
                  <a:pt x="726958" y="1292796"/>
                  <a:pt x="725686" y="1289860"/>
                </a:cubicBezTo>
                <a:cubicBezTo>
                  <a:pt x="717099" y="1269922"/>
                  <a:pt x="708658" y="1249934"/>
                  <a:pt x="700292" y="1229922"/>
                </a:cubicBezTo>
                <a:cubicBezTo>
                  <a:pt x="698775" y="1226277"/>
                  <a:pt x="696695" y="1224614"/>
                  <a:pt x="692536" y="1224663"/>
                </a:cubicBezTo>
                <a:cubicBezTo>
                  <a:pt x="676806" y="1224883"/>
                  <a:pt x="661051" y="1224858"/>
                  <a:pt x="645320" y="1224687"/>
                </a:cubicBezTo>
                <a:cubicBezTo>
                  <a:pt x="640672" y="1224638"/>
                  <a:pt x="638494" y="1225959"/>
                  <a:pt x="638519" y="1231072"/>
                </a:cubicBezTo>
                <a:cubicBezTo>
                  <a:pt x="638641" y="1277946"/>
                  <a:pt x="638592" y="1324844"/>
                  <a:pt x="638592" y="1374385"/>
                </a:cubicBezTo>
                <a:close/>
                <a:moveTo>
                  <a:pt x="433850" y="2297524"/>
                </a:moveTo>
                <a:cubicBezTo>
                  <a:pt x="433850" y="2292337"/>
                  <a:pt x="433850" y="2289499"/>
                  <a:pt x="433850" y="2286686"/>
                </a:cubicBezTo>
                <a:cubicBezTo>
                  <a:pt x="433850" y="1916540"/>
                  <a:pt x="433850" y="1546418"/>
                  <a:pt x="433850" y="1176272"/>
                </a:cubicBezTo>
                <a:cubicBezTo>
                  <a:pt x="433850" y="1173434"/>
                  <a:pt x="433874" y="1170596"/>
                  <a:pt x="433752" y="1167734"/>
                </a:cubicBezTo>
                <a:cubicBezTo>
                  <a:pt x="433165" y="1152052"/>
                  <a:pt x="421715" y="1139135"/>
                  <a:pt x="406743" y="1137154"/>
                </a:cubicBezTo>
                <a:cubicBezTo>
                  <a:pt x="390254" y="1134976"/>
                  <a:pt x="375943" y="1144322"/>
                  <a:pt x="371172" y="1160101"/>
                </a:cubicBezTo>
                <a:cubicBezTo>
                  <a:pt x="369680" y="1165067"/>
                  <a:pt x="369875" y="1170083"/>
                  <a:pt x="369875" y="1175098"/>
                </a:cubicBezTo>
                <a:cubicBezTo>
                  <a:pt x="369851" y="1527874"/>
                  <a:pt x="369851" y="1880675"/>
                  <a:pt x="369851" y="2233476"/>
                </a:cubicBezTo>
                <a:cubicBezTo>
                  <a:pt x="369851" y="2235702"/>
                  <a:pt x="369973" y="2237904"/>
                  <a:pt x="369851" y="2240106"/>
                </a:cubicBezTo>
                <a:cubicBezTo>
                  <a:pt x="369704" y="2242870"/>
                  <a:pt x="370756" y="2244852"/>
                  <a:pt x="372885" y="2246613"/>
                </a:cubicBezTo>
                <a:cubicBezTo>
                  <a:pt x="392676" y="2263078"/>
                  <a:pt x="412395" y="2279591"/>
                  <a:pt x="433850" y="2297524"/>
                </a:cubicBezTo>
                <a:close/>
                <a:moveTo>
                  <a:pt x="518423" y="2368055"/>
                </a:moveTo>
                <a:cubicBezTo>
                  <a:pt x="518423" y="2362134"/>
                  <a:pt x="518423" y="2358734"/>
                  <a:pt x="518423" y="2355333"/>
                </a:cubicBezTo>
                <a:cubicBezTo>
                  <a:pt x="518423" y="1977921"/>
                  <a:pt x="518423" y="1600509"/>
                  <a:pt x="518423" y="1223097"/>
                </a:cubicBezTo>
                <a:cubicBezTo>
                  <a:pt x="518423" y="1221531"/>
                  <a:pt x="518203" y="1219917"/>
                  <a:pt x="518448" y="1218375"/>
                </a:cubicBezTo>
                <a:cubicBezTo>
                  <a:pt x="519671" y="1210375"/>
                  <a:pt x="517078" y="1207122"/>
                  <a:pt x="508319" y="1207635"/>
                </a:cubicBezTo>
                <a:cubicBezTo>
                  <a:pt x="494840" y="1208443"/>
                  <a:pt x="481262" y="1207782"/>
                  <a:pt x="467709" y="1207880"/>
                </a:cubicBezTo>
                <a:cubicBezTo>
                  <a:pt x="452345" y="1208002"/>
                  <a:pt x="454498" y="1205972"/>
                  <a:pt x="454498" y="1220651"/>
                </a:cubicBezTo>
                <a:cubicBezTo>
                  <a:pt x="454473" y="1581647"/>
                  <a:pt x="454473" y="1942668"/>
                  <a:pt x="454473" y="2303689"/>
                </a:cubicBezTo>
                <a:cubicBezTo>
                  <a:pt x="454473" y="2305915"/>
                  <a:pt x="454522" y="2308117"/>
                  <a:pt x="454449" y="2310319"/>
                </a:cubicBezTo>
                <a:cubicBezTo>
                  <a:pt x="454351" y="2312985"/>
                  <a:pt x="455012" y="2315065"/>
                  <a:pt x="457238" y="2316900"/>
                </a:cubicBezTo>
                <a:cubicBezTo>
                  <a:pt x="477078" y="2333364"/>
                  <a:pt x="496821" y="2349951"/>
                  <a:pt x="518423" y="2368055"/>
                </a:cubicBezTo>
                <a:close/>
                <a:moveTo>
                  <a:pt x="557374" y="2422338"/>
                </a:moveTo>
                <a:cubicBezTo>
                  <a:pt x="554361" y="2422469"/>
                  <a:pt x="551217" y="2420176"/>
                  <a:pt x="545652" y="2415540"/>
                </a:cubicBezTo>
                <a:cubicBezTo>
                  <a:pt x="475708" y="2357241"/>
                  <a:pt x="405863" y="2298845"/>
                  <a:pt x="335748" y="2240742"/>
                </a:cubicBezTo>
                <a:cubicBezTo>
                  <a:pt x="329534" y="2235604"/>
                  <a:pt x="328359" y="2229880"/>
                  <a:pt x="328359" y="2222589"/>
                </a:cubicBezTo>
                <a:cubicBezTo>
                  <a:pt x="328457" y="1889874"/>
                  <a:pt x="328433" y="1557158"/>
                  <a:pt x="328433" y="1224442"/>
                </a:cubicBezTo>
                <a:cubicBezTo>
                  <a:pt x="328433" y="1208467"/>
                  <a:pt x="328433" y="1208443"/>
                  <a:pt x="312237" y="1209642"/>
                </a:cubicBezTo>
                <a:cubicBezTo>
                  <a:pt x="289314" y="1211330"/>
                  <a:pt x="266416" y="1213213"/>
                  <a:pt x="243468" y="1214706"/>
                </a:cubicBezTo>
                <a:cubicBezTo>
                  <a:pt x="229572" y="1215611"/>
                  <a:pt x="225829" y="1209886"/>
                  <a:pt x="231309" y="1196896"/>
                </a:cubicBezTo>
                <a:cubicBezTo>
                  <a:pt x="251761" y="1148481"/>
                  <a:pt x="272091" y="1099992"/>
                  <a:pt x="292837" y="1051675"/>
                </a:cubicBezTo>
                <a:cubicBezTo>
                  <a:pt x="295455" y="1045583"/>
                  <a:pt x="295210" y="1043063"/>
                  <a:pt x="288972" y="1039516"/>
                </a:cubicBezTo>
                <a:cubicBezTo>
                  <a:pt x="134137" y="951738"/>
                  <a:pt x="36255" y="820976"/>
                  <a:pt x="8218" y="644979"/>
                </a:cubicBezTo>
                <a:cubicBezTo>
                  <a:pt x="-24686" y="438377"/>
                  <a:pt x="41612" y="264411"/>
                  <a:pt x="199995" y="127557"/>
                </a:cubicBezTo>
                <a:cubicBezTo>
                  <a:pt x="277351" y="60745"/>
                  <a:pt x="368603" y="21945"/>
                  <a:pt x="469470" y="6141"/>
                </a:cubicBezTo>
                <a:cubicBezTo>
                  <a:pt x="486497" y="3474"/>
                  <a:pt x="503696" y="2006"/>
                  <a:pt x="520821" y="0"/>
                </a:cubicBezTo>
                <a:cubicBezTo>
                  <a:pt x="542227" y="0"/>
                  <a:pt x="563658" y="0"/>
                  <a:pt x="585089" y="0"/>
                </a:cubicBezTo>
                <a:cubicBezTo>
                  <a:pt x="599058" y="1737"/>
                  <a:pt x="613027" y="3327"/>
                  <a:pt x="626972" y="5260"/>
                </a:cubicBezTo>
                <a:cubicBezTo>
                  <a:pt x="755532" y="23168"/>
                  <a:pt x="864619" y="79485"/>
                  <a:pt x="953865" y="173477"/>
                </a:cubicBezTo>
                <a:cubicBezTo>
                  <a:pt x="1033154" y="256974"/>
                  <a:pt x="1083404" y="356153"/>
                  <a:pt x="1098254" y="470279"/>
                </a:cubicBezTo>
                <a:cubicBezTo>
                  <a:pt x="1125874" y="682410"/>
                  <a:pt x="1055172" y="856767"/>
                  <a:pt x="888936" y="991737"/>
                </a:cubicBezTo>
                <a:cubicBezTo>
                  <a:pt x="866160" y="1010232"/>
                  <a:pt x="841353" y="1025889"/>
                  <a:pt x="815445" y="1039638"/>
                </a:cubicBezTo>
                <a:cubicBezTo>
                  <a:pt x="809501" y="1042794"/>
                  <a:pt x="809134" y="1045510"/>
                  <a:pt x="811604" y="1051284"/>
                </a:cubicBezTo>
                <a:cubicBezTo>
                  <a:pt x="832057" y="1099014"/>
                  <a:pt x="852215" y="1146890"/>
                  <a:pt x="872447" y="1194743"/>
                </a:cubicBezTo>
                <a:cubicBezTo>
                  <a:pt x="879395" y="1211158"/>
                  <a:pt x="875872" y="1215855"/>
                  <a:pt x="857818" y="1214534"/>
                </a:cubicBezTo>
                <a:cubicBezTo>
                  <a:pt x="832375" y="1212700"/>
                  <a:pt x="806932" y="1210889"/>
                  <a:pt x="781489" y="1209128"/>
                </a:cubicBezTo>
                <a:cubicBezTo>
                  <a:pt x="778382" y="1208908"/>
                  <a:pt x="775275" y="1209103"/>
                  <a:pt x="770994" y="1209103"/>
                </a:cubicBezTo>
                <a:cubicBezTo>
                  <a:pt x="777061" y="1222632"/>
                  <a:pt x="782467" y="1235647"/>
                  <a:pt x="788706" y="1248246"/>
                </a:cubicBezTo>
                <a:cubicBezTo>
                  <a:pt x="793012" y="1256956"/>
                  <a:pt x="791739" y="1262974"/>
                  <a:pt x="784278" y="1269604"/>
                </a:cubicBezTo>
                <a:cubicBezTo>
                  <a:pt x="731973" y="1316037"/>
                  <a:pt x="680084" y="1362960"/>
                  <a:pt x="627852" y="1409467"/>
                </a:cubicBezTo>
                <a:cubicBezTo>
                  <a:pt x="622324" y="1414384"/>
                  <a:pt x="621908" y="1416830"/>
                  <a:pt x="627657" y="1422066"/>
                </a:cubicBezTo>
                <a:cubicBezTo>
                  <a:pt x="663595" y="1454652"/>
                  <a:pt x="699166" y="1487679"/>
                  <a:pt x="734835" y="1520584"/>
                </a:cubicBezTo>
                <a:cubicBezTo>
                  <a:pt x="745575" y="1530492"/>
                  <a:pt x="745746" y="1532889"/>
                  <a:pt x="736474" y="1543825"/>
                </a:cubicBezTo>
                <a:cubicBezTo>
                  <a:pt x="708976" y="1576289"/>
                  <a:pt x="681625" y="1608876"/>
                  <a:pt x="653760" y="1641022"/>
                </a:cubicBezTo>
                <a:cubicBezTo>
                  <a:pt x="648231" y="1647407"/>
                  <a:pt x="647522" y="1651003"/>
                  <a:pt x="653491" y="1657829"/>
                </a:cubicBezTo>
                <a:cubicBezTo>
                  <a:pt x="681674" y="1690098"/>
                  <a:pt x="709197" y="1722978"/>
                  <a:pt x="736915" y="1755662"/>
                </a:cubicBezTo>
                <a:cubicBezTo>
                  <a:pt x="745233" y="1765472"/>
                  <a:pt x="745184" y="1767723"/>
                  <a:pt x="736964" y="1777387"/>
                </a:cubicBezTo>
                <a:cubicBezTo>
                  <a:pt x="709001" y="1810291"/>
                  <a:pt x="681209" y="1843318"/>
                  <a:pt x="652880" y="1875904"/>
                </a:cubicBezTo>
                <a:cubicBezTo>
                  <a:pt x="647546" y="1882045"/>
                  <a:pt x="648085" y="1885495"/>
                  <a:pt x="653124" y="1891317"/>
                </a:cubicBezTo>
                <a:cubicBezTo>
                  <a:pt x="681381" y="1923953"/>
                  <a:pt x="709172" y="1957004"/>
                  <a:pt x="737110" y="1989909"/>
                </a:cubicBezTo>
                <a:cubicBezTo>
                  <a:pt x="745061" y="1999303"/>
                  <a:pt x="745086" y="2001651"/>
                  <a:pt x="737282" y="2010850"/>
                </a:cubicBezTo>
                <a:cubicBezTo>
                  <a:pt x="708756" y="2044489"/>
                  <a:pt x="680304" y="2078225"/>
                  <a:pt x="651534" y="2111668"/>
                </a:cubicBezTo>
                <a:cubicBezTo>
                  <a:pt x="647620" y="2116218"/>
                  <a:pt x="647595" y="2118714"/>
                  <a:pt x="651510" y="2123264"/>
                </a:cubicBezTo>
                <a:cubicBezTo>
                  <a:pt x="680059" y="2156487"/>
                  <a:pt x="708316" y="2190003"/>
                  <a:pt x="736621" y="2223421"/>
                </a:cubicBezTo>
                <a:cubicBezTo>
                  <a:pt x="745502" y="2233916"/>
                  <a:pt x="745379" y="2236289"/>
                  <a:pt x="735569" y="2246173"/>
                </a:cubicBezTo>
                <a:cubicBezTo>
                  <a:pt x="679815" y="2302319"/>
                  <a:pt x="624060" y="2358465"/>
                  <a:pt x="568306" y="2414586"/>
                </a:cubicBezTo>
                <a:cubicBezTo>
                  <a:pt x="563266" y="2419650"/>
                  <a:pt x="560386" y="2422207"/>
                  <a:pt x="557374" y="2422338"/>
                </a:cubicBezTo>
                <a:close/>
              </a:path>
            </a:pathLst>
          </a:custGeom>
          <a:solidFill>
            <a:schemeClr val="accent2"/>
          </a:solidFill>
          <a:ln w="242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9">
            <a:extLst>
              <a:ext uri="{FF2B5EF4-FFF2-40B4-BE49-F238E27FC236}">
                <a16:creationId xmlns:a16="http://schemas.microsoft.com/office/drawing/2014/main" id="{A70D71C0-466C-4DDC-973B-7EEC1A3A9A89}"/>
              </a:ext>
            </a:extLst>
          </p:cNvPr>
          <p:cNvGrpSpPr/>
          <p:nvPr/>
        </p:nvGrpSpPr>
        <p:grpSpPr>
          <a:xfrm>
            <a:off x="8391027" y="1815435"/>
            <a:ext cx="2912516" cy="4118440"/>
            <a:chOff x="687760" y="2209056"/>
            <a:chExt cx="1759726" cy="302433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1BD821C-4EDD-4C2C-8C88-7AD517C3F4CD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EE2F4052-CD13-4067-8792-8A99C48B72F9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39D65F-251A-4E6E-A862-9A270800CD4C}"/>
              </a:ext>
            </a:extLst>
          </p:cNvPr>
          <p:cNvSpPr txBox="1"/>
          <p:nvPr/>
        </p:nvSpPr>
        <p:spPr>
          <a:xfrm>
            <a:off x="8837890" y="2433213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9670-F2C8-48B8-9646-4C69D260388D}"/>
              </a:ext>
            </a:extLst>
          </p:cNvPr>
          <p:cNvSpPr txBox="1"/>
          <p:nvPr/>
        </p:nvSpPr>
        <p:spPr>
          <a:xfrm>
            <a:off x="8837889" y="1978278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9A49B-7D11-4571-9064-6923AF4E9A17}"/>
              </a:ext>
            </a:extLst>
          </p:cNvPr>
          <p:cNvSpPr txBox="1"/>
          <p:nvPr/>
        </p:nvSpPr>
        <p:spPr>
          <a:xfrm>
            <a:off x="8397974" y="5399470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</a:rPr>
              <a:t>04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grpSp>
        <p:nvGrpSpPr>
          <p:cNvPr id="9" name="Group 62">
            <a:extLst>
              <a:ext uri="{FF2B5EF4-FFF2-40B4-BE49-F238E27FC236}">
                <a16:creationId xmlns:a16="http://schemas.microsoft.com/office/drawing/2014/main" id="{E36AE5F8-D75A-4617-9893-6F53DFAE35D7}"/>
              </a:ext>
            </a:extLst>
          </p:cNvPr>
          <p:cNvGrpSpPr/>
          <p:nvPr/>
        </p:nvGrpSpPr>
        <p:grpSpPr>
          <a:xfrm>
            <a:off x="5905301" y="1815435"/>
            <a:ext cx="2912516" cy="4118440"/>
            <a:chOff x="687760" y="2209056"/>
            <a:chExt cx="1759726" cy="3024336"/>
          </a:xfrm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58775000-0D62-4FDA-B880-6570EB93BE6D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F463C964-4D2F-41E7-8DA7-0C2B91C3BEB8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8E79BE-38FB-4E8E-AD58-F5ECF87CF074}"/>
              </a:ext>
            </a:extLst>
          </p:cNvPr>
          <p:cNvSpPr txBox="1"/>
          <p:nvPr/>
        </p:nvSpPr>
        <p:spPr>
          <a:xfrm>
            <a:off x="6352164" y="2433213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D48A-2A5A-43A0-B2F6-49A2207C38E3}"/>
              </a:ext>
            </a:extLst>
          </p:cNvPr>
          <p:cNvSpPr txBox="1"/>
          <p:nvPr/>
        </p:nvSpPr>
        <p:spPr>
          <a:xfrm>
            <a:off x="6352163" y="1978278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43E15-0205-4F10-A3E1-A1D8F775AB60}"/>
              </a:ext>
            </a:extLst>
          </p:cNvPr>
          <p:cNvSpPr txBox="1"/>
          <p:nvPr/>
        </p:nvSpPr>
        <p:spPr>
          <a:xfrm>
            <a:off x="5892792" y="5399470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</a:rPr>
              <a:t>03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15" name="Group 55">
            <a:extLst>
              <a:ext uri="{FF2B5EF4-FFF2-40B4-BE49-F238E27FC236}">
                <a16:creationId xmlns:a16="http://schemas.microsoft.com/office/drawing/2014/main" id="{B8A5BCEE-F3F7-450F-A9B2-95D7354E0CF4}"/>
              </a:ext>
            </a:extLst>
          </p:cNvPr>
          <p:cNvGrpSpPr/>
          <p:nvPr/>
        </p:nvGrpSpPr>
        <p:grpSpPr>
          <a:xfrm>
            <a:off x="3419574" y="1815435"/>
            <a:ext cx="2912516" cy="4118440"/>
            <a:chOff x="687760" y="2209056"/>
            <a:chExt cx="1759726" cy="3024336"/>
          </a:xfrm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458CA6C7-5951-4AE0-A866-C1F2E9C21BE0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7DE89ED4-66BA-42A4-B2A8-DBCE289ADA5A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2EE899-B531-4A04-8856-AB441F259FEB}"/>
              </a:ext>
            </a:extLst>
          </p:cNvPr>
          <p:cNvSpPr txBox="1"/>
          <p:nvPr/>
        </p:nvSpPr>
        <p:spPr>
          <a:xfrm>
            <a:off x="3866437" y="2433213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58138-28B4-457D-B892-23278901FB88}"/>
              </a:ext>
            </a:extLst>
          </p:cNvPr>
          <p:cNvSpPr txBox="1"/>
          <p:nvPr/>
        </p:nvSpPr>
        <p:spPr>
          <a:xfrm>
            <a:off x="3866436" y="1978278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3B725-1FB9-41FA-935E-2F667F9DB754}"/>
              </a:ext>
            </a:extLst>
          </p:cNvPr>
          <p:cNvSpPr txBox="1"/>
          <p:nvPr/>
        </p:nvSpPr>
        <p:spPr>
          <a:xfrm>
            <a:off x="3455704" y="5399470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02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E729F0C-A455-422E-BAD3-2FF6362227AD}"/>
              </a:ext>
            </a:extLst>
          </p:cNvPr>
          <p:cNvGrpSpPr/>
          <p:nvPr/>
        </p:nvGrpSpPr>
        <p:grpSpPr>
          <a:xfrm>
            <a:off x="933847" y="1815435"/>
            <a:ext cx="2912516" cy="4118440"/>
            <a:chOff x="687760" y="2209056"/>
            <a:chExt cx="1759726" cy="3024336"/>
          </a:xfrm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F406F208-0670-4DA5-9A8E-6CFFE7953DB1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600BD87F-6767-4F8D-8577-4CAF1F4187B9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8B69E8-A7D4-48F6-B76A-B77292FDAF7E}"/>
              </a:ext>
            </a:extLst>
          </p:cNvPr>
          <p:cNvSpPr txBox="1"/>
          <p:nvPr/>
        </p:nvSpPr>
        <p:spPr>
          <a:xfrm>
            <a:off x="1380710" y="2433213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50CF5-106C-4702-AA95-7104895089F7}"/>
              </a:ext>
            </a:extLst>
          </p:cNvPr>
          <p:cNvSpPr txBox="1"/>
          <p:nvPr/>
        </p:nvSpPr>
        <p:spPr>
          <a:xfrm>
            <a:off x="1380709" y="1978278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E9060-CBB2-4315-AF1E-A8EB2748D956}"/>
              </a:ext>
            </a:extLst>
          </p:cNvPr>
          <p:cNvSpPr txBox="1"/>
          <p:nvPr/>
        </p:nvSpPr>
        <p:spPr>
          <a:xfrm>
            <a:off x="940794" y="5399470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01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28076" y="26227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A6D35-1D42-4EFC-A0EE-9E5A8A07F4DD}"/>
              </a:ext>
            </a:extLst>
          </p:cNvPr>
          <p:cNvSpPr txBox="1"/>
          <p:nvPr/>
        </p:nvSpPr>
        <p:spPr>
          <a:xfrm>
            <a:off x="8352623" y="2278876"/>
            <a:ext cx="31071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그룹 2">
            <a:extLst>
              <a:ext uri="{FF2B5EF4-FFF2-40B4-BE49-F238E27FC236}">
                <a16:creationId xmlns:a16="http://schemas.microsoft.com/office/drawing/2014/main" id="{E5074A08-E58D-4183-8CF0-B351704A7393}"/>
              </a:ext>
            </a:extLst>
          </p:cNvPr>
          <p:cNvGrpSpPr/>
          <p:nvPr/>
        </p:nvGrpSpPr>
        <p:grpSpPr>
          <a:xfrm>
            <a:off x="732188" y="667783"/>
            <a:ext cx="6477582" cy="4299690"/>
            <a:chOff x="2153463" y="1636749"/>
            <a:chExt cx="7911017" cy="4299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3506E7-443E-4EED-BCFC-7E16CEBF5753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1DFB3-F70B-4607-ADE2-0489404D951C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ACBD095-0481-45CA-8738-EC76B9846392}"/>
              </a:ext>
            </a:extLst>
          </p:cNvPr>
          <p:cNvSpPr txBox="1"/>
          <p:nvPr/>
        </p:nvSpPr>
        <p:spPr>
          <a:xfrm>
            <a:off x="732188" y="5523240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4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87049" y="399100"/>
            <a:ext cx="44332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C1E87-678C-40BA-8304-1612FB3EBB75}"/>
              </a:ext>
            </a:extLst>
          </p:cNvPr>
          <p:cNvSpPr txBox="1"/>
          <p:nvPr/>
        </p:nvSpPr>
        <p:spPr>
          <a:xfrm>
            <a:off x="513538" y="1507609"/>
            <a:ext cx="446271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7312A-584C-4CB6-B9BB-3DEDF48AA2C9}"/>
              </a:ext>
            </a:extLst>
          </p:cNvPr>
          <p:cNvSpPr txBox="1"/>
          <p:nvPr/>
        </p:nvSpPr>
        <p:spPr>
          <a:xfrm>
            <a:off x="496287" y="2174586"/>
            <a:ext cx="44799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그룹 2">
            <a:extLst>
              <a:ext uri="{FF2B5EF4-FFF2-40B4-BE49-F238E27FC236}">
                <a16:creationId xmlns:a16="http://schemas.microsoft.com/office/drawing/2014/main" id="{49B8BDD6-A3D2-421F-BA1B-3BCEC190BA79}"/>
              </a:ext>
            </a:extLst>
          </p:cNvPr>
          <p:cNvGrpSpPr/>
          <p:nvPr/>
        </p:nvGrpSpPr>
        <p:grpSpPr>
          <a:xfrm>
            <a:off x="5991497" y="601283"/>
            <a:ext cx="5697794" cy="2462212"/>
            <a:chOff x="2153462" y="1636749"/>
            <a:chExt cx="7911018" cy="24622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A4EFA-81ED-4D51-A0F0-8C59B574F7B7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B4825-8B52-4645-941E-C8D8D5BEA828}"/>
                </a:ext>
              </a:extLst>
            </p:cNvPr>
            <p:cNvSpPr txBox="1"/>
            <p:nvPr/>
          </p:nvSpPr>
          <p:spPr>
            <a:xfrm>
              <a:off x="2153462" y="2159969"/>
              <a:ext cx="79110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0DA4107B-CE50-46D8-905D-226388C96D52}"/>
              </a:ext>
            </a:extLst>
          </p:cNvPr>
          <p:cNvGrpSpPr/>
          <p:nvPr/>
        </p:nvGrpSpPr>
        <p:grpSpPr>
          <a:xfrm>
            <a:off x="4341223" y="3425173"/>
            <a:ext cx="3509554" cy="2831544"/>
            <a:chOff x="2153462" y="1636749"/>
            <a:chExt cx="7911018" cy="28315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5E56A-581D-48EE-AE16-DA20AA382869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D1473-1B7C-40BB-834D-B24305CC2EA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그룹 2">
            <a:extLst>
              <a:ext uri="{FF2B5EF4-FFF2-40B4-BE49-F238E27FC236}">
                <a16:creationId xmlns:a16="http://schemas.microsoft.com/office/drawing/2014/main" id="{BA66E670-50E2-4009-96B7-52A7351196F7}"/>
              </a:ext>
            </a:extLst>
          </p:cNvPr>
          <p:cNvGrpSpPr/>
          <p:nvPr/>
        </p:nvGrpSpPr>
        <p:grpSpPr>
          <a:xfrm>
            <a:off x="8179737" y="3425173"/>
            <a:ext cx="3509554" cy="2831544"/>
            <a:chOff x="2153462" y="1636749"/>
            <a:chExt cx="7911018" cy="28315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C740A-0D4B-4FF7-898A-D4264F792F08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8D755-67AB-4458-8E9F-8CA307FDD478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FCEE897-6CC4-4181-9871-42A8428F0F27}"/>
              </a:ext>
            </a:extLst>
          </p:cNvPr>
          <p:cNvGrpSpPr/>
          <p:nvPr/>
        </p:nvGrpSpPr>
        <p:grpSpPr>
          <a:xfrm>
            <a:off x="6095977" y="2815673"/>
            <a:ext cx="6096023" cy="1272821"/>
            <a:chOff x="6095977" y="4760655"/>
            <a:chExt cx="609602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096000" y="4760655"/>
              <a:ext cx="6096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095977" y="5653820"/>
              <a:ext cx="609592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B150C-999A-43A2-9B00-4B1084071411}"/>
              </a:ext>
            </a:extLst>
          </p:cNvPr>
          <p:cNvGrpSpPr/>
          <p:nvPr/>
        </p:nvGrpSpPr>
        <p:grpSpPr>
          <a:xfrm>
            <a:off x="10420254" y="526488"/>
            <a:ext cx="1209380" cy="2086163"/>
            <a:chOff x="10432357" y="212669"/>
            <a:chExt cx="612578" cy="1056688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FB7FD6F0-D67D-4F0D-8CAB-B0B1075AF3D3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0F683970-5D70-4075-8E47-E0E054CD5EEB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ABEB38E5-EAEF-410E-BEEC-07CE20087246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4929E5AF-A791-4366-84BE-B60E440FD6D0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88CF1B2F-3E2D-4A18-B7DF-964D4EE80DF9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1F4A54-5BF4-4922-B1E2-9D38FD712252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01A99091-2410-498E-8496-F772D3B9C2BE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B930D45A-0A5D-48EF-95B7-34D0F6903216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E1BAEF2-3530-4DF3-9D73-5E6AF1ED0B12}"/>
              </a:ext>
            </a:extLst>
          </p:cNvPr>
          <p:cNvGrpSpPr/>
          <p:nvPr/>
        </p:nvGrpSpPr>
        <p:grpSpPr>
          <a:xfrm>
            <a:off x="5235012" y="1153846"/>
            <a:ext cx="3087926" cy="2992104"/>
            <a:chOff x="4140083" y="-227046"/>
            <a:chExt cx="3204689" cy="3105239"/>
          </a:xfrm>
        </p:grpSpPr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DD1B6B5C-C5BD-47EC-83DD-EB67312EA2A8}"/>
                </a:ext>
              </a:extLst>
            </p:cNvPr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374D88DF-A894-422E-88C2-DBF644AE4BB3}"/>
                </a:ext>
              </a:extLst>
            </p:cNvPr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3696DB1-CB7A-4252-AD0E-F6CBF5C29E77}"/>
                </a:ext>
              </a:extLst>
            </p:cNvPr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3E92C9D7-647A-43DC-8F2D-F7BCDFABBBED}"/>
                </a:ext>
              </a:extLst>
            </p:cNvPr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BBB9B557-0E87-4B20-B11A-973AE4F8C671}"/>
                </a:ext>
              </a:extLst>
            </p:cNvPr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D505B2D7-30C3-4435-B148-5B8782DF3EF1}"/>
                </a:ext>
              </a:extLst>
            </p:cNvPr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1011883-E23E-417A-BCD8-B2BD7E68A256}"/>
              </a:ext>
            </a:extLst>
          </p:cNvPr>
          <p:cNvSpPr/>
          <p:nvPr/>
        </p:nvSpPr>
        <p:spPr>
          <a:xfrm rot="12600000">
            <a:off x="2888413" y="4368156"/>
            <a:ext cx="1104080" cy="2422343"/>
          </a:xfrm>
          <a:custGeom>
            <a:avLst/>
            <a:gdLst>
              <a:gd name="connsiteX0" fmla="*/ 630582 w 1104080"/>
              <a:gd name="connsiteY0" fmla="*/ 384090 h 2422343"/>
              <a:gd name="connsiteX1" fmla="*/ 678737 w 1104080"/>
              <a:gd name="connsiteY1" fmla="*/ 204373 h 2422343"/>
              <a:gd name="connsiteX2" fmla="*/ 499020 w 1104080"/>
              <a:gd name="connsiteY2" fmla="*/ 156218 h 2422343"/>
              <a:gd name="connsiteX3" fmla="*/ 450865 w 1104080"/>
              <a:gd name="connsiteY3" fmla="*/ 335935 h 2422343"/>
              <a:gd name="connsiteX4" fmla="*/ 630582 w 1104080"/>
              <a:gd name="connsiteY4" fmla="*/ 384090 h 2422343"/>
              <a:gd name="connsiteX5" fmla="*/ 638592 w 1104080"/>
              <a:gd name="connsiteY5" fmla="*/ 1374385 h 2422343"/>
              <a:gd name="connsiteX6" fmla="*/ 724560 w 1104080"/>
              <a:gd name="connsiteY6" fmla="*/ 1297322 h 2422343"/>
              <a:gd name="connsiteX7" fmla="*/ 725686 w 1104080"/>
              <a:gd name="connsiteY7" fmla="*/ 1289860 h 2422343"/>
              <a:gd name="connsiteX8" fmla="*/ 700292 w 1104080"/>
              <a:gd name="connsiteY8" fmla="*/ 1229922 h 2422343"/>
              <a:gd name="connsiteX9" fmla="*/ 692536 w 1104080"/>
              <a:gd name="connsiteY9" fmla="*/ 1224663 h 2422343"/>
              <a:gd name="connsiteX10" fmla="*/ 645320 w 1104080"/>
              <a:gd name="connsiteY10" fmla="*/ 1224687 h 2422343"/>
              <a:gd name="connsiteX11" fmla="*/ 638519 w 1104080"/>
              <a:gd name="connsiteY11" fmla="*/ 1231072 h 2422343"/>
              <a:gd name="connsiteX12" fmla="*/ 638592 w 1104080"/>
              <a:gd name="connsiteY12" fmla="*/ 1374385 h 2422343"/>
              <a:gd name="connsiteX13" fmla="*/ 433850 w 1104080"/>
              <a:gd name="connsiteY13" fmla="*/ 2297524 h 2422343"/>
              <a:gd name="connsiteX14" fmla="*/ 433850 w 1104080"/>
              <a:gd name="connsiteY14" fmla="*/ 2286686 h 2422343"/>
              <a:gd name="connsiteX15" fmla="*/ 433850 w 1104080"/>
              <a:gd name="connsiteY15" fmla="*/ 1176272 h 2422343"/>
              <a:gd name="connsiteX16" fmla="*/ 433752 w 1104080"/>
              <a:gd name="connsiteY16" fmla="*/ 1167734 h 2422343"/>
              <a:gd name="connsiteX17" fmla="*/ 406743 w 1104080"/>
              <a:gd name="connsiteY17" fmla="*/ 1137154 h 2422343"/>
              <a:gd name="connsiteX18" fmla="*/ 371172 w 1104080"/>
              <a:gd name="connsiteY18" fmla="*/ 1160101 h 2422343"/>
              <a:gd name="connsiteX19" fmla="*/ 369875 w 1104080"/>
              <a:gd name="connsiteY19" fmla="*/ 1175098 h 2422343"/>
              <a:gd name="connsiteX20" fmla="*/ 369851 w 1104080"/>
              <a:gd name="connsiteY20" fmla="*/ 2233476 h 2422343"/>
              <a:gd name="connsiteX21" fmla="*/ 369851 w 1104080"/>
              <a:gd name="connsiteY21" fmla="*/ 2240106 h 2422343"/>
              <a:gd name="connsiteX22" fmla="*/ 372885 w 1104080"/>
              <a:gd name="connsiteY22" fmla="*/ 2246613 h 2422343"/>
              <a:gd name="connsiteX23" fmla="*/ 433850 w 1104080"/>
              <a:gd name="connsiteY23" fmla="*/ 2297524 h 2422343"/>
              <a:gd name="connsiteX24" fmla="*/ 518423 w 1104080"/>
              <a:gd name="connsiteY24" fmla="*/ 2368055 h 2422343"/>
              <a:gd name="connsiteX25" fmla="*/ 518423 w 1104080"/>
              <a:gd name="connsiteY25" fmla="*/ 2355333 h 2422343"/>
              <a:gd name="connsiteX26" fmla="*/ 518423 w 1104080"/>
              <a:gd name="connsiteY26" fmla="*/ 1223097 h 2422343"/>
              <a:gd name="connsiteX27" fmla="*/ 518448 w 1104080"/>
              <a:gd name="connsiteY27" fmla="*/ 1218375 h 2422343"/>
              <a:gd name="connsiteX28" fmla="*/ 508319 w 1104080"/>
              <a:gd name="connsiteY28" fmla="*/ 1207635 h 2422343"/>
              <a:gd name="connsiteX29" fmla="*/ 467709 w 1104080"/>
              <a:gd name="connsiteY29" fmla="*/ 1207880 h 2422343"/>
              <a:gd name="connsiteX30" fmla="*/ 454498 w 1104080"/>
              <a:gd name="connsiteY30" fmla="*/ 1220651 h 2422343"/>
              <a:gd name="connsiteX31" fmla="*/ 454473 w 1104080"/>
              <a:gd name="connsiteY31" fmla="*/ 2303689 h 2422343"/>
              <a:gd name="connsiteX32" fmla="*/ 454449 w 1104080"/>
              <a:gd name="connsiteY32" fmla="*/ 2310319 h 2422343"/>
              <a:gd name="connsiteX33" fmla="*/ 457238 w 1104080"/>
              <a:gd name="connsiteY33" fmla="*/ 2316900 h 2422343"/>
              <a:gd name="connsiteX34" fmla="*/ 518423 w 1104080"/>
              <a:gd name="connsiteY34" fmla="*/ 2368055 h 2422343"/>
              <a:gd name="connsiteX35" fmla="*/ 557374 w 1104080"/>
              <a:gd name="connsiteY35" fmla="*/ 2422338 h 2422343"/>
              <a:gd name="connsiteX36" fmla="*/ 545652 w 1104080"/>
              <a:gd name="connsiteY36" fmla="*/ 2415540 h 2422343"/>
              <a:gd name="connsiteX37" fmla="*/ 335748 w 1104080"/>
              <a:gd name="connsiteY37" fmla="*/ 2240742 h 2422343"/>
              <a:gd name="connsiteX38" fmla="*/ 328359 w 1104080"/>
              <a:gd name="connsiteY38" fmla="*/ 2222589 h 2422343"/>
              <a:gd name="connsiteX39" fmla="*/ 328433 w 1104080"/>
              <a:gd name="connsiteY39" fmla="*/ 1224442 h 2422343"/>
              <a:gd name="connsiteX40" fmla="*/ 312237 w 1104080"/>
              <a:gd name="connsiteY40" fmla="*/ 1209642 h 2422343"/>
              <a:gd name="connsiteX41" fmla="*/ 243468 w 1104080"/>
              <a:gd name="connsiteY41" fmla="*/ 1214706 h 2422343"/>
              <a:gd name="connsiteX42" fmla="*/ 231309 w 1104080"/>
              <a:gd name="connsiteY42" fmla="*/ 1196896 h 2422343"/>
              <a:gd name="connsiteX43" fmla="*/ 292837 w 1104080"/>
              <a:gd name="connsiteY43" fmla="*/ 1051675 h 2422343"/>
              <a:gd name="connsiteX44" fmla="*/ 288972 w 1104080"/>
              <a:gd name="connsiteY44" fmla="*/ 1039516 h 2422343"/>
              <a:gd name="connsiteX45" fmla="*/ 8218 w 1104080"/>
              <a:gd name="connsiteY45" fmla="*/ 644979 h 2422343"/>
              <a:gd name="connsiteX46" fmla="*/ 199995 w 1104080"/>
              <a:gd name="connsiteY46" fmla="*/ 127557 h 2422343"/>
              <a:gd name="connsiteX47" fmla="*/ 469470 w 1104080"/>
              <a:gd name="connsiteY47" fmla="*/ 6141 h 2422343"/>
              <a:gd name="connsiteX48" fmla="*/ 520821 w 1104080"/>
              <a:gd name="connsiteY48" fmla="*/ 0 h 2422343"/>
              <a:gd name="connsiteX49" fmla="*/ 585089 w 1104080"/>
              <a:gd name="connsiteY49" fmla="*/ 0 h 2422343"/>
              <a:gd name="connsiteX50" fmla="*/ 626972 w 1104080"/>
              <a:gd name="connsiteY50" fmla="*/ 5260 h 2422343"/>
              <a:gd name="connsiteX51" fmla="*/ 953865 w 1104080"/>
              <a:gd name="connsiteY51" fmla="*/ 173477 h 2422343"/>
              <a:gd name="connsiteX52" fmla="*/ 1098254 w 1104080"/>
              <a:gd name="connsiteY52" fmla="*/ 470279 h 2422343"/>
              <a:gd name="connsiteX53" fmla="*/ 888936 w 1104080"/>
              <a:gd name="connsiteY53" fmla="*/ 991737 h 2422343"/>
              <a:gd name="connsiteX54" fmla="*/ 815445 w 1104080"/>
              <a:gd name="connsiteY54" fmla="*/ 1039638 h 2422343"/>
              <a:gd name="connsiteX55" fmla="*/ 811604 w 1104080"/>
              <a:gd name="connsiteY55" fmla="*/ 1051284 h 2422343"/>
              <a:gd name="connsiteX56" fmla="*/ 872447 w 1104080"/>
              <a:gd name="connsiteY56" fmla="*/ 1194743 h 2422343"/>
              <a:gd name="connsiteX57" fmla="*/ 857818 w 1104080"/>
              <a:gd name="connsiteY57" fmla="*/ 1214534 h 2422343"/>
              <a:gd name="connsiteX58" fmla="*/ 781489 w 1104080"/>
              <a:gd name="connsiteY58" fmla="*/ 1209128 h 2422343"/>
              <a:gd name="connsiteX59" fmla="*/ 770994 w 1104080"/>
              <a:gd name="connsiteY59" fmla="*/ 1209103 h 2422343"/>
              <a:gd name="connsiteX60" fmla="*/ 788706 w 1104080"/>
              <a:gd name="connsiteY60" fmla="*/ 1248246 h 2422343"/>
              <a:gd name="connsiteX61" fmla="*/ 784278 w 1104080"/>
              <a:gd name="connsiteY61" fmla="*/ 1269604 h 2422343"/>
              <a:gd name="connsiteX62" fmla="*/ 627852 w 1104080"/>
              <a:gd name="connsiteY62" fmla="*/ 1409467 h 2422343"/>
              <a:gd name="connsiteX63" fmla="*/ 627657 w 1104080"/>
              <a:gd name="connsiteY63" fmla="*/ 1422066 h 2422343"/>
              <a:gd name="connsiteX64" fmla="*/ 734835 w 1104080"/>
              <a:gd name="connsiteY64" fmla="*/ 1520584 h 2422343"/>
              <a:gd name="connsiteX65" fmla="*/ 736474 w 1104080"/>
              <a:gd name="connsiteY65" fmla="*/ 1543825 h 2422343"/>
              <a:gd name="connsiteX66" fmla="*/ 653760 w 1104080"/>
              <a:gd name="connsiteY66" fmla="*/ 1641022 h 2422343"/>
              <a:gd name="connsiteX67" fmla="*/ 653491 w 1104080"/>
              <a:gd name="connsiteY67" fmla="*/ 1657829 h 2422343"/>
              <a:gd name="connsiteX68" fmla="*/ 736915 w 1104080"/>
              <a:gd name="connsiteY68" fmla="*/ 1755662 h 2422343"/>
              <a:gd name="connsiteX69" fmla="*/ 736964 w 1104080"/>
              <a:gd name="connsiteY69" fmla="*/ 1777387 h 2422343"/>
              <a:gd name="connsiteX70" fmla="*/ 652880 w 1104080"/>
              <a:gd name="connsiteY70" fmla="*/ 1875904 h 2422343"/>
              <a:gd name="connsiteX71" fmla="*/ 653124 w 1104080"/>
              <a:gd name="connsiteY71" fmla="*/ 1891317 h 2422343"/>
              <a:gd name="connsiteX72" fmla="*/ 737110 w 1104080"/>
              <a:gd name="connsiteY72" fmla="*/ 1989909 h 2422343"/>
              <a:gd name="connsiteX73" fmla="*/ 737282 w 1104080"/>
              <a:gd name="connsiteY73" fmla="*/ 2010850 h 2422343"/>
              <a:gd name="connsiteX74" fmla="*/ 651534 w 1104080"/>
              <a:gd name="connsiteY74" fmla="*/ 2111668 h 2422343"/>
              <a:gd name="connsiteX75" fmla="*/ 651510 w 1104080"/>
              <a:gd name="connsiteY75" fmla="*/ 2123264 h 2422343"/>
              <a:gd name="connsiteX76" fmla="*/ 736621 w 1104080"/>
              <a:gd name="connsiteY76" fmla="*/ 2223421 h 2422343"/>
              <a:gd name="connsiteX77" fmla="*/ 735569 w 1104080"/>
              <a:gd name="connsiteY77" fmla="*/ 2246173 h 2422343"/>
              <a:gd name="connsiteX78" fmla="*/ 568306 w 1104080"/>
              <a:gd name="connsiteY78" fmla="*/ 2414586 h 2422343"/>
              <a:gd name="connsiteX79" fmla="*/ 557374 w 1104080"/>
              <a:gd name="connsiteY79" fmla="*/ 2422338 h 242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04080" h="2422343">
                <a:moveTo>
                  <a:pt x="630582" y="384090"/>
                </a:moveTo>
                <a:cubicBezTo>
                  <a:pt x="693507" y="347760"/>
                  <a:pt x="715067" y="267299"/>
                  <a:pt x="678737" y="204373"/>
                </a:cubicBezTo>
                <a:cubicBezTo>
                  <a:pt x="642407" y="141448"/>
                  <a:pt x="561945" y="119888"/>
                  <a:pt x="499020" y="156218"/>
                </a:cubicBezTo>
                <a:cubicBezTo>
                  <a:pt x="436095" y="192548"/>
                  <a:pt x="414535" y="273010"/>
                  <a:pt x="450865" y="335935"/>
                </a:cubicBezTo>
                <a:cubicBezTo>
                  <a:pt x="487195" y="398861"/>
                  <a:pt x="567657" y="420420"/>
                  <a:pt x="630582" y="384090"/>
                </a:cubicBezTo>
                <a:close/>
                <a:moveTo>
                  <a:pt x="638592" y="1374385"/>
                </a:moveTo>
                <a:cubicBezTo>
                  <a:pt x="668439" y="1347621"/>
                  <a:pt x="696451" y="1322422"/>
                  <a:pt x="724560" y="1297322"/>
                </a:cubicBezTo>
                <a:cubicBezTo>
                  <a:pt x="727227" y="1294949"/>
                  <a:pt x="726958" y="1292796"/>
                  <a:pt x="725686" y="1289860"/>
                </a:cubicBezTo>
                <a:cubicBezTo>
                  <a:pt x="717099" y="1269922"/>
                  <a:pt x="708658" y="1249934"/>
                  <a:pt x="700292" y="1229922"/>
                </a:cubicBezTo>
                <a:cubicBezTo>
                  <a:pt x="698775" y="1226277"/>
                  <a:pt x="696695" y="1224614"/>
                  <a:pt x="692536" y="1224663"/>
                </a:cubicBezTo>
                <a:cubicBezTo>
                  <a:pt x="676806" y="1224883"/>
                  <a:pt x="661051" y="1224858"/>
                  <a:pt x="645320" y="1224687"/>
                </a:cubicBezTo>
                <a:cubicBezTo>
                  <a:pt x="640672" y="1224638"/>
                  <a:pt x="638494" y="1225959"/>
                  <a:pt x="638519" y="1231072"/>
                </a:cubicBezTo>
                <a:cubicBezTo>
                  <a:pt x="638641" y="1277946"/>
                  <a:pt x="638592" y="1324844"/>
                  <a:pt x="638592" y="1374385"/>
                </a:cubicBezTo>
                <a:close/>
                <a:moveTo>
                  <a:pt x="433850" y="2297524"/>
                </a:moveTo>
                <a:cubicBezTo>
                  <a:pt x="433850" y="2292337"/>
                  <a:pt x="433850" y="2289499"/>
                  <a:pt x="433850" y="2286686"/>
                </a:cubicBezTo>
                <a:cubicBezTo>
                  <a:pt x="433850" y="1916540"/>
                  <a:pt x="433850" y="1546418"/>
                  <a:pt x="433850" y="1176272"/>
                </a:cubicBezTo>
                <a:cubicBezTo>
                  <a:pt x="433850" y="1173434"/>
                  <a:pt x="433874" y="1170596"/>
                  <a:pt x="433752" y="1167734"/>
                </a:cubicBezTo>
                <a:cubicBezTo>
                  <a:pt x="433165" y="1152052"/>
                  <a:pt x="421715" y="1139135"/>
                  <a:pt x="406743" y="1137154"/>
                </a:cubicBezTo>
                <a:cubicBezTo>
                  <a:pt x="390254" y="1134976"/>
                  <a:pt x="375943" y="1144322"/>
                  <a:pt x="371172" y="1160101"/>
                </a:cubicBezTo>
                <a:cubicBezTo>
                  <a:pt x="369680" y="1165067"/>
                  <a:pt x="369875" y="1170083"/>
                  <a:pt x="369875" y="1175098"/>
                </a:cubicBezTo>
                <a:cubicBezTo>
                  <a:pt x="369851" y="1527874"/>
                  <a:pt x="369851" y="1880675"/>
                  <a:pt x="369851" y="2233476"/>
                </a:cubicBezTo>
                <a:cubicBezTo>
                  <a:pt x="369851" y="2235702"/>
                  <a:pt x="369973" y="2237904"/>
                  <a:pt x="369851" y="2240106"/>
                </a:cubicBezTo>
                <a:cubicBezTo>
                  <a:pt x="369704" y="2242870"/>
                  <a:pt x="370756" y="2244852"/>
                  <a:pt x="372885" y="2246613"/>
                </a:cubicBezTo>
                <a:cubicBezTo>
                  <a:pt x="392676" y="2263078"/>
                  <a:pt x="412395" y="2279591"/>
                  <a:pt x="433850" y="2297524"/>
                </a:cubicBezTo>
                <a:close/>
                <a:moveTo>
                  <a:pt x="518423" y="2368055"/>
                </a:moveTo>
                <a:cubicBezTo>
                  <a:pt x="518423" y="2362134"/>
                  <a:pt x="518423" y="2358734"/>
                  <a:pt x="518423" y="2355333"/>
                </a:cubicBezTo>
                <a:cubicBezTo>
                  <a:pt x="518423" y="1977921"/>
                  <a:pt x="518423" y="1600509"/>
                  <a:pt x="518423" y="1223097"/>
                </a:cubicBezTo>
                <a:cubicBezTo>
                  <a:pt x="518423" y="1221531"/>
                  <a:pt x="518203" y="1219917"/>
                  <a:pt x="518448" y="1218375"/>
                </a:cubicBezTo>
                <a:cubicBezTo>
                  <a:pt x="519671" y="1210375"/>
                  <a:pt x="517078" y="1207122"/>
                  <a:pt x="508319" y="1207635"/>
                </a:cubicBezTo>
                <a:cubicBezTo>
                  <a:pt x="494840" y="1208443"/>
                  <a:pt x="481262" y="1207782"/>
                  <a:pt x="467709" y="1207880"/>
                </a:cubicBezTo>
                <a:cubicBezTo>
                  <a:pt x="452345" y="1208002"/>
                  <a:pt x="454498" y="1205972"/>
                  <a:pt x="454498" y="1220651"/>
                </a:cubicBezTo>
                <a:cubicBezTo>
                  <a:pt x="454473" y="1581647"/>
                  <a:pt x="454473" y="1942668"/>
                  <a:pt x="454473" y="2303689"/>
                </a:cubicBezTo>
                <a:cubicBezTo>
                  <a:pt x="454473" y="2305915"/>
                  <a:pt x="454522" y="2308117"/>
                  <a:pt x="454449" y="2310319"/>
                </a:cubicBezTo>
                <a:cubicBezTo>
                  <a:pt x="454351" y="2312985"/>
                  <a:pt x="455012" y="2315065"/>
                  <a:pt x="457238" y="2316900"/>
                </a:cubicBezTo>
                <a:cubicBezTo>
                  <a:pt x="477078" y="2333364"/>
                  <a:pt x="496821" y="2349951"/>
                  <a:pt x="518423" y="2368055"/>
                </a:cubicBezTo>
                <a:close/>
                <a:moveTo>
                  <a:pt x="557374" y="2422338"/>
                </a:moveTo>
                <a:cubicBezTo>
                  <a:pt x="554361" y="2422469"/>
                  <a:pt x="551217" y="2420176"/>
                  <a:pt x="545652" y="2415540"/>
                </a:cubicBezTo>
                <a:cubicBezTo>
                  <a:pt x="475708" y="2357241"/>
                  <a:pt x="405863" y="2298845"/>
                  <a:pt x="335748" y="2240742"/>
                </a:cubicBezTo>
                <a:cubicBezTo>
                  <a:pt x="329534" y="2235604"/>
                  <a:pt x="328359" y="2229880"/>
                  <a:pt x="328359" y="2222589"/>
                </a:cubicBezTo>
                <a:cubicBezTo>
                  <a:pt x="328457" y="1889874"/>
                  <a:pt x="328433" y="1557158"/>
                  <a:pt x="328433" y="1224442"/>
                </a:cubicBezTo>
                <a:cubicBezTo>
                  <a:pt x="328433" y="1208467"/>
                  <a:pt x="328433" y="1208443"/>
                  <a:pt x="312237" y="1209642"/>
                </a:cubicBezTo>
                <a:cubicBezTo>
                  <a:pt x="289314" y="1211330"/>
                  <a:pt x="266416" y="1213213"/>
                  <a:pt x="243468" y="1214706"/>
                </a:cubicBezTo>
                <a:cubicBezTo>
                  <a:pt x="229572" y="1215611"/>
                  <a:pt x="225829" y="1209886"/>
                  <a:pt x="231309" y="1196896"/>
                </a:cubicBezTo>
                <a:cubicBezTo>
                  <a:pt x="251761" y="1148481"/>
                  <a:pt x="272091" y="1099992"/>
                  <a:pt x="292837" y="1051675"/>
                </a:cubicBezTo>
                <a:cubicBezTo>
                  <a:pt x="295455" y="1045583"/>
                  <a:pt x="295210" y="1043063"/>
                  <a:pt x="288972" y="1039516"/>
                </a:cubicBezTo>
                <a:cubicBezTo>
                  <a:pt x="134137" y="951738"/>
                  <a:pt x="36255" y="820976"/>
                  <a:pt x="8218" y="644979"/>
                </a:cubicBezTo>
                <a:cubicBezTo>
                  <a:pt x="-24686" y="438377"/>
                  <a:pt x="41612" y="264411"/>
                  <a:pt x="199995" y="127557"/>
                </a:cubicBezTo>
                <a:cubicBezTo>
                  <a:pt x="277351" y="60745"/>
                  <a:pt x="368603" y="21945"/>
                  <a:pt x="469470" y="6141"/>
                </a:cubicBezTo>
                <a:cubicBezTo>
                  <a:pt x="486497" y="3474"/>
                  <a:pt x="503696" y="2006"/>
                  <a:pt x="520821" y="0"/>
                </a:cubicBezTo>
                <a:cubicBezTo>
                  <a:pt x="542227" y="0"/>
                  <a:pt x="563658" y="0"/>
                  <a:pt x="585089" y="0"/>
                </a:cubicBezTo>
                <a:cubicBezTo>
                  <a:pt x="599058" y="1737"/>
                  <a:pt x="613027" y="3327"/>
                  <a:pt x="626972" y="5260"/>
                </a:cubicBezTo>
                <a:cubicBezTo>
                  <a:pt x="755532" y="23168"/>
                  <a:pt x="864619" y="79485"/>
                  <a:pt x="953865" y="173477"/>
                </a:cubicBezTo>
                <a:cubicBezTo>
                  <a:pt x="1033154" y="256974"/>
                  <a:pt x="1083404" y="356153"/>
                  <a:pt x="1098254" y="470279"/>
                </a:cubicBezTo>
                <a:cubicBezTo>
                  <a:pt x="1125874" y="682410"/>
                  <a:pt x="1055172" y="856767"/>
                  <a:pt x="888936" y="991737"/>
                </a:cubicBezTo>
                <a:cubicBezTo>
                  <a:pt x="866160" y="1010232"/>
                  <a:pt x="841353" y="1025889"/>
                  <a:pt x="815445" y="1039638"/>
                </a:cubicBezTo>
                <a:cubicBezTo>
                  <a:pt x="809501" y="1042794"/>
                  <a:pt x="809134" y="1045510"/>
                  <a:pt x="811604" y="1051284"/>
                </a:cubicBezTo>
                <a:cubicBezTo>
                  <a:pt x="832057" y="1099014"/>
                  <a:pt x="852215" y="1146890"/>
                  <a:pt x="872447" y="1194743"/>
                </a:cubicBezTo>
                <a:cubicBezTo>
                  <a:pt x="879395" y="1211158"/>
                  <a:pt x="875872" y="1215855"/>
                  <a:pt x="857818" y="1214534"/>
                </a:cubicBezTo>
                <a:cubicBezTo>
                  <a:pt x="832375" y="1212700"/>
                  <a:pt x="806932" y="1210889"/>
                  <a:pt x="781489" y="1209128"/>
                </a:cubicBezTo>
                <a:cubicBezTo>
                  <a:pt x="778382" y="1208908"/>
                  <a:pt x="775275" y="1209103"/>
                  <a:pt x="770994" y="1209103"/>
                </a:cubicBezTo>
                <a:cubicBezTo>
                  <a:pt x="777061" y="1222632"/>
                  <a:pt x="782467" y="1235647"/>
                  <a:pt x="788706" y="1248246"/>
                </a:cubicBezTo>
                <a:cubicBezTo>
                  <a:pt x="793012" y="1256956"/>
                  <a:pt x="791739" y="1262974"/>
                  <a:pt x="784278" y="1269604"/>
                </a:cubicBezTo>
                <a:cubicBezTo>
                  <a:pt x="731973" y="1316037"/>
                  <a:pt x="680084" y="1362960"/>
                  <a:pt x="627852" y="1409467"/>
                </a:cubicBezTo>
                <a:cubicBezTo>
                  <a:pt x="622324" y="1414384"/>
                  <a:pt x="621908" y="1416830"/>
                  <a:pt x="627657" y="1422066"/>
                </a:cubicBezTo>
                <a:cubicBezTo>
                  <a:pt x="663595" y="1454652"/>
                  <a:pt x="699166" y="1487679"/>
                  <a:pt x="734835" y="1520584"/>
                </a:cubicBezTo>
                <a:cubicBezTo>
                  <a:pt x="745575" y="1530492"/>
                  <a:pt x="745746" y="1532889"/>
                  <a:pt x="736474" y="1543825"/>
                </a:cubicBezTo>
                <a:cubicBezTo>
                  <a:pt x="708976" y="1576289"/>
                  <a:pt x="681625" y="1608876"/>
                  <a:pt x="653760" y="1641022"/>
                </a:cubicBezTo>
                <a:cubicBezTo>
                  <a:pt x="648231" y="1647407"/>
                  <a:pt x="647522" y="1651003"/>
                  <a:pt x="653491" y="1657829"/>
                </a:cubicBezTo>
                <a:cubicBezTo>
                  <a:pt x="681674" y="1690098"/>
                  <a:pt x="709197" y="1722978"/>
                  <a:pt x="736915" y="1755662"/>
                </a:cubicBezTo>
                <a:cubicBezTo>
                  <a:pt x="745233" y="1765472"/>
                  <a:pt x="745184" y="1767723"/>
                  <a:pt x="736964" y="1777387"/>
                </a:cubicBezTo>
                <a:cubicBezTo>
                  <a:pt x="709001" y="1810291"/>
                  <a:pt x="681209" y="1843318"/>
                  <a:pt x="652880" y="1875904"/>
                </a:cubicBezTo>
                <a:cubicBezTo>
                  <a:pt x="647546" y="1882045"/>
                  <a:pt x="648085" y="1885495"/>
                  <a:pt x="653124" y="1891317"/>
                </a:cubicBezTo>
                <a:cubicBezTo>
                  <a:pt x="681381" y="1923953"/>
                  <a:pt x="709172" y="1957004"/>
                  <a:pt x="737110" y="1989909"/>
                </a:cubicBezTo>
                <a:cubicBezTo>
                  <a:pt x="745061" y="1999303"/>
                  <a:pt x="745086" y="2001651"/>
                  <a:pt x="737282" y="2010850"/>
                </a:cubicBezTo>
                <a:cubicBezTo>
                  <a:pt x="708756" y="2044489"/>
                  <a:pt x="680304" y="2078225"/>
                  <a:pt x="651534" y="2111668"/>
                </a:cubicBezTo>
                <a:cubicBezTo>
                  <a:pt x="647620" y="2116218"/>
                  <a:pt x="647595" y="2118714"/>
                  <a:pt x="651510" y="2123264"/>
                </a:cubicBezTo>
                <a:cubicBezTo>
                  <a:pt x="680059" y="2156487"/>
                  <a:pt x="708316" y="2190003"/>
                  <a:pt x="736621" y="2223421"/>
                </a:cubicBezTo>
                <a:cubicBezTo>
                  <a:pt x="745502" y="2233916"/>
                  <a:pt x="745379" y="2236289"/>
                  <a:pt x="735569" y="2246173"/>
                </a:cubicBezTo>
                <a:cubicBezTo>
                  <a:pt x="679815" y="2302319"/>
                  <a:pt x="624060" y="2358465"/>
                  <a:pt x="568306" y="2414586"/>
                </a:cubicBezTo>
                <a:cubicBezTo>
                  <a:pt x="563266" y="2419650"/>
                  <a:pt x="560386" y="2422207"/>
                  <a:pt x="557374" y="2422338"/>
                </a:cubicBezTo>
                <a:close/>
              </a:path>
            </a:pathLst>
          </a:custGeom>
          <a:solidFill>
            <a:schemeClr val="accent2"/>
          </a:solidFill>
          <a:ln w="242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F9FB213-E035-4803-A1E3-F56267D5CB63}"/>
              </a:ext>
            </a:extLst>
          </p:cNvPr>
          <p:cNvGrpSpPr/>
          <p:nvPr/>
        </p:nvGrpSpPr>
        <p:grpSpPr>
          <a:xfrm>
            <a:off x="9303982" y="2547678"/>
            <a:ext cx="2788855" cy="3999135"/>
            <a:chOff x="5611439" y="116788"/>
            <a:chExt cx="4196767" cy="6018038"/>
          </a:xfrm>
        </p:grpSpPr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AFBEF472-68EC-468B-968E-AC691732D214}"/>
                </a:ext>
              </a:extLst>
            </p:cNvPr>
            <p:cNvSpPr/>
            <p:nvPr/>
          </p:nvSpPr>
          <p:spPr>
            <a:xfrm>
              <a:off x="5611439" y="116788"/>
              <a:ext cx="2299110" cy="3307139"/>
            </a:xfrm>
            <a:custGeom>
              <a:avLst/>
              <a:gdLst>
                <a:gd name="connsiteX0" fmla="*/ 3111505 w 3113125"/>
                <a:gd name="connsiteY0" fmla="*/ 4063622 h 4478058"/>
                <a:gd name="connsiteX1" fmla="*/ 3077215 w 3113125"/>
                <a:gd name="connsiteY1" fmla="*/ 3823592 h 4478058"/>
                <a:gd name="connsiteX2" fmla="*/ 2913385 w 3113125"/>
                <a:gd name="connsiteY2" fmla="*/ 3128267 h 4478058"/>
                <a:gd name="connsiteX3" fmla="*/ 2856235 w 3113125"/>
                <a:gd name="connsiteY3" fmla="*/ 3000633 h 4478058"/>
                <a:gd name="connsiteX4" fmla="*/ 2800990 w 3113125"/>
                <a:gd name="connsiteY4" fmla="*/ 2777747 h 4478058"/>
                <a:gd name="connsiteX5" fmla="*/ 2815277 w 3113125"/>
                <a:gd name="connsiteY5" fmla="*/ 2750125 h 4478058"/>
                <a:gd name="connsiteX6" fmla="*/ 2888620 w 3113125"/>
                <a:gd name="connsiteY6" fmla="*/ 2709167 h 4478058"/>
                <a:gd name="connsiteX7" fmla="*/ 3002920 w 3113125"/>
                <a:gd name="connsiteY7" fmla="*/ 2626300 h 4478058"/>
                <a:gd name="connsiteX8" fmla="*/ 2864807 w 3113125"/>
                <a:gd name="connsiteY8" fmla="*/ 2411035 h 4478058"/>
                <a:gd name="connsiteX9" fmla="*/ 2780988 w 3113125"/>
                <a:gd name="connsiteY9" fmla="*/ 2151002 h 4478058"/>
                <a:gd name="connsiteX10" fmla="*/ 2697167 w 3113125"/>
                <a:gd name="connsiteY10" fmla="*/ 1628080 h 4478058"/>
                <a:gd name="connsiteX11" fmla="*/ 2541910 w 3113125"/>
                <a:gd name="connsiteY11" fmla="*/ 1168975 h 4478058"/>
                <a:gd name="connsiteX12" fmla="*/ 2599060 w 3113125"/>
                <a:gd name="connsiteY12" fmla="*/ 949900 h 4478058"/>
                <a:gd name="connsiteX13" fmla="*/ 2729552 w 3113125"/>
                <a:gd name="connsiteY13" fmla="*/ 774640 h 4478058"/>
                <a:gd name="connsiteX14" fmla="*/ 2579057 w 3113125"/>
                <a:gd name="connsiteY14" fmla="*/ 178375 h 4478058"/>
                <a:gd name="connsiteX15" fmla="*/ 2569532 w 3113125"/>
                <a:gd name="connsiteY15" fmla="*/ 139322 h 4478058"/>
                <a:gd name="connsiteX16" fmla="*/ 2355220 w 3113125"/>
                <a:gd name="connsiteY16" fmla="*/ 7877 h 4478058"/>
                <a:gd name="connsiteX17" fmla="*/ 2301880 w 3113125"/>
                <a:gd name="connsiteY17" fmla="*/ 5972 h 4478058"/>
                <a:gd name="connsiteX18" fmla="*/ 2207582 w 3113125"/>
                <a:gd name="connsiteY18" fmla="*/ 35500 h 4478058"/>
                <a:gd name="connsiteX19" fmla="*/ 2282830 w 3113125"/>
                <a:gd name="connsiteY19" fmla="*/ 224095 h 4478058"/>
                <a:gd name="connsiteX20" fmla="*/ 2456185 w 3113125"/>
                <a:gd name="connsiteY20" fmla="*/ 473650 h 4478058"/>
                <a:gd name="connsiteX21" fmla="*/ 2469520 w 3113125"/>
                <a:gd name="connsiteY21" fmla="*/ 602237 h 4478058"/>
                <a:gd name="connsiteX22" fmla="*/ 2442850 w 3113125"/>
                <a:gd name="connsiteY22" fmla="*/ 661292 h 4478058"/>
                <a:gd name="connsiteX23" fmla="*/ 2378080 w 3113125"/>
                <a:gd name="connsiteY23" fmla="*/ 688915 h 4478058"/>
                <a:gd name="connsiteX24" fmla="*/ 2330455 w 3113125"/>
                <a:gd name="connsiteY24" fmla="*/ 722252 h 4478058"/>
                <a:gd name="connsiteX25" fmla="*/ 2269495 w 3113125"/>
                <a:gd name="connsiteY25" fmla="*/ 743207 h 4478058"/>
                <a:gd name="connsiteX26" fmla="*/ 2169482 w 3113125"/>
                <a:gd name="connsiteY26" fmla="*/ 743207 h 4478058"/>
                <a:gd name="connsiteX27" fmla="*/ 2145670 w 3113125"/>
                <a:gd name="connsiteY27" fmla="*/ 740350 h 4478058"/>
                <a:gd name="connsiteX28" fmla="*/ 2101855 w 3113125"/>
                <a:gd name="connsiteY28" fmla="*/ 729872 h 4478058"/>
                <a:gd name="connsiteX29" fmla="*/ 2081852 w 3113125"/>
                <a:gd name="connsiteY29" fmla="*/ 724157 h 4478058"/>
                <a:gd name="connsiteX30" fmla="*/ 2086615 w 3113125"/>
                <a:gd name="connsiteY30" fmla="*/ 687962 h 4478058"/>
                <a:gd name="connsiteX31" fmla="*/ 2085662 w 3113125"/>
                <a:gd name="connsiteY31" fmla="*/ 398402 h 4478058"/>
                <a:gd name="connsiteX32" fmla="*/ 2065660 w 3113125"/>
                <a:gd name="connsiteY32" fmla="*/ 374590 h 4478058"/>
                <a:gd name="connsiteX33" fmla="*/ 1800865 w 3113125"/>
                <a:gd name="connsiteY33" fmla="*/ 51692 h 4478058"/>
                <a:gd name="connsiteX34" fmla="*/ 1643702 w 3113125"/>
                <a:gd name="connsiteY34" fmla="*/ 42167 h 4478058"/>
                <a:gd name="connsiteX35" fmla="*/ 1579885 w 3113125"/>
                <a:gd name="connsiteY35" fmla="*/ 30737 h 4478058"/>
                <a:gd name="connsiteX36" fmla="*/ 1417960 w 3113125"/>
                <a:gd name="connsiteY36" fmla="*/ 104080 h 4478058"/>
                <a:gd name="connsiteX37" fmla="*/ 1321757 w 3113125"/>
                <a:gd name="connsiteY37" fmla="*/ 273625 h 4478058"/>
                <a:gd name="connsiteX38" fmla="*/ 1296040 w 3113125"/>
                <a:gd name="connsiteY38" fmla="*/ 513655 h 4478058"/>
                <a:gd name="connsiteX39" fmla="*/ 1413197 w 3113125"/>
                <a:gd name="connsiteY39" fmla="*/ 756542 h 4478058"/>
                <a:gd name="connsiteX40" fmla="*/ 1484635 w 3113125"/>
                <a:gd name="connsiteY40" fmla="*/ 898465 h 4478058"/>
                <a:gd name="connsiteX41" fmla="*/ 1477015 w 3113125"/>
                <a:gd name="connsiteY41" fmla="*/ 988000 h 4478058"/>
                <a:gd name="connsiteX42" fmla="*/ 1425580 w 3113125"/>
                <a:gd name="connsiteY42" fmla="*/ 1120397 h 4478058"/>
                <a:gd name="connsiteX43" fmla="*/ 1312232 w 3113125"/>
                <a:gd name="connsiteY43" fmla="*/ 1200407 h 4478058"/>
                <a:gd name="connsiteX44" fmla="*/ 1325567 w 3113125"/>
                <a:gd name="connsiteY44" fmla="*/ 1349950 h 4478058"/>
                <a:gd name="connsiteX45" fmla="*/ 1241747 w 3113125"/>
                <a:gd name="connsiteY45" fmla="*/ 1498540 h 4478058"/>
                <a:gd name="connsiteX46" fmla="*/ 1059820 w 3113125"/>
                <a:gd name="connsiteY46" fmla="*/ 1630937 h 4478058"/>
                <a:gd name="connsiteX47" fmla="*/ 995050 w 3113125"/>
                <a:gd name="connsiteY47" fmla="*/ 1751905 h 4478058"/>
                <a:gd name="connsiteX48" fmla="*/ 762640 w 3113125"/>
                <a:gd name="connsiteY48" fmla="*/ 1916687 h 4478058"/>
                <a:gd name="connsiteX49" fmla="*/ 456887 w 3113125"/>
                <a:gd name="connsiteY49" fmla="*/ 2194817 h 4478058"/>
                <a:gd name="connsiteX50" fmla="*/ 314012 w 3113125"/>
                <a:gd name="connsiteY50" fmla="*/ 2342455 h 4478058"/>
                <a:gd name="connsiteX51" fmla="*/ 126370 w 3113125"/>
                <a:gd name="connsiteY51" fmla="*/ 2377697 h 4478058"/>
                <a:gd name="connsiteX52" fmla="*/ 43502 w 3113125"/>
                <a:gd name="connsiteY52" fmla="*/ 2584390 h 4478058"/>
                <a:gd name="connsiteX53" fmla="*/ 73982 w 3113125"/>
                <a:gd name="connsiteY53" fmla="*/ 2600583 h 4478058"/>
                <a:gd name="connsiteX54" fmla="*/ 70172 w 3113125"/>
                <a:gd name="connsiteY54" fmla="*/ 2609155 h 4478058"/>
                <a:gd name="connsiteX55" fmla="*/ 84460 w 3113125"/>
                <a:gd name="connsiteY55" fmla="*/ 2640587 h 4478058"/>
                <a:gd name="connsiteX56" fmla="*/ 126370 w 3113125"/>
                <a:gd name="connsiteY56" fmla="*/ 2652970 h 4478058"/>
                <a:gd name="connsiteX57" fmla="*/ 214000 w 3113125"/>
                <a:gd name="connsiteY57" fmla="*/ 2654875 h 4478058"/>
                <a:gd name="connsiteX58" fmla="*/ 443552 w 3113125"/>
                <a:gd name="connsiteY58" fmla="*/ 2455802 h 4478058"/>
                <a:gd name="connsiteX59" fmla="*/ 501655 w 3113125"/>
                <a:gd name="connsiteY59" fmla="*/ 2403415 h 4478058"/>
                <a:gd name="connsiteX60" fmla="*/ 1128400 w 3113125"/>
                <a:gd name="connsiteY60" fmla="*/ 1995745 h 4478058"/>
                <a:gd name="connsiteX61" fmla="*/ 1201742 w 3113125"/>
                <a:gd name="connsiteY61" fmla="*/ 1923355 h 4478058"/>
                <a:gd name="connsiteX62" fmla="*/ 1278895 w 3113125"/>
                <a:gd name="connsiteY62" fmla="*/ 1916687 h 4478058"/>
                <a:gd name="connsiteX63" fmla="*/ 1323662 w 3113125"/>
                <a:gd name="connsiteY63" fmla="*/ 1914782 h 4478058"/>
                <a:gd name="connsiteX64" fmla="*/ 1506542 w 3113125"/>
                <a:gd name="connsiteY64" fmla="*/ 1820485 h 4478058"/>
                <a:gd name="connsiteX65" fmla="*/ 1718950 w 3113125"/>
                <a:gd name="connsiteY65" fmla="*/ 1939547 h 4478058"/>
                <a:gd name="connsiteX66" fmla="*/ 1868492 w 3113125"/>
                <a:gd name="connsiteY66" fmla="*/ 2045275 h 4478058"/>
                <a:gd name="connsiteX67" fmla="*/ 1871350 w 3113125"/>
                <a:gd name="connsiteY67" fmla="*/ 2612965 h 4478058"/>
                <a:gd name="connsiteX68" fmla="*/ 1838965 w 3113125"/>
                <a:gd name="connsiteY68" fmla="*/ 3282572 h 4478058"/>
                <a:gd name="connsiteX69" fmla="*/ 1889447 w 3113125"/>
                <a:gd name="connsiteY69" fmla="*/ 3398777 h 4478058"/>
                <a:gd name="connsiteX70" fmla="*/ 1904687 w 3113125"/>
                <a:gd name="connsiteY70" fmla="*/ 3502600 h 4478058"/>
                <a:gd name="connsiteX71" fmla="*/ 1917070 w 3113125"/>
                <a:gd name="connsiteY71" fmla="*/ 3675955 h 4478058"/>
                <a:gd name="connsiteX72" fmla="*/ 1900877 w 3113125"/>
                <a:gd name="connsiteY72" fmla="*/ 3675002 h 4478058"/>
                <a:gd name="connsiteX73" fmla="*/ 1732285 w 3113125"/>
                <a:gd name="connsiteY73" fmla="*/ 3609280 h 4478058"/>
                <a:gd name="connsiteX74" fmla="*/ 1713235 w 3113125"/>
                <a:gd name="connsiteY74" fmla="*/ 3568322 h 4478058"/>
                <a:gd name="connsiteX75" fmla="*/ 1707520 w 3113125"/>
                <a:gd name="connsiteY75" fmla="*/ 3554035 h 4478058"/>
                <a:gd name="connsiteX76" fmla="*/ 1447487 w 3113125"/>
                <a:gd name="connsiteY76" fmla="*/ 3484502 h 4478058"/>
                <a:gd name="connsiteX77" fmla="*/ 1362715 w 3113125"/>
                <a:gd name="connsiteY77" fmla="*/ 3672145 h 4478058"/>
                <a:gd name="connsiteX78" fmla="*/ 1065535 w 3113125"/>
                <a:gd name="connsiteY78" fmla="*/ 3545462 h 4478058"/>
                <a:gd name="connsiteX79" fmla="*/ 1065535 w 3113125"/>
                <a:gd name="connsiteY79" fmla="*/ 3544510 h 4478058"/>
                <a:gd name="connsiteX80" fmla="*/ 777880 w 3113125"/>
                <a:gd name="connsiteY80" fmla="*/ 3366392 h 4478058"/>
                <a:gd name="connsiteX81" fmla="*/ 687392 w 3113125"/>
                <a:gd name="connsiteY81" fmla="*/ 3571180 h 4478058"/>
                <a:gd name="connsiteX82" fmla="*/ 535945 w 3113125"/>
                <a:gd name="connsiteY82" fmla="*/ 3976945 h 4478058"/>
                <a:gd name="connsiteX83" fmla="*/ 432122 w 3113125"/>
                <a:gd name="connsiteY83" fmla="*/ 4357945 h 4478058"/>
                <a:gd name="connsiteX84" fmla="*/ 445457 w 3113125"/>
                <a:gd name="connsiteY84" fmla="*/ 4393187 h 4478058"/>
                <a:gd name="connsiteX85" fmla="*/ 502607 w 3113125"/>
                <a:gd name="connsiteY85" fmla="*/ 4419858 h 4478058"/>
                <a:gd name="connsiteX86" fmla="*/ 672152 w 3113125"/>
                <a:gd name="connsiteY86" fmla="*/ 4253170 h 4478058"/>
                <a:gd name="connsiteX87" fmla="*/ 926470 w 3113125"/>
                <a:gd name="connsiteY87" fmla="*/ 3968372 h 4478058"/>
                <a:gd name="connsiteX88" fmla="*/ 1334140 w 3113125"/>
                <a:gd name="connsiteY88" fmla="*/ 4012187 h 4478058"/>
                <a:gd name="connsiteX89" fmla="*/ 1342712 w 3113125"/>
                <a:gd name="connsiteY89" fmla="*/ 4033142 h 4478058"/>
                <a:gd name="connsiteX90" fmla="*/ 1333187 w 3113125"/>
                <a:gd name="connsiteY90" fmla="*/ 4378900 h 4478058"/>
                <a:gd name="connsiteX91" fmla="*/ 1410340 w 3113125"/>
                <a:gd name="connsiteY91" fmla="*/ 4468435 h 4478058"/>
                <a:gd name="connsiteX92" fmla="*/ 1502732 w 3113125"/>
                <a:gd name="connsiteY92" fmla="*/ 4419858 h 4478058"/>
                <a:gd name="connsiteX93" fmla="*/ 1560835 w 3113125"/>
                <a:gd name="connsiteY93" fmla="*/ 4198878 h 4478058"/>
                <a:gd name="connsiteX94" fmla="*/ 1571312 w 3113125"/>
                <a:gd name="connsiteY94" fmla="*/ 4160777 h 4478058"/>
                <a:gd name="connsiteX95" fmla="*/ 1596077 w 3113125"/>
                <a:gd name="connsiteY95" fmla="*/ 4174112 h 4478058"/>
                <a:gd name="connsiteX96" fmla="*/ 2044705 w 3113125"/>
                <a:gd name="connsiteY96" fmla="*/ 4425572 h 4478058"/>
                <a:gd name="connsiteX97" fmla="*/ 2510477 w 3113125"/>
                <a:gd name="connsiteY97" fmla="*/ 4334133 h 4478058"/>
                <a:gd name="connsiteX98" fmla="*/ 2533338 w 3113125"/>
                <a:gd name="connsiteY98" fmla="*/ 4288412 h 4478058"/>
                <a:gd name="connsiteX99" fmla="*/ 2545720 w 3113125"/>
                <a:gd name="connsiteY99" fmla="*/ 4295080 h 4478058"/>
                <a:gd name="connsiteX100" fmla="*/ 3045782 w 3113125"/>
                <a:gd name="connsiteY100" fmla="*/ 4361755 h 4478058"/>
                <a:gd name="connsiteX101" fmla="*/ 3111505 w 3113125"/>
                <a:gd name="connsiteY101" fmla="*/ 4063622 h 447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113125" h="4478058">
                  <a:moveTo>
                    <a:pt x="3111505" y="4063622"/>
                  </a:moveTo>
                  <a:cubicBezTo>
                    <a:pt x="3105790" y="3980755"/>
                    <a:pt x="3089597" y="3897887"/>
                    <a:pt x="3077215" y="3823592"/>
                  </a:cubicBezTo>
                  <a:cubicBezTo>
                    <a:pt x="3037210" y="3588325"/>
                    <a:pt x="2970535" y="3359725"/>
                    <a:pt x="2913385" y="3128267"/>
                  </a:cubicBezTo>
                  <a:cubicBezTo>
                    <a:pt x="2900050" y="3075880"/>
                    <a:pt x="2882905" y="3045400"/>
                    <a:pt x="2856235" y="3000633"/>
                  </a:cubicBezTo>
                  <a:cubicBezTo>
                    <a:pt x="2816230" y="2934910"/>
                    <a:pt x="2815277" y="2852042"/>
                    <a:pt x="2800990" y="2777747"/>
                  </a:cubicBezTo>
                  <a:cubicBezTo>
                    <a:pt x="2798132" y="2764412"/>
                    <a:pt x="2803847" y="2755840"/>
                    <a:pt x="2815277" y="2750125"/>
                  </a:cubicBezTo>
                  <a:cubicBezTo>
                    <a:pt x="2840042" y="2736790"/>
                    <a:pt x="2863855" y="2722502"/>
                    <a:pt x="2888620" y="2709167"/>
                  </a:cubicBezTo>
                  <a:cubicBezTo>
                    <a:pt x="2929577" y="2686308"/>
                    <a:pt x="2971488" y="2663447"/>
                    <a:pt x="3002920" y="2626300"/>
                  </a:cubicBezTo>
                  <a:cubicBezTo>
                    <a:pt x="3016255" y="2611060"/>
                    <a:pt x="2880047" y="2434847"/>
                    <a:pt x="2864807" y="2411035"/>
                  </a:cubicBezTo>
                  <a:cubicBezTo>
                    <a:pt x="2819088" y="2335787"/>
                    <a:pt x="2774320" y="2240537"/>
                    <a:pt x="2780988" y="2151002"/>
                  </a:cubicBezTo>
                  <a:cubicBezTo>
                    <a:pt x="2793370" y="1964312"/>
                    <a:pt x="2718122" y="1808102"/>
                    <a:pt x="2697167" y="1628080"/>
                  </a:cubicBezTo>
                  <a:cubicBezTo>
                    <a:pt x="2678117" y="1463297"/>
                    <a:pt x="2562865" y="1328995"/>
                    <a:pt x="2541910" y="1168975"/>
                  </a:cubicBezTo>
                  <a:cubicBezTo>
                    <a:pt x="2529527" y="1075630"/>
                    <a:pt x="2619063" y="1029910"/>
                    <a:pt x="2599060" y="949900"/>
                  </a:cubicBezTo>
                  <a:cubicBezTo>
                    <a:pt x="2582867" y="887035"/>
                    <a:pt x="2691452" y="814645"/>
                    <a:pt x="2729552" y="774640"/>
                  </a:cubicBezTo>
                  <a:cubicBezTo>
                    <a:pt x="2876238" y="616525"/>
                    <a:pt x="2668592" y="316487"/>
                    <a:pt x="2579057" y="178375"/>
                  </a:cubicBezTo>
                  <a:cubicBezTo>
                    <a:pt x="2572390" y="167897"/>
                    <a:pt x="2567627" y="151705"/>
                    <a:pt x="2569532" y="139322"/>
                  </a:cubicBezTo>
                  <a:cubicBezTo>
                    <a:pt x="2583820" y="34547"/>
                    <a:pt x="2431420" y="-5458"/>
                    <a:pt x="2355220" y="7877"/>
                  </a:cubicBezTo>
                  <a:cubicBezTo>
                    <a:pt x="2337122" y="10735"/>
                    <a:pt x="2323787" y="20260"/>
                    <a:pt x="2301880" y="5972"/>
                  </a:cubicBezTo>
                  <a:cubicBezTo>
                    <a:pt x="2276162" y="-11173"/>
                    <a:pt x="2222822" y="11687"/>
                    <a:pt x="2207582" y="35500"/>
                  </a:cubicBezTo>
                  <a:cubicBezTo>
                    <a:pt x="2177102" y="83125"/>
                    <a:pt x="2197105" y="239335"/>
                    <a:pt x="2282830" y="224095"/>
                  </a:cubicBezTo>
                  <a:cubicBezTo>
                    <a:pt x="2437135" y="197425"/>
                    <a:pt x="2459042" y="356492"/>
                    <a:pt x="2456185" y="473650"/>
                  </a:cubicBezTo>
                  <a:cubicBezTo>
                    <a:pt x="2455232" y="516512"/>
                    <a:pt x="2454280" y="560327"/>
                    <a:pt x="2469520" y="602237"/>
                  </a:cubicBezTo>
                  <a:cubicBezTo>
                    <a:pt x="2476188" y="621287"/>
                    <a:pt x="2461900" y="652720"/>
                    <a:pt x="2442850" y="661292"/>
                  </a:cubicBezTo>
                  <a:cubicBezTo>
                    <a:pt x="2421895" y="670817"/>
                    <a:pt x="2399035" y="678437"/>
                    <a:pt x="2378080" y="688915"/>
                  </a:cubicBezTo>
                  <a:cubicBezTo>
                    <a:pt x="2360935" y="697487"/>
                    <a:pt x="2342837" y="707965"/>
                    <a:pt x="2330455" y="722252"/>
                  </a:cubicBezTo>
                  <a:cubicBezTo>
                    <a:pt x="2313310" y="742255"/>
                    <a:pt x="2294260" y="745112"/>
                    <a:pt x="2269495" y="743207"/>
                  </a:cubicBezTo>
                  <a:cubicBezTo>
                    <a:pt x="2236157" y="740350"/>
                    <a:pt x="2202820" y="743207"/>
                    <a:pt x="2169482" y="743207"/>
                  </a:cubicBezTo>
                  <a:cubicBezTo>
                    <a:pt x="2161862" y="743207"/>
                    <a:pt x="2153290" y="742255"/>
                    <a:pt x="2145670" y="740350"/>
                  </a:cubicBezTo>
                  <a:cubicBezTo>
                    <a:pt x="2130430" y="737492"/>
                    <a:pt x="2116142" y="733682"/>
                    <a:pt x="2101855" y="729872"/>
                  </a:cubicBezTo>
                  <a:cubicBezTo>
                    <a:pt x="2095187" y="727967"/>
                    <a:pt x="2081852" y="726062"/>
                    <a:pt x="2081852" y="724157"/>
                  </a:cubicBezTo>
                  <a:cubicBezTo>
                    <a:pt x="2081852" y="711775"/>
                    <a:pt x="2078995" y="692725"/>
                    <a:pt x="2086615" y="687962"/>
                  </a:cubicBezTo>
                  <a:cubicBezTo>
                    <a:pt x="2155195" y="637480"/>
                    <a:pt x="2189485" y="430787"/>
                    <a:pt x="2085662" y="398402"/>
                  </a:cubicBezTo>
                  <a:cubicBezTo>
                    <a:pt x="2072327" y="394592"/>
                    <a:pt x="2068517" y="386972"/>
                    <a:pt x="2065660" y="374590"/>
                  </a:cubicBezTo>
                  <a:cubicBezTo>
                    <a:pt x="2038990" y="211712"/>
                    <a:pt x="1968505" y="91697"/>
                    <a:pt x="1800865" y="51692"/>
                  </a:cubicBezTo>
                  <a:cubicBezTo>
                    <a:pt x="1774195" y="45025"/>
                    <a:pt x="1656085" y="53597"/>
                    <a:pt x="1643702" y="42167"/>
                  </a:cubicBezTo>
                  <a:cubicBezTo>
                    <a:pt x="1624652" y="24070"/>
                    <a:pt x="1600840" y="23117"/>
                    <a:pt x="1579885" y="30737"/>
                  </a:cubicBezTo>
                  <a:cubicBezTo>
                    <a:pt x="1527497" y="48835"/>
                    <a:pt x="1463680" y="66932"/>
                    <a:pt x="1417960" y="104080"/>
                  </a:cubicBezTo>
                  <a:cubicBezTo>
                    <a:pt x="1357952" y="151705"/>
                    <a:pt x="1359857" y="213617"/>
                    <a:pt x="1321757" y="273625"/>
                  </a:cubicBezTo>
                  <a:cubicBezTo>
                    <a:pt x="1273180" y="349825"/>
                    <a:pt x="1278895" y="431740"/>
                    <a:pt x="1296040" y="513655"/>
                  </a:cubicBezTo>
                  <a:cubicBezTo>
                    <a:pt x="1313185" y="596522"/>
                    <a:pt x="1375097" y="682247"/>
                    <a:pt x="1413197" y="756542"/>
                  </a:cubicBezTo>
                  <a:cubicBezTo>
                    <a:pt x="1437010" y="803215"/>
                    <a:pt x="1463680" y="849887"/>
                    <a:pt x="1484635" y="898465"/>
                  </a:cubicBezTo>
                  <a:cubicBezTo>
                    <a:pt x="1500827" y="934660"/>
                    <a:pt x="1478920" y="954662"/>
                    <a:pt x="1477015" y="988000"/>
                  </a:cubicBezTo>
                  <a:cubicBezTo>
                    <a:pt x="1473205" y="1068010"/>
                    <a:pt x="1494160" y="1074677"/>
                    <a:pt x="1425580" y="1120397"/>
                  </a:cubicBezTo>
                  <a:cubicBezTo>
                    <a:pt x="1387480" y="1146115"/>
                    <a:pt x="1347475" y="1171832"/>
                    <a:pt x="1312232" y="1200407"/>
                  </a:cubicBezTo>
                  <a:cubicBezTo>
                    <a:pt x="1269370" y="1236602"/>
                    <a:pt x="1328425" y="1306135"/>
                    <a:pt x="1325567" y="1349950"/>
                  </a:cubicBezTo>
                  <a:cubicBezTo>
                    <a:pt x="1321757" y="1404242"/>
                    <a:pt x="1276037" y="1459487"/>
                    <a:pt x="1241747" y="1498540"/>
                  </a:cubicBezTo>
                  <a:cubicBezTo>
                    <a:pt x="1188407" y="1560452"/>
                    <a:pt x="1106492" y="1563310"/>
                    <a:pt x="1059820" y="1630937"/>
                  </a:cubicBezTo>
                  <a:cubicBezTo>
                    <a:pt x="1033150" y="1669990"/>
                    <a:pt x="1026482" y="1717615"/>
                    <a:pt x="995050" y="1751905"/>
                  </a:cubicBezTo>
                  <a:cubicBezTo>
                    <a:pt x="934090" y="1817627"/>
                    <a:pt x="834077" y="1861442"/>
                    <a:pt x="762640" y="1916687"/>
                  </a:cubicBezTo>
                  <a:cubicBezTo>
                    <a:pt x="654055" y="2001460"/>
                    <a:pt x="554042" y="2097662"/>
                    <a:pt x="456887" y="2194817"/>
                  </a:cubicBezTo>
                  <a:cubicBezTo>
                    <a:pt x="408310" y="2243395"/>
                    <a:pt x="367352" y="2298640"/>
                    <a:pt x="314012" y="2342455"/>
                  </a:cubicBezTo>
                  <a:cubicBezTo>
                    <a:pt x="259720" y="2387222"/>
                    <a:pt x="190187" y="2367220"/>
                    <a:pt x="126370" y="2377697"/>
                  </a:cubicBezTo>
                  <a:cubicBezTo>
                    <a:pt x="48265" y="2391032"/>
                    <a:pt x="-62225" y="2534860"/>
                    <a:pt x="43502" y="2584390"/>
                  </a:cubicBezTo>
                  <a:cubicBezTo>
                    <a:pt x="53980" y="2589152"/>
                    <a:pt x="63505" y="2594867"/>
                    <a:pt x="73982" y="2600583"/>
                  </a:cubicBezTo>
                  <a:cubicBezTo>
                    <a:pt x="72077" y="2604392"/>
                    <a:pt x="72077" y="2607250"/>
                    <a:pt x="70172" y="2609155"/>
                  </a:cubicBezTo>
                  <a:cubicBezTo>
                    <a:pt x="59695" y="2630110"/>
                    <a:pt x="61600" y="2634872"/>
                    <a:pt x="84460" y="2640587"/>
                  </a:cubicBezTo>
                  <a:cubicBezTo>
                    <a:pt x="98747" y="2644397"/>
                    <a:pt x="113035" y="2647255"/>
                    <a:pt x="126370" y="2652970"/>
                  </a:cubicBezTo>
                  <a:cubicBezTo>
                    <a:pt x="155897" y="2665352"/>
                    <a:pt x="184472" y="2667258"/>
                    <a:pt x="214000" y="2654875"/>
                  </a:cubicBezTo>
                  <a:cubicBezTo>
                    <a:pt x="311155" y="2614870"/>
                    <a:pt x="372115" y="2531050"/>
                    <a:pt x="443552" y="2455802"/>
                  </a:cubicBezTo>
                  <a:cubicBezTo>
                    <a:pt x="461650" y="2436752"/>
                    <a:pt x="479747" y="2416750"/>
                    <a:pt x="501655" y="2403415"/>
                  </a:cubicBezTo>
                  <a:cubicBezTo>
                    <a:pt x="705490" y="2274827"/>
                    <a:pt x="968380" y="2179577"/>
                    <a:pt x="1128400" y="1995745"/>
                  </a:cubicBezTo>
                  <a:cubicBezTo>
                    <a:pt x="1151260" y="1970027"/>
                    <a:pt x="1176025" y="1946215"/>
                    <a:pt x="1201742" y="1923355"/>
                  </a:cubicBezTo>
                  <a:cubicBezTo>
                    <a:pt x="1220792" y="1906210"/>
                    <a:pt x="1261750" y="1904305"/>
                    <a:pt x="1278895" y="1916687"/>
                  </a:cubicBezTo>
                  <a:cubicBezTo>
                    <a:pt x="1298897" y="1930975"/>
                    <a:pt x="1304612" y="1930022"/>
                    <a:pt x="1323662" y="1914782"/>
                  </a:cubicBezTo>
                  <a:cubicBezTo>
                    <a:pt x="1363667" y="1882397"/>
                    <a:pt x="1448440" y="1821437"/>
                    <a:pt x="1506542" y="1820485"/>
                  </a:cubicBezTo>
                  <a:cubicBezTo>
                    <a:pt x="1574170" y="1818580"/>
                    <a:pt x="1660847" y="1903352"/>
                    <a:pt x="1718950" y="1939547"/>
                  </a:cubicBezTo>
                  <a:cubicBezTo>
                    <a:pt x="1763717" y="1968122"/>
                    <a:pt x="1843727" y="1996697"/>
                    <a:pt x="1868492" y="2045275"/>
                  </a:cubicBezTo>
                  <a:cubicBezTo>
                    <a:pt x="1963742" y="2227202"/>
                    <a:pt x="1922785" y="2424370"/>
                    <a:pt x="1871350" y="2612965"/>
                  </a:cubicBezTo>
                  <a:cubicBezTo>
                    <a:pt x="1810390" y="2832992"/>
                    <a:pt x="1863730" y="3059687"/>
                    <a:pt x="1838965" y="3282572"/>
                  </a:cubicBezTo>
                  <a:cubicBezTo>
                    <a:pt x="1835155" y="3318767"/>
                    <a:pt x="1878017" y="3364487"/>
                    <a:pt x="1889447" y="3398777"/>
                  </a:cubicBezTo>
                  <a:cubicBezTo>
                    <a:pt x="1899925" y="3433067"/>
                    <a:pt x="1902782" y="3467358"/>
                    <a:pt x="1904687" y="3502600"/>
                  </a:cubicBezTo>
                  <a:cubicBezTo>
                    <a:pt x="1905640" y="3517840"/>
                    <a:pt x="1898972" y="3675002"/>
                    <a:pt x="1917070" y="3675955"/>
                  </a:cubicBezTo>
                  <a:cubicBezTo>
                    <a:pt x="1909450" y="3675955"/>
                    <a:pt x="1904687" y="3675955"/>
                    <a:pt x="1900877" y="3675002"/>
                  </a:cubicBezTo>
                  <a:cubicBezTo>
                    <a:pt x="1844680" y="3653095"/>
                    <a:pt x="1788482" y="3630235"/>
                    <a:pt x="1732285" y="3609280"/>
                  </a:cubicBezTo>
                  <a:cubicBezTo>
                    <a:pt x="1711330" y="3601660"/>
                    <a:pt x="1710377" y="3586420"/>
                    <a:pt x="1713235" y="3568322"/>
                  </a:cubicBezTo>
                  <a:cubicBezTo>
                    <a:pt x="1714187" y="3563560"/>
                    <a:pt x="1711330" y="3554987"/>
                    <a:pt x="1707520" y="3554035"/>
                  </a:cubicBezTo>
                  <a:cubicBezTo>
                    <a:pt x="1637035" y="3530222"/>
                    <a:pt x="1523687" y="3467358"/>
                    <a:pt x="1447487" y="3484502"/>
                  </a:cubicBezTo>
                  <a:cubicBezTo>
                    <a:pt x="1409387" y="3493075"/>
                    <a:pt x="1353190" y="3669287"/>
                    <a:pt x="1362715" y="3672145"/>
                  </a:cubicBezTo>
                  <a:cubicBezTo>
                    <a:pt x="1256035" y="3645475"/>
                    <a:pt x="1158880" y="3603565"/>
                    <a:pt x="1065535" y="3545462"/>
                  </a:cubicBezTo>
                  <a:cubicBezTo>
                    <a:pt x="1065535" y="3545462"/>
                    <a:pt x="1065535" y="3545462"/>
                    <a:pt x="1065535" y="3544510"/>
                  </a:cubicBezTo>
                  <a:cubicBezTo>
                    <a:pt x="1106492" y="3469262"/>
                    <a:pt x="827410" y="3354010"/>
                    <a:pt x="777880" y="3366392"/>
                  </a:cubicBezTo>
                  <a:cubicBezTo>
                    <a:pt x="737875" y="3375917"/>
                    <a:pt x="699775" y="3537842"/>
                    <a:pt x="687392" y="3571180"/>
                  </a:cubicBezTo>
                  <a:cubicBezTo>
                    <a:pt x="630242" y="3703577"/>
                    <a:pt x="582617" y="3839785"/>
                    <a:pt x="535945" y="3976945"/>
                  </a:cubicBezTo>
                  <a:cubicBezTo>
                    <a:pt x="494987" y="4099817"/>
                    <a:pt x="434027" y="4227453"/>
                    <a:pt x="432122" y="4357945"/>
                  </a:cubicBezTo>
                  <a:cubicBezTo>
                    <a:pt x="432122" y="4370328"/>
                    <a:pt x="436885" y="4386520"/>
                    <a:pt x="445457" y="4393187"/>
                  </a:cubicBezTo>
                  <a:cubicBezTo>
                    <a:pt x="461650" y="4405570"/>
                    <a:pt x="482605" y="4412237"/>
                    <a:pt x="502607" y="4419858"/>
                  </a:cubicBezTo>
                  <a:cubicBezTo>
                    <a:pt x="586427" y="4451290"/>
                    <a:pt x="640720" y="4303653"/>
                    <a:pt x="672152" y="4253170"/>
                  </a:cubicBezTo>
                  <a:cubicBezTo>
                    <a:pt x="737875" y="4146490"/>
                    <a:pt x="829315" y="4047430"/>
                    <a:pt x="926470" y="3968372"/>
                  </a:cubicBezTo>
                  <a:cubicBezTo>
                    <a:pt x="1061725" y="3856930"/>
                    <a:pt x="1204600" y="3941702"/>
                    <a:pt x="1334140" y="4012187"/>
                  </a:cubicBezTo>
                  <a:cubicBezTo>
                    <a:pt x="1339855" y="4015045"/>
                    <a:pt x="1343665" y="4026475"/>
                    <a:pt x="1342712" y="4033142"/>
                  </a:cubicBezTo>
                  <a:cubicBezTo>
                    <a:pt x="1329377" y="4142680"/>
                    <a:pt x="1316042" y="4264600"/>
                    <a:pt x="1333187" y="4378900"/>
                  </a:cubicBezTo>
                  <a:cubicBezTo>
                    <a:pt x="1342712" y="4441765"/>
                    <a:pt x="1351285" y="4452243"/>
                    <a:pt x="1410340" y="4468435"/>
                  </a:cubicBezTo>
                  <a:cubicBezTo>
                    <a:pt x="1451297" y="4478912"/>
                    <a:pt x="1489397" y="4459862"/>
                    <a:pt x="1502732" y="4419858"/>
                  </a:cubicBezTo>
                  <a:cubicBezTo>
                    <a:pt x="1525592" y="4352230"/>
                    <a:pt x="1543690" y="4272220"/>
                    <a:pt x="1560835" y="4198878"/>
                  </a:cubicBezTo>
                  <a:cubicBezTo>
                    <a:pt x="1563692" y="4187447"/>
                    <a:pt x="1567502" y="4176017"/>
                    <a:pt x="1571312" y="4160777"/>
                  </a:cubicBezTo>
                  <a:cubicBezTo>
                    <a:pt x="1581790" y="4166492"/>
                    <a:pt x="1589410" y="4170302"/>
                    <a:pt x="1596077" y="4174112"/>
                  </a:cubicBezTo>
                  <a:cubicBezTo>
                    <a:pt x="1742762" y="4257933"/>
                    <a:pt x="1889447" y="4357945"/>
                    <a:pt x="2044705" y="4425572"/>
                  </a:cubicBezTo>
                  <a:cubicBezTo>
                    <a:pt x="2208535" y="4497010"/>
                    <a:pt x="2417132" y="4519870"/>
                    <a:pt x="2510477" y="4334133"/>
                  </a:cubicBezTo>
                  <a:cubicBezTo>
                    <a:pt x="2518097" y="4318893"/>
                    <a:pt x="2525717" y="4304605"/>
                    <a:pt x="2533338" y="4288412"/>
                  </a:cubicBezTo>
                  <a:cubicBezTo>
                    <a:pt x="2538100" y="4290318"/>
                    <a:pt x="2541910" y="4292222"/>
                    <a:pt x="2545720" y="4295080"/>
                  </a:cubicBezTo>
                  <a:cubicBezTo>
                    <a:pt x="2671450" y="4369375"/>
                    <a:pt x="2917195" y="4535110"/>
                    <a:pt x="3045782" y="4361755"/>
                  </a:cubicBezTo>
                  <a:cubicBezTo>
                    <a:pt x="3105790" y="4272220"/>
                    <a:pt x="3118172" y="4168397"/>
                    <a:pt x="3111505" y="40636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1">
              <a:extLst>
                <a:ext uri="{FF2B5EF4-FFF2-40B4-BE49-F238E27FC236}">
                  <a16:creationId xmlns:a16="http://schemas.microsoft.com/office/drawing/2014/main" id="{CCDCF107-99DD-434B-8541-5FA24ED28D2D}"/>
                </a:ext>
              </a:extLst>
            </p:cNvPr>
            <p:cNvGrpSpPr/>
            <p:nvPr/>
          </p:nvGrpSpPr>
          <p:grpSpPr>
            <a:xfrm>
              <a:off x="5960030" y="2069850"/>
              <a:ext cx="3848176" cy="4064976"/>
              <a:chOff x="3729037" y="928687"/>
              <a:chExt cx="4733925" cy="5000625"/>
            </a:xfrm>
            <a:solidFill>
              <a:schemeClr val="accent2"/>
            </a:solidFill>
          </p:grpSpPr>
          <p:sp>
            <p:nvSpPr>
              <p:cNvPr id="22" name="Freeform: Shape 5">
                <a:extLst>
                  <a:ext uri="{FF2B5EF4-FFF2-40B4-BE49-F238E27FC236}">
                    <a16:creationId xmlns:a16="http://schemas.microsoft.com/office/drawing/2014/main" id="{181F06C2-2C1E-4032-8FD1-47B7E2A7AC02}"/>
                  </a:ext>
                </a:extLst>
              </p:cNvPr>
              <p:cNvSpPr/>
              <p:nvPr/>
            </p:nvSpPr>
            <p:spPr>
              <a:xfrm>
                <a:off x="3728834" y="928448"/>
                <a:ext cx="4733148" cy="3534783"/>
              </a:xfrm>
              <a:custGeom>
                <a:avLst/>
                <a:gdLst>
                  <a:gd name="connsiteX0" fmla="*/ 2438602 w 4733148"/>
                  <a:gd name="connsiteY0" fmla="*/ 1031796 h 3534783"/>
                  <a:gd name="connsiteX1" fmla="*/ 2992005 w 4733148"/>
                  <a:gd name="connsiteY1" fmla="*/ 1031796 h 3534783"/>
                  <a:gd name="connsiteX2" fmla="*/ 3015817 w 4733148"/>
                  <a:gd name="connsiteY2" fmla="*/ 1061323 h 3534783"/>
                  <a:gd name="connsiteX3" fmla="*/ 2419552 w 4733148"/>
                  <a:gd name="connsiteY3" fmla="*/ 2342436 h 3534783"/>
                  <a:gd name="connsiteX4" fmla="*/ 263092 w 4733148"/>
                  <a:gd name="connsiteY4" fmla="*/ 3288268 h 3534783"/>
                  <a:gd name="connsiteX5" fmla="*/ 1155 w 4733148"/>
                  <a:gd name="connsiteY5" fmla="*/ 3306366 h 3534783"/>
                  <a:gd name="connsiteX6" fmla="*/ 214515 w 4733148"/>
                  <a:gd name="connsiteY6" fmla="*/ 3421618 h 3534783"/>
                  <a:gd name="connsiteX7" fmla="*/ 2889135 w 4733148"/>
                  <a:gd name="connsiteY7" fmla="*/ 3048238 h 3534783"/>
                  <a:gd name="connsiteX8" fmla="*/ 4237875 w 4733148"/>
                  <a:gd name="connsiteY8" fmla="*/ 1061323 h 3534783"/>
                  <a:gd name="connsiteX9" fmla="*/ 4261687 w 4733148"/>
                  <a:gd name="connsiteY9" fmla="*/ 1042273 h 3534783"/>
                  <a:gd name="connsiteX10" fmla="*/ 4709362 w 4733148"/>
                  <a:gd name="connsiteY10" fmla="*/ 1032748 h 3534783"/>
                  <a:gd name="connsiteX11" fmla="*/ 4724602 w 4733148"/>
                  <a:gd name="connsiteY11" fmla="*/ 989886 h 3534783"/>
                  <a:gd name="connsiteX12" fmla="*/ 3617797 w 4733148"/>
                  <a:gd name="connsiteY12" fmla="*/ 10716 h 3534783"/>
                  <a:gd name="connsiteX13" fmla="*/ 3561600 w 4733148"/>
                  <a:gd name="connsiteY13" fmla="*/ 10716 h 3534783"/>
                  <a:gd name="connsiteX14" fmla="*/ 2422410 w 4733148"/>
                  <a:gd name="connsiteY14" fmla="*/ 988933 h 3534783"/>
                  <a:gd name="connsiteX15" fmla="*/ 2438602 w 4733148"/>
                  <a:gd name="connsiteY15" fmla="*/ 1031796 h 353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33148" h="3534783">
                    <a:moveTo>
                      <a:pt x="2438602" y="1031796"/>
                    </a:moveTo>
                    <a:lnTo>
                      <a:pt x="2992005" y="1031796"/>
                    </a:lnTo>
                    <a:cubicBezTo>
                      <a:pt x="3007245" y="1031796"/>
                      <a:pt x="3018675" y="1046083"/>
                      <a:pt x="3015817" y="1061323"/>
                    </a:cubicBezTo>
                    <a:cubicBezTo>
                      <a:pt x="2984385" y="1211818"/>
                      <a:pt x="2820555" y="1909048"/>
                      <a:pt x="2419552" y="2342436"/>
                    </a:cubicBezTo>
                    <a:cubicBezTo>
                      <a:pt x="1795665" y="3017758"/>
                      <a:pt x="1217497" y="3313033"/>
                      <a:pt x="263092" y="3288268"/>
                    </a:cubicBezTo>
                    <a:cubicBezTo>
                      <a:pt x="178320" y="3286363"/>
                      <a:pt x="21157" y="3235881"/>
                      <a:pt x="1155" y="3306366"/>
                    </a:cubicBezTo>
                    <a:cubicBezTo>
                      <a:pt x="-14085" y="3357801"/>
                      <a:pt x="124980" y="3398758"/>
                      <a:pt x="214515" y="3421618"/>
                    </a:cubicBezTo>
                    <a:cubicBezTo>
                      <a:pt x="827925" y="3582591"/>
                      <a:pt x="1936635" y="3655933"/>
                      <a:pt x="2889135" y="3048238"/>
                    </a:cubicBezTo>
                    <a:cubicBezTo>
                      <a:pt x="4054995" y="2304336"/>
                      <a:pt x="4194060" y="1265158"/>
                      <a:pt x="4237875" y="1061323"/>
                    </a:cubicBezTo>
                    <a:cubicBezTo>
                      <a:pt x="4240733" y="1049893"/>
                      <a:pt x="4250258" y="1042273"/>
                      <a:pt x="4261687" y="1042273"/>
                    </a:cubicBezTo>
                    <a:cubicBezTo>
                      <a:pt x="4400752" y="1040368"/>
                      <a:pt x="4607445" y="1035606"/>
                      <a:pt x="4709362" y="1032748"/>
                    </a:cubicBezTo>
                    <a:cubicBezTo>
                      <a:pt x="4731270" y="1031796"/>
                      <a:pt x="4741747" y="1005126"/>
                      <a:pt x="4724602" y="989886"/>
                    </a:cubicBezTo>
                    <a:lnTo>
                      <a:pt x="3617797" y="10716"/>
                    </a:lnTo>
                    <a:cubicBezTo>
                      <a:pt x="3601605" y="-3572"/>
                      <a:pt x="3577792" y="-3572"/>
                      <a:pt x="3561600" y="10716"/>
                    </a:cubicBezTo>
                    <a:lnTo>
                      <a:pt x="2422410" y="988933"/>
                    </a:lnTo>
                    <a:cubicBezTo>
                      <a:pt x="2405265" y="1004173"/>
                      <a:pt x="2415742" y="1031796"/>
                      <a:pt x="2438602" y="10317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6">
                <a:extLst>
                  <a:ext uri="{FF2B5EF4-FFF2-40B4-BE49-F238E27FC236}">
                    <a16:creationId xmlns:a16="http://schemas.microsoft.com/office/drawing/2014/main" id="{1700483E-F563-4A81-99EE-36D51E7A1F71}"/>
                  </a:ext>
                </a:extLst>
              </p:cNvPr>
              <p:cNvSpPr/>
              <p:nvPr/>
            </p:nvSpPr>
            <p:spPr>
              <a:xfrm>
                <a:off x="3729037" y="4451031"/>
                <a:ext cx="626745" cy="1473517"/>
              </a:xfrm>
              <a:custGeom>
                <a:avLst/>
                <a:gdLst>
                  <a:gd name="connsiteX0" fmla="*/ 4763 w 626745"/>
                  <a:gd name="connsiteY0" fmla="*/ 0 h 1473517"/>
                  <a:gd name="connsiteX1" fmla="*/ 0 w 626745"/>
                  <a:gd name="connsiteY1" fmla="*/ 0 h 1473517"/>
                  <a:gd name="connsiteX2" fmla="*/ 0 w 626745"/>
                  <a:gd name="connsiteY2" fmla="*/ 1426845 h 1473517"/>
                  <a:gd name="connsiteX3" fmla="*/ 46673 w 626745"/>
                  <a:gd name="connsiteY3" fmla="*/ 1473518 h 1473517"/>
                  <a:gd name="connsiteX4" fmla="*/ 580073 w 626745"/>
                  <a:gd name="connsiteY4" fmla="*/ 1473518 h 1473517"/>
                  <a:gd name="connsiteX5" fmla="*/ 626745 w 626745"/>
                  <a:gd name="connsiteY5" fmla="*/ 1426845 h 1473517"/>
                  <a:gd name="connsiteX6" fmla="*/ 626745 w 626745"/>
                  <a:gd name="connsiteY6" fmla="*/ 175260 h 1473517"/>
                  <a:gd name="connsiteX7" fmla="*/ 221933 w 626745"/>
                  <a:gd name="connsiteY7" fmla="*/ 95250 h 1473517"/>
                  <a:gd name="connsiteX8" fmla="*/ 4763 w 626745"/>
                  <a:gd name="connsiteY8" fmla="*/ 0 h 1473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745" h="1473517">
                    <a:moveTo>
                      <a:pt x="4763" y="0"/>
                    </a:moveTo>
                    <a:lnTo>
                      <a:pt x="0" y="0"/>
                    </a:lnTo>
                    <a:lnTo>
                      <a:pt x="0" y="1426845"/>
                    </a:lnTo>
                    <a:cubicBezTo>
                      <a:pt x="0" y="1452563"/>
                      <a:pt x="20955" y="1473518"/>
                      <a:pt x="46673" y="1473518"/>
                    </a:cubicBezTo>
                    <a:lnTo>
                      <a:pt x="580073" y="1473518"/>
                    </a:lnTo>
                    <a:cubicBezTo>
                      <a:pt x="605790" y="1473518"/>
                      <a:pt x="626745" y="1452563"/>
                      <a:pt x="626745" y="1426845"/>
                    </a:cubicBezTo>
                    <a:lnTo>
                      <a:pt x="626745" y="175260"/>
                    </a:lnTo>
                    <a:cubicBezTo>
                      <a:pt x="476250" y="154305"/>
                      <a:pt x="340043" y="126683"/>
                      <a:pt x="221933" y="95250"/>
                    </a:cubicBezTo>
                    <a:cubicBezTo>
                      <a:pt x="142875" y="75248"/>
                      <a:pt x="27623" y="41910"/>
                      <a:pt x="476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7">
                <a:extLst>
                  <a:ext uri="{FF2B5EF4-FFF2-40B4-BE49-F238E27FC236}">
                    <a16:creationId xmlns:a16="http://schemas.microsoft.com/office/drawing/2014/main" id="{90490277-6596-4EBC-BF2F-FA0CEA34C73F}"/>
                  </a:ext>
                </a:extLst>
              </p:cNvPr>
              <p:cNvSpPr/>
              <p:nvPr/>
            </p:nvSpPr>
            <p:spPr>
              <a:xfrm>
                <a:off x="4667249" y="4642484"/>
                <a:ext cx="626745" cy="1282065"/>
              </a:xfrm>
              <a:custGeom>
                <a:avLst/>
                <a:gdLst>
                  <a:gd name="connsiteX0" fmla="*/ 0 w 626745"/>
                  <a:gd name="connsiteY0" fmla="*/ 14288 h 1282065"/>
                  <a:gd name="connsiteX1" fmla="*/ 0 w 626745"/>
                  <a:gd name="connsiteY1" fmla="*/ 1235392 h 1282065"/>
                  <a:gd name="connsiteX2" fmla="*/ 46673 w 626745"/>
                  <a:gd name="connsiteY2" fmla="*/ 1282065 h 1282065"/>
                  <a:gd name="connsiteX3" fmla="*/ 580072 w 626745"/>
                  <a:gd name="connsiteY3" fmla="*/ 1282065 h 1282065"/>
                  <a:gd name="connsiteX4" fmla="*/ 626745 w 626745"/>
                  <a:gd name="connsiteY4" fmla="*/ 1235392 h 1282065"/>
                  <a:gd name="connsiteX5" fmla="*/ 626745 w 626745"/>
                  <a:gd name="connsiteY5" fmla="*/ 0 h 1282065"/>
                  <a:gd name="connsiteX6" fmla="*/ 0 w 626745"/>
                  <a:gd name="connsiteY6" fmla="*/ 14288 h 128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745" h="1282065">
                    <a:moveTo>
                      <a:pt x="0" y="14288"/>
                    </a:moveTo>
                    <a:lnTo>
                      <a:pt x="0" y="1235392"/>
                    </a:lnTo>
                    <a:cubicBezTo>
                      <a:pt x="0" y="1261110"/>
                      <a:pt x="20955" y="1282065"/>
                      <a:pt x="46673" y="1282065"/>
                    </a:cubicBezTo>
                    <a:lnTo>
                      <a:pt x="580072" y="1282065"/>
                    </a:lnTo>
                    <a:cubicBezTo>
                      <a:pt x="605790" y="1282065"/>
                      <a:pt x="626745" y="1261110"/>
                      <a:pt x="626745" y="1235392"/>
                    </a:cubicBezTo>
                    <a:lnTo>
                      <a:pt x="626745" y="0"/>
                    </a:lnTo>
                    <a:cubicBezTo>
                      <a:pt x="407670" y="23813"/>
                      <a:pt x="196215" y="25718"/>
                      <a:pt x="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8">
                <a:extLst>
                  <a:ext uri="{FF2B5EF4-FFF2-40B4-BE49-F238E27FC236}">
                    <a16:creationId xmlns:a16="http://schemas.microsoft.com/office/drawing/2014/main" id="{83F419BE-E232-4C56-8447-120CA8A96B92}"/>
                  </a:ext>
                </a:extLst>
              </p:cNvPr>
              <p:cNvSpPr/>
              <p:nvPr/>
            </p:nvSpPr>
            <p:spPr>
              <a:xfrm>
                <a:off x="5634037" y="4397692"/>
                <a:ext cx="626744" cy="1525905"/>
              </a:xfrm>
              <a:custGeom>
                <a:avLst/>
                <a:gdLst>
                  <a:gd name="connsiteX0" fmla="*/ 0 w 626744"/>
                  <a:gd name="connsiteY0" fmla="*/ 1479232 h 1525905"/>
                  <a:gd name="connsiteX1" fmla="*/ 46672 w 626744"/>
                  <a:gd name="connsiteY1" fmla="*/ 1525905 h 1525905"/>
                  <a:gd name="connsiteX2" fmla="*/ 580072 w 626744"/>
                  <a:gd name="connsiteY2" fmla="*/ 1525905 h 1525905"/>
                  <a:gd name="connsiteX3" fmla="*/ 626745 w 626744"/>
                  <a:gd name="connsiteY3" fmla="*/ 1479232 h 1525905"/>
                  <a:gd name="connsiteX4" fmla="*/ 626745 w 626744"/>
                  <a:gd name="connsiteY4" fmla="*/ 0 h 1525905"/>
                  <a:gd name="connsiteX5" fmla="*/ 0 w 626744"/>
                  <a:gd name="connsiteY5" fmla="*/ 193357 h 1525905"/>
                  <a:gd name="connsiteX6" fmla="*/ 0 w 626744"/>
                  <a:gd name="connsiteY6" fmla="*/ 1479232 h 152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744" h="1525905">
                    <a:moveTo>
                      <a:pt x="0" y="1479232"/>
                    </a:moveTo>
                    <a:cubicBezTo>
                      <a:pt x="0" y="1504950"/>
                      <a:pt x="20955" y="1525905"/>
                      <a:pt x="46672" y="1525905"/>
                    </a:cubicBezTo>
                    <a:lnTo>
                      <a:pt x="580072" y="1525905"/>
                    </a:lnTo>
                    <a:cubicBezTo>
                      <a:pt x="605790" y="1525905"/>
                      <a:pt x="626745" y="1504950"/>
                      <a:pt x="626745" y="1479232"/>
                    </a:cubicBezTo>
                    <a:lnTo>
                      <a:pt x="626745" y="0"/>
                    </a:lnTo>
                    <a:cubicBezTo>
                      <a:pt x="418147" y="88582"/>
                      <a:pt x="207645" y="150495"/>
                      <a:pt x="0" y="193357"/>
                    </a:cubicBezTo>
                    <a:lnTo>
                      <a:pt x="0" y="14792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9">
                <a:extLst>
                  <a:ext uri="{FF2B5EF4-FFF2-40B4-BE49-F238E27FC236}">
                    <a16:creationId xmlns:a16="http://schemas.microsoft.com/office/drawing/2014/main" id="{183FCB8F-66D1-4E63-AFB0-82E9E3325895}"/>
                  </a:ext>
                </a:extLst>
              </p:cNvPr>
              <p:cNvSpPr/>
              <p:nvPr/>
            </p:nvSpPr>
            <p:spPr>
              <a:xfrm>
                <a:off x="6543674" y="3810952"/>
                <a:ext cx="626744" cy="2113597"/>
              </a:xfrm>
              <a:custGeom>
                <a:avLst/>
                <a:gdLst>
                  <a:gd name="connsiteX0" fmla="*/ 0 w 626744"/>
                  <a:gd name="connsiteY0" fmla="*/ 449580 h 2113597"/>
                  <a:gd name="connsiteX1" fmla="*/ 0 w 626744"/>
                  <a:gd name="connsiteY1" fmla="*/ 2066925 h 2113597"/>
                  <a:gd name="connsiteX2" fmla="*/ 46672 w 626744"/>
                  <a:gd name="connsiteY2" fmla="*/ 2113598 h 2113597"/>
                  <a:gd name="connsiteX3" fmla="*/ 580072 w 626744"/>
                  <a:gd name="connsiteY3" fmla="*/ 2113598 h 2113597"/>
                  <a:gd name="connsiteX4" fmla="*/ 626745 w 626744"/>
                  <a:gd name="connsiteY4" fmla="*/ 2066925 h 2113597"/>
                  <a:gd name="connsiteX5" fmla="*/ 626745 w 626744"/>
                  <a:gd name="connsiteY5" fmla="*/ 0 h 2113597"/>
                  <a:gd name="connsiteX6" fmla="*/ 165735 w 626744"/>
                  <a:gd name="connsiteY6" fmla="*/ 350520 h 2113597"/>
                  <a:gd name="connsiteX7" fmla="*/ 0 w 626744"/>
                  <a:gd name="connsiteY7" fmla="*/ 449580 h 2113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744" h="2113597">
                    <a:moveTo>
                      <a:pt x="0" y="449580"/>
                    </a:moveTo>
                    <a:lnTo>
                      <a:pt x="0" y="2066925"/>
                    </a:lnTo>
                    <a:cubicBezTo>
                      <a:pt x="0" y="2092642"/>
                      <a:pt x="20955" y="2113598"/>
                      <a:pt x="46672" y="2113598"/>
                    </a:cubicBezTo>
                    <a:lnTo>
                      <a:pt x="580072" y="2113598"/>
                    </a:lnTo>
                    <a:cubicBezTo>
                      <a:pt x="605790" y="2113598"/>
                      <a:pt x="626745" y="2092642"/>
                      <a:pt x="626745" y="2066925"/>
                    </a:cubicBezTo>
                    <a:lnTo>
                      <a:pt x="626745" y="0"/>
                    </a:lnTo>
                    <a:cubicBezTo>
                      <a:pt x="493395" y="120967"/>
                      <a:pt x="340995" y="239078"/>
                      <a:pt x="165735" y="350520"/>
                    </a:cubicBezTo>
                    <a:cubicBezTo>
                      <a:pt x="110490" y="385763"/>
                      <a:pt x="55245" y="418147"/>
                      <a:pt x="0" y="4495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0">
                <a:extLst>
                  <a:ext uri="{FF2B5EF4-FFF2-40B4-BE49-F238E27FC236}">
                    <a16:creationId xmlns:a16="http://schemas.microsoft.com/office/drawing/2014/main" id="{7F4C9710-D35E-4BEF-8BD2-CF260FDF417A}"/>
                  </a:ext>
                </a:extLst>
              </p:cNvPr>
              <p:cNvSpPr/>
              <p:nvPr/>
            </p:nvSpPr>
            <p:spPr>
              <a:xfrm>
                <a:off x="7481887" y="2153602"/>
                <a:ext cx="626744" cy="3769995"/>
              </a:xfrm>
              <a:custGeom>
                <a:avLst/>
                <a:gdLst>
                  <a:gd name="connsiteX0" fmla="*/ 0 w 626744"/>
                  <a:gd name="connsiteY0" fmla="*/ 3723323 h 3769995"/>
                  <a:gd name="connsiteX1" fmla="*/ 46672 w 626744"/>
                  <a:gd name="connsiteY1" fmla="*/ 3769995 h 3769995"/>
                  <a:gd name="connsiteX2" fmla="*/ 580072 w 626744"/>
                  <a:gd name="connsiteY2" fmla="*/ 3769995 h 3769995"/>
                  <a:gd name="connsiteX3" fmla="*/ 626745 w 626744"/>
                  <a:gd name="connsiteY3" fmla="*/ 3723323 h 3769995"/>
                  <a:gd name="connsiteX4" fmla="*/ 626745 w 626744"/>
                  <a:gd name="connsiteY4" fmla="*/ 0 h 3769995"/>
                  <a:gd name="connsiteX5" fmla="*/ 608647 w 626744"/>
                  <a:gd name="connsiteY5" fmla="*/ 9525 h 3769995"/>
                  <a:gd name="connsiteX6" fmla="*/ 0 w 626744"/>
                  <a:gd name="connsiteY6" fmla="*/ 1328738 h 3769995"/>
                  <a:gd name="connsiteX7" fmla="*/ 0 w 626744"/>
                  <a:gd name="connsiteY7" fmla="*/ 3723323 h 3769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744" h="3769995">
                    <a:moveTo>
                      <a:pt x="0" y="3723323"/>
                    </a:moveTo>
                    <a:cubicBezTo>
                      <a:pt x="0" y="3749040"/>
                      <a:pt x="20955" y="3769995"/>
                      <a:pt x="46672" y="3769995"/>
                    </a:cubicBezTo>
                    <a:lnTo>
                      <a:pt x="580072" y="3769995"/>
                    </a:lnTo>
                    <a:cubicBezTo>
                      <a:pt x="605790" y="3769995"/>
                      <a:pt x="626745" y="3749040"/>
                      <a:pt x="626745" y="3723323"/>
                    </a:cubicBezTo>
                    <a:lnTo>
                      <a:pt x="626745" y="0"/>
                    </a:lnTo>
                    <a:lnTo>
                      <a:pt x="608647" y="9525"/>
                    </a:lnTo>
                    <a:cubicBezTo>
                      <a:pt x="548640" y="319088"/>
                      <a:pt x="389572" y="852488"/>
                      <a:pt x="0" y="1328738"/>
                    </a:cubicBezTo>
                    <a:lnTo>
                      <a:pt x="0" y="37233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BA6DF231-529E-4F5E-86E2-B207C5EDBA88}"/>
              </a:ext>
            </a:extLst>
          </p:cNvPr>
          <p:cNvGrpSpPr/>
          <p:nvPr/>
        </p:nvGrpSpPr>
        <p:grpSpPr>
          <a:xfrm>
            <a:off x="4280183" y="3450149"/>
            <a:ext cx="1337541" cy="3390900"/>
            <a:chOff x="953311" y="1053817"/>
            <a:chExt cx="2100413" cy="5324912"/>
          </a:xfrm>
        </p:grpSpPr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24AEA744-F86F-4D41-ADEC-D383959282D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368EEE28-C041-4457-9DA9-84CA6332F739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2" name="Block Arc 30">
                <a:extLst>
                  <a:ext uri="{FF2B5EF4-FFF2-40B4-BE49-F238E27FC236}">
                    <a16:creationId xmlns:a16="http://schemas.microsoft.com/office/drawing/2014/main" id="{A81D5995-6EE2-4445-B799-EC26B2C7FD46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>
              <a:extLst>
                <a:ext uri="{FF2B5EF4-FFF2-40B4-BE49-F238E27FC236}">
                  <a16:creationId xmlns:a16="http://schemas.microsoft.com/office/drawing/2014/main" id="{3566B4DB-9C29-4C22-8F34-A17A06C036D9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B04865-D07E-4788-B486-FC10DDCBBE23}"/>
              </a:ext>
            </a:extLst>
          </p:cNvPr>
          <p:cNvGrpSpPr/>
          <p:nvPr/>
        </p:nvGrpSpPr>
        <p:grpSpPr>
          <a:xfrm>
            <a:off x="263379" y="1056729"/>
            <a:ext cx="4699215" cy="4383314"/>
            <a:chOff x="415858" y="1833829"/>
            <a:chExt cx="4674480" cy="4360242"/>
          </a:xfrm>
        </p:grpSpPr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3FAD69B0-570C-4341-8609-1D4B75DF37CE}"/>
                </a:ext>
              </a:extLst>
            </p:cNvPr>
            <p:cNvGrpSpPr/>
            <p:nvPr/>
          </p:nvGrpSpPr>
          <p:grpSpPr>
            <a:xfrm flipH="1">
              <a:off x="415858" y="2446525"/>
              <a:ext cx="3063678" cy="3747546"/>
              <a:chOff x="6446339" y="1280897"/>
              <a:chExt cx="4320717" cy="5285178"/>
            </a:xfrm>
          </p:grpSpPr>
          <p:sp>
            <p:nvSpPr>
              <p:cNvPr id="45" name="Freeform: Shape 12">
                <a:extLst>
                  <a:ext uri="{FF2B5EF4-FFF2-40B4-BE49-F238E27FC236}">
                    <a16:creationId xmlns:a16="http://schemas.microsoft.com/office/drawing/2014/main" id="{A41B20BD-60AA-43B3-8488-6F669B05681C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13">
                <a:extLst>
                  <a:ext uri="{FF2B5EF4-FFF2-40B4-BE49-F238E27FC236}">
                    <a16:creationId xmlns:a16="http://schemas.microsoft.com/office/drawing/2014/main" id="{3A961BA2-A088-48F4-BECD-7D6C5396CF0F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14">
                <a:extLst>
                  <a:ext uri="{FF2B5EF4-FFF2-40B4-BE49-F238E27FC236}">
                    <a16:creationId xmlns:a16="http://schemas.microsoft.com/office/drawing/2014/main" id="{BD961403-70FC-4D00-BEA2-8FE2C29936E3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15">
                <a:extLst>
                  <a:ext uri="{FF2B5EF4-FFF2-40B4-BE49-F238E27FC236}">
                    <a16:creationId xmlns:a16="http://schemas.microsoft.com/office/drawing/2014/main" id="{ADDFBBCB-AC9B-4063-B2B4-99492E6EC3D3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16">
                <a:extLst>
                  <a:ext uri="{FF2B5EF4-FFF2-40B4-BE49-F238E27FC236}">
                    <a16:creationId xmlns:a16="http://schemas.microsoft.com/office/drawing/2014/main" id="{CF515214-F5EC-4CDA-897B-B58C8208AC99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17">
                <a:extLst>
                  <a:ext uri="{FF2B5EF4-FFF2-40B4-BE49-F238E27FC236}">
                    <a16:creationId xmlns:a16="http://schemas.microsoft.com/office/drawing/2014/main" id="{D2AC6C2C-0189-4CA8-9AB3-CDB3728DBD15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18">
                <a:extLst>
                  <a:ext uri="{FF2B5EF4-FFF2-40B4-BE49-F238E27FC236}">
                    <a16:creationId xmlns:a16="http://schemas.microsoft.com/office/drawing/2014/main" id="{138AA3AB-4F38-448A-9A07-EC61868F253C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26">
              <a:extLst>
                <a:ext uri="{FF2B5EF4-FFF2-40B4-BE49-F238E27FC236}">
                  <a16:creationId xmlns:a16="http://schemas.microsoft.com/office/drawing/2014/main" id="{AE6366F6-B832-4FE1-9664-D2C02F4B6046}"/>
                </a:ext>
              </a:extLst>
            </p:cNvPr>
            <p:cNvGrpSpPr/>
            <p:nvPr/>
          </p:nvGrpSpPr>
          <p:grpSpPr>
            <a:xfrm>
              <a:off x="614529" y="1833829"/>
              <a:ext cx="4475809" cy="3150584"/>
              <a:chOff x="-1243550" y="1548321"/>
              <a:chExt cx="5433831" cy="3824951"/>
            </a:xfrm>
          </p:grpSpPr>
          <p:sp>
            <p:nvSpPr>
              <p:cNvPr id="36" name="Freeform: Shape 27">
                <a:extLst>
                  <a:ext uri="{FF2B5EF4-FFF2-40B4-BE49-F238E27FC236}">
                    <a16:creationId xmlns:a16="http://schemas.microsoft.com/office/drawing/2014/main" id="{2B6BFA83-2AD0-4E1A-AA9A-F2536E3671DD}"/>
                  </a:ext>
                </a:extLst>
              </p:cNvPr>
              <p:cNvSpPr/>
              <p:nvPr/>
            </p:nvSpPr>
            <p:spPr>
              <a:xfrm>
                <a:off x="2136610" y="2174507"/>
                <a:ext cx="1816334" cy="875997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28">
                <a:extLst>
                  <a:ext uri="{FF2B5EF4-FFF2-40B4-BE49-F238E27FC236}">
                    <a16:creationId xmlns:a16="http://schemas.microsoft.com/office/drawing/2014/main" id="{658E6464-6466-436B-9D36-859267DF444D}"/>
                  </a:ext>
                </a:extLst>
              </p:cNvPr>
              <p:cNvSpPr/>
              <p:nvPr/>
            </p:nvSpPr>
            <p:spPr>
              <a:xfrm>
                <a:off x="-1156004" y="4049776"/>
                <a:ext cx="2911754" cy="1323496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  <a:gd name="connsiteX0" fmla="*/ 0 w 2884229"/>
                  <a:gd name="connsiteY0" fmla="*/ 0 h 1557228"/>
                  <a:gd name="connsiteX1" fmla="*/ 2668933 w 2884229"/>
                  <a:gd name="connsiteY1" fmla="*/ 14581 h 1557228"/>
                  <a:gd name="connsiteX2" fmla="*/ 2719098 w 2884229"/>
                  <a:gd name="connsiteY2" fmla="*/ 66651 h 1557228"/>
                  <a:gd name="connsiteX3" fmla="*/ 2752753 w 2884229"/>
                  <a:gd name="connsiteY3" fmla="*/ 1518896 h 1557228"/>
                  <a:gd name="connsiteX4" fmla="*/ 2716558 w 2884229"/>
                  <a:gd name="connsiteY4" fmla="*/ 1556996 h 1557228"/>
                  <a:gd name="connsiteX5" fmla="*/ 546128 w 2884229"/>
                  <a:gd name="connsiteY5" fmla="*/ 1532231 h 1557228"/>
                  <a:gd name="connsiteX6" fmla="*/ 0 w 2884229"/>
                  <a:gd name="connsiteY6" fmla="*/ 0 h 1557228"/>
                  <a:gd name="connsiteX0" fmla="*/ 832759 w 3716988"/>
                  <a:gd name="connsiteY0" fmla="*/ 0 h 1557228"/>
                  <a:gd name="connsiteX1" fmla="*/ 3501692 w 3716988"/>
                  <a:gd name="connsiteY1" fmla="*/ 14581 h 1557228"/>
                  <a:gd name="connsiteX2" fmla="*/ 3551857 w 3716988"/>
                  <a:gd name="connsiteY2" fmla="*/ 66651 h 1557228"/>
                  <a:gd name="connsiteX3" fmla="*/ 3585512 w 3716988"/>
                  <a:gd name="connsiteY3" fmla="*/ 1518896 h 1557228"/>
                  <a:gd name="connsiteX4" fmla="*/ 3549317 w 3716988"/>
                  <a:gd name="connsiteY4" fmla="*/ 1556996 h 1557228"/>
                  <a:gd name="connsiteX5" fmla="*/ 0 w 3716988"/>
                  <a:gd name="connsiteY5" fmla="*/ 1047347 h 1557228"/>
                  <a:gd name="connsiteX6" fmla="*/ 832759 w 3716988"/>
                  <a:gd name="connsiteY6" fmla="*/ 0 h 1557228"/>
                  <a:gd name="connsiteX0" fmla="*/ 832759 w 3716988"/>
                  <a:gd name="connsiteY0" fmla="*/ 0 h 1558300"/>
                  <a:gd name="connsiteX1" fmla="*/ 3501692 w 3716988"/>
                  <a:gd name="connsiteY1" fmla="*/ 14581 h 1558300"/>
                  <a:gd name="connsiteX2" fmla="*/ 3551857 w 3716988"/>
                  <a:gd name="connsiteY2" fmla="*/ 66651 h 1558300"/>
                  <a:gd name="connsiteX3" fmla="*/ 3585512 w 3716988"/>
                  <a:gd name="connsiteY3" fmla="*/ 1518896 h 1558300"/>
                  <a:gd name="connsiteX4" fmla="*/ 0 w 3716988"/>
                  <a:gd name="connsiteY4" fmla="*/ 1047347 h 1558300"/>
                  <a:gd name="connsiteX5" fmla="*/ 832759 w 3716988"/>
                  <a:gd name="connsiteY5" fmla="*/ 0 h 1558300"/>
                  <a:gd name="connsiteX0" fmla="*/ 832759 w 3711725"/>
                  <a:gd name="connsiteY0" fmla="*/ 38300 h 1373394"/>
                  <a:gd name="connsiteX1" fmla="*/ 3501692 w 3711725"/>
                  <a:gd name="connsiteY1" fmla="*/ 52881 h 1373394"/>
                  <a:gd name="connsiteX2" fmla="*/ 3551857 w 3711725"/>
                  <a:gd name="connsiteY2" fmla="*/ 104951 h 1373394"/>
                  <a:gd name="connsiteX3" fmla="*/ 3630970 w 3711725"/>
                  <a:gd name="connsiteY3" fmla="*/ 1299600 h 1373394"/>
                  <a:gd name="connsiteX4" fmla="*/ 0 w 3711725"/>
                  <a:gd name="connsiteY4" fmla="*/ 1085647 h 1373394"/>
                  <a:gd name="connsiteX5" fmla="*/ 832759 w 3711725"/>
                  <a:gd name="connsiteY5" fmla="*/ 38300 h 1373394"/>
                  <a:gd name="connsiteX0" fmla="*/ 832759 w 3711723"/>
                  <a:gd name="connsiteY0" fmla="*/ 38302 h 1299602"/>
                  <a:gd name="connsiteX1" fmla="*/ 3501692 w 3711723"/>
                  <a:gd name="connsiteY1" fmla="*/ 52883 h 1299602"/>
                  <a:gd name="connsiteX2" fmla="*/ 3551857 w 3711723"/>
                  <a:gd name="connsiteY2" fmla="*/ 104953 h 1299602"/>
                  <a:gd name="connsiteX3" fmla="*/ 3630970 w 3711723"/>
                  <a:gd name="connsiteY3" fmla="*/ 1299602 h 1299602"/>
                  <a:gd name="connsiteX4" fmla="*/ 0 w 3711723"/>
                  <a:gd name="connsiteY4" fmla="*/ 1085649 h 1299602"/>
                  <a:gd name="connsiteX5" fmla="*/ 832759 w 3711723"/>
                  <a:gd name="connsiteY5" fmla="*/ 38302 h 1299602"/>
                  <a:gd name="connsiteX0" fmla="*/ 878217 w 3757182"/>
                  <a:gd name="connsiteY0" fmla="*/ 38302 h 1299602"/>
                  <a:gd name="connsiteX1" fmla="*/ 3547150 w 3757182"/>
                  <a:gd name="connsiteY1" fmla="*/ 52883 h 1299602"/>
                  <a:gd name="connsiteX2" fmla="*/ 3597315 w 3757182"/>
                  <a:gd name="connsiteY2" fmla="*/ 104953 h 1299602"/>
                  <a:gd name="connsiteX3" fmla="*/ 3676428 w 3757182"/>
                  <a:gd name="connsiteY3" fmla="*/ 1299602 h 1299602"/>
                  <a:gd name="connsiteX4" fmla="*/ 0 w 3757182"/>
                  <a:gd name="connsiteY4" fmla="*/ 1085649 h 1299602"/>
                  <a:gd name="connsiteX5" fmla="*/ 878217 w 3757182"/>
                  <a:gd name="connsiteY5" fmla="*/ 38302 h 1299602"/>
                  <a:gd name="connsiteX0" fmla="*/ 802453 w 3762782"/>
                  <a:gd name="connsiteY0" fmla="*/ 117643 h 1303180"/>
                  <a:gd name="connsiteX1" fmla="*/ 3547150 w 3762782"/>
                  <a:gd name="connsiteY1" fmla="*/ 56461 h 1303180"/>
                  <a:gd name="connsiteX2" fmla="*/ 3597315 w 3762782"/>
                  <a:gd name="connsiteY2" fmla="*/ 108531 h 1303180"/>
                  <a:gd name="connsiteX3" fmla="*/ 3676428 w 3762782"/>
                  <a:gd name="connsiteY3" fmla="*/ 1303180 h 1303180"/>
                  <a:gd name="connsiteX4" fmla="*/ 0 w 3762782"/>
                  <a:gd name="connsiteY4" fmla="*/ 1089227 h 1303180"/>
                  <a:gd name="connsiteX5" fmla="*/ 802453 w 3762782"/>
                  <a:gd name="connsiteY5" fmla="*/ 117643 h 1303180"/>
                  <a:gd name="connsiteX0" fmla="*/ 802453 w 3831512"/>
                  <a:gd name="connsiteY0" fmla="*/ 140652 h 1326189"/>
                  <a:gd name="connsiteX1" fmla="*/ 3597315 w 3831512"/>
                  <a:gd name="connsiteY1" fmla="*/ 131540 h 1326189"/>
                  <a:gd name="connsiteX2" fmla="*/ 3676428 w 3831512"/>
                  <a:gd name="connsiteY2" fmla="*/ 1326189 h 1326189"/>
                  <a:gd name="connsiteX3" fmla="*/ 0 w 3831512"/>
                  <a:gd name="connsiteY3" fmla="*/ 1112236 h 1326189"/>
                  <a:gd name="connsiteX4" fmla="*/ 802453 w 3831512"/>
                  <a:gd name="connsiteY4" fmla="*/ 140652 h 1326189"/>
                  <a:gd name="connsiteX0" fmla="*/ 802453 w 3821195"/>
                  <a:gd name="connsiteY0" fmla="*/ 177698 h 1363235"/>
                  <a:gd name="connsiteX1" fmla="*/ 3582163 w 3821195"/>
                  <a:gd name="connsiteY1" fmla="*/ 107975 h 1363235"/>
                  <a:gd name="connsiteX2" fmla="*/ 3676428 w 3821195"/>
                  <a:gd name="connsiteY2" fmla="*/ 1363235 h 1363235"/>
                  <a:gd name="connsiteX3" fmla="*/ 0 w 3821195"/>
                  <a:gd name="connsiteY3" fmla="*/ 1149282 h 1363235"/>
                  <a:gd name="connsiteX4" fmla="*/ 802453 w 3821195"/>
                  <a:gd name="connsiteY4" fmla="*/ 177698 h 1363235"/>
                  <a:gd name="connsiteX0" fmla="*/ 802453 w 3676429"/>
                  <a:gd name="connsiteY0" fmla="*/ 318296 h 1503833"/>
                  <a:gd name="connsiteX1" fmla="*/ 3582163 w 3676429"/>
                  <a:gd name="connsiteY1" fmla="*/ 248573 h 1503833"/>
                  <a:gd name="connsiteX2" fmla="*/ 3676428 w 3676429"/>
                  <a:gd name="connsiteY2" fmla="*/ 1503833 h 1503833"/>
                  <a:gd name="connsiteX3" fmla="*/ 0 w 3676429"/>
                  <a:gd name="connsiteY3" fmla="*/ 1289880 h 1503833"/>
                  <a:gd name="connsiteX4" fmla="*/ 802453 w 3676429"/>
                  <a:gd name="connsiteY4" fmla="*/ 318296 h 1503833"/>
                  <a:gd name="connsiteX0" fmla="*/ 802453 w 3676427"/>
                  <a:gd name="connsiteY0" fmla="*/ 191240 h 1376777"/>
                  <a:gd name="connsiteX1" fmla="*/ 3582163 w 3676427"/>
                  <a:gd name="connsiteY1" fmla="*/ 121517 h 1376777"/>
                  <a:gd name="connsiteX2" fmla="*/ 3676428 w 3676427"/>
                  <a:gd name="connsiteY2" fmla="*/ 1376777 h 1376777"/>
                  <a:gd name="connsiteX3" fmla="*/ 0 w 3676427"/>
                  <a:gd name="connsiteY3" fmla="*/ 1162824 h 1376777"/>
                  <a:gd name="connsiteX4" fmla="*/ 802453 w 3676427"/>
                  <a:gd name="connsiteY4" fmla="*/ 191240 h 1376777"/>
                  <a:gd name="connsiteX0" fmla="*/ 802453 w 3676429"/>
                  <a:gd name="connsiteY0" fmla="*/ 158273 h 1343810"/>
                  <a:gd name="connsiteX1" fmla="*/ 3582163 w 3676429"/>
                  <a:gd name="connsiteY1" fmla="*/ 88550 h 1343810"/>
                  <a:gd name="connsiteX2" fmla="*/ 3676428 w 3676429"/>
                  <a:gd name="connsiteY2" fmla="*/ 1343810 h 1343810"/>
                  <a:gd name="connsiteX3" fmla="*/ 0 w 3676429"/>
                  <a:gd name="connsiteY3" fmla="*/ 1129857 h 1343810"/>
                  <a:gd name="connsiteX4" fmla="*/ 802453 w 3676429"/>
                  <a:gd name="connsiteY4" fmla="*/ 158273 h 1343810"/>
                  <a:gd name="connsiteX0" fmla="*/ 590317 w 3676427"/>
                  <a:gd name="connsiteY0" fmla="*/ 148726 h 1349416"/>
                  <a:gd name="connsiteX1" fmla="*/ 3582163 w 3676427"/>
                  <a:gd name="connsiteY1" fmla="*/ 94156 h 1349416"/>
                  <a:gd name="connsiteX2" fmla="*/ 3676428 w 3676427"/>
                  <a:gd name="connsiteY2" fmla="*/ 1349416 h 1349416"/>
                  <a:gd name="connsiteX3" fmla="*/ 0 w 3676427"/>
                  <a:gd name="connsiteY3" fmla="*/ 1135463 h 1349416"/>
                  <a:gd name="connsiteX4" fmla="*/ 590317 w 3676427"/>
                  <a:gd name="connsiteY4" fmla="*/ 148726 h 1349416"/>
                  <a:gd name="connsiteX0" fmla="*/ 590317 w 3676429"/>
                  <a:gd name="connsiteY0" fmla="*/ 115337 h 1316027"/>
                  <a:gd name="connsiteX1" fmla="*/ 3582163 w 3676429"/>
                  <a:gd name="connsiteY1" fmla="*/ 60767 h 1316027"/>
                  <a:gd name="connsiteX2" fmla="*/ 3676428 w 3676429"/>
                  <a:gd name="connsiteY2" fmla="*/ 1316027 h 1316027"/>
                  <a:gd name="connsiteX3" fmla="*/ 0 w 3676429"/>
                  <a:gd name="connsiteY3" fmla="*/ 1102074 h 1316027"/>
                  <a:gd name="connsiteX4" fmla="*/ 590317 w 3676429"/>
                  <a:gd name="connsiteY4" fmla="*/ 115337 h 1316027"/>
                  <a:gd name="connsiteX0" fmla="*/ 590317 w 3676427"/>
                  <a:gd name="connsiteY0" fmla="*/ 115337 h 1316027"/>
                  <a:gd name="connsiteX1" fmla="*/ 3582163 w 3676427"/>
                  <a:gd name="connsiteY1" fmla="*/ 60767 h 1316027"/>
                  <a:gd name="connsiteX2" fmla="*/ 3676428 w 3676427"/>
                  <a:gd name="connsiteY2" fmla="*/ 1316027 h 1316027"/>
                  <a:gd name="connsiteX3" fmla="*/ 0 w 3676427"/>
                  <a:gd name="connsiteY3" fmla="*/ 1102074 h 1316027"/>
                  <a:gd name="connsiteX4" fmla="*/ 590317 w 3676427"/>
                  <a:gd name="connsiteY4" fmla="*/ 115337 h 1316027"/>
                  <a:gd name="connsiteX0" fmla="*/ 804210 w 3890322"/>
                  <a:gd name="connsiteY0" fmla="*/ 115337 h 1316027"/>
                  <a:gd name="connsiteX1" fmla="*/ 3796056 w 3890322"/>
                  <a:gd name="connsiteY1" fmla="*/ 60767 h 1316027"/>
                  <a:gd name="connsiteX2" fmla="*/ 3890321 w 3890322"/>
                  <a:gd name="connsiteY2" fmla="*/ 1316027 h 1316027"/>
                  <a:gd name="connsiteX3" fmla="*/ 213893 w 3890322"/>
                  <a:gd name="connsiteY3" fmla="*/ 1102074 h 1316027"/>
                  <a:gd name="connsiteX4" fmla="*/ 477912 w 3890322"/>
                  <a:gd name="connsiteY4" fmla="*/ 273051 h 1316027"/>
                  <a:gd name="connsiteX5" fmla="*/ 804210 w 3890322"/>
                  <a:gd name="connsiteY5" fmla="*/ 115337 h 1316027"/>
                  <a:gd name="connsiteX0" fmla="*/ 869047 w 3955157"/>
                  <a:gd name="connsiteY0" fmla="*/ 416887 h 1617577"/>
                  <a:gd name="connsiteX1" fmla="*/ 3860893 w 3955157"/>
                  <a:gd name="connsiteY1" fmla="*/ 362317 h 1617577"/>
                  <a:gd name="connsiteX2" fmla="*/ 3955158 w 3955157"/>
                  <a:gd name="connsiteY2" fmla="*/ 1617577 h 1617577"/>
                  <a:gd name="connsiteX3" fmla="*/ 278730 w 3955157"/>
                  <a:gd name="connsiteY3" fmla="*/ 1403624 h 1617577"/>
                  <a:gd name="connsiteX4" fmla="*/ 270003 w 3955157"/>
                  <a:gd name="connsiteY4" fmla="*/ 29107 h 1617577"/>
                  <a:gd name="connsiteX5" fmla="*/ 869047 w 3955157"/>
                  <a:gd name="connsiteY5" fmla="*/ 416887 h 1617577"/>
                  <a:gd name="connsiteX0" fmla="*/ 850553 w 3936664"/>
                  <a:gd name="connsiteY0" fmla="*/ 416889 h 1617579"/>
                  <a:gd name="connsiteX1" fmla="*/ 3842399 w 3936664"/>
                  <a:gd name="connsiteY1" fmla="*/ 362319 h 1617579"/>
                  <a:gd name="connsiteX2" fmla="*/ 3936664 w 3936664"/>
                  <a:gd name="connsiteY2" fmla="*/ 1617579 h 1617579"/>
                  <a:gd name="connsiteX3" fmla="*/ 260236 w 3936664"/>
                  <a:gd name="connsiteY3" fmla="*/ 1403626 h 1617579"/>
                  <a:gd name="connsiteX4" fmla="*/ 251509 w 3936664"/>
                  <a:gd name="connsiteY4" fmla="*/ 29109 h 1617579"/>
                  <a:gd name="connsiteX5" fmla="*/ 850553 w 3936664"/>
                  <a:gd name="connsiteY5" fmla="*/ 416889 h 1617579"/>
                  <a:gd name="connsiteX0" fmla="*/ 877890 w 3964001"/>
                  <a:gd name="connsiteY0" fmla="*/ 387908 h 1588598"/>
                  <a:gd name="connsiteX1" fmla="*/ 3869736 w 3964001"/>
                  <a:gd name="connsiteY1" fmla="*/ 333338 h 1588598"/>
                  <a:gd name="connsiteX2" fmla="*/ 3964001 w 3964001"/>
                  <a:gd name="connsiteY2" fmla="*/ 1588598 h 1588598"/>
                  <a:gd name="connsiteX3" fmla="*/ 287573 w 3964001"/>
                  <a:gd name="connsiteY3" fmla="*/ 1374645 h 1588598"/>
                  <a:gd name="connsiteX4" fmla="*/ 187931 w 3964001"/>
                  <a:gd name="connsiteY4" fmla="*/ 30434 h 1588598"/>
                  <a:gd name="connsiteX5" fmla="*/ 877890 w 3964001"/>
                  <a:gd name="connsiteY5" fmla="*/ 387908 h 1588598"/>
                  <a:gd name="connsiteX0" fmla="*/ 694390 w 3780501"/>
                  <a:gd name="connsiteY0" fmla="*/ 387908 h 1588598"/>
                  <a:gd name="connsiteX1" fmla="*/ 3686236 w 3780501"/>
                  <a:gd name="connsiteY1" fmla="*/ 333338 h 1588598"/>
                  <a:gd name="connsiteX2" fmla="*/ 3780501 w 3780501"/>
                  <a:gd name="connsiteY2" fmla="*/ 1588598 h 1588598"/>
                  <a:gd name="connsiteX3" fmla="*/ 104073 w 3780501"/>
                  <a:gd name="connsiteY3" fmla="*/ 1374645 h 1588598"/>
                  <a:gd name="connsiteX4" fmla="*/ 4431 w 3780501"/>
                  <a:gd name="connsiteY4" fmla="*/ 30434 h 1588598"/>
                  <a:gd name="connsiteX5" fmla="*/ 694390 w 3780501"/>
                  <a:gd name="connsiteY5" fmla="*/ 387908 h 1588598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53118 w 3739229"/>
                  <a:gd name="connsiteY0" fmla="*/ 372627 h 1573317"/>
                  <a:gd name="connsiteX1" fmla="*/ 3644964 w 3739229"/>
                  <a:gd name="connsiteY1" fmla="*/ 318057 h 1573317"/>
                  <a:gd name="connsiteX2" fmla="*/ 3739229 w 3739229"/>
                  <a:gd name="connsiteY2" fmla="*/ 1573317 h 1573317"/>
                  <a:gd name="connsiteX3" fmla="*/ 62801 w 3739229"/>
                  <a:gd name="connsiteY3" fmla="*/ 1359364 h 1573317"/>
                  <a:gd name="connsiteX4" fmla="*/ 8617 w 3739229"/>
                  <a:gd name="connsiteY4" fmla="*/ 0 h 1573317"/>
                  <a:gd name="connsiteX5" fmla="*/ 653118 w 3739229"/>
                  <a:gd name="connsiteY5" fmla="*/ 372627 h 1573317"/>
                  <a:gd name="connsiteX0" fmla="*/ 653116 w 3739227"/>
                  <a:gd name="connsiteY0" fmla="*/ 372627 h 1573317"/>
                  <a:gd name="connsiteX1" fmla="*/ 3644962 w 3739227"/>
                  <a:gd name="connsiteY1" fmla="*/ 318057 h 1573317"/>
                  <a:gd name="connsiteX2" fmla="*/ 3739227 w 3739227"/>
                  <a:gd name="connsiteY2" fmla="*/ 1573317 h 1573317"/>
                  <a:gd name="connsiteX3" fmla="*/ 62799 w 3739227"/>
                  <a:gd name="connsiteY3" fmla="*/ 1177533 h 1573317"/>
                  <a:gd name="connsiteX4" fmla="*/ 8615 w 3739227"/>
                  <a:gd name="connsiteY4" fmla="*/ 0 h 1573317"/>
                  <a:gd name="connsiteX5" fmla="*/ 653116 w 3739227"/>
                  <a:gd name="connsiteY5" fmla="*/ 372627 h 1573317"/>
                  <a:gd name="connsiteX0" fmla="*/ 653116 w 3739227"/>
                  <a:gd name="connsiteY0" fmla="*/ 37262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53116 w 3739227"/>
                  <a:gd name="connsiteY5" fmla="*/ 37262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92190"/>
                  <a:gd name="connsiteX1" fmla="*/ 3644962 w 3739227"/>
                  <a:gd name="connsiteY1" fmla="*/ 318057 h 1692190"/>
                  <a:gd name="connsiteX2" fmla="*/ 3739227 w 3739227"/>
                  <a:gd name="connsiteY2" fmla="*/ 1573317 h 1692190"/>
                  <a:gd name="connsiteX3" fmla="*/ 62799 w 3739227"/>
                  <a:gd name="connsiteY3" fmla="*/ 1177533 h 1692190"/>
                  <a:gd name="connsiteX4" fmla="*/ 8615 w 3739227"/>
                  <a:gd name="connsiteY4" fmla="*/ 0 h 1692190"/>
                  <a:gd name="connsiteX5" fmla="*/ 698574 w 3739227"/>
                  <a:gd name="connsiteY5" fmla="*/ 327171 h 1692190"/>
                  <a:gd name="connsiteX0" fmla="*/ 695280 w 3735933"/>
                  <a:gd name="connsiteY0" fmla="*/ 327171 h 1823244"/>
                  <a:gd name="connsiteX1" fmla="*/ 3641668 w 3735933"/>
                  <a:gd name="connsiteY1" fmla="*/ 318057 h 1823244"/>
                  <a:gd name="connsiteX2" fmla="*/ 3735933 w 3735933"/>
                  <a:gd name="connsiteY2" fmla="*/ 1573317 h 1823244"/>
                  <a:gd name="connsiteX3" fmla="*/ 89810 w 3735933"/>
                  <a:gd name="connsiteY3" fmla="*/ 1389671 h 1823244"/>
                  <a:gd name="connsiteX4" fmla="*/ 5321 w 3735933"/>
                  <a:gd name="connsiteY4" fmla="*/ 0 h 1823244"/>
                  <a:gd name="connsiteX5" fmla="*/ 695280 w 3735933"/>
                  <a:gd name="connsiteY5" fmla="*/ 327171 h 1823244"/>
                  <a:gd name="connsiteX0" fmla="*/ 695280 w 3735933"/>
                  <a:gd name="connsiteY0" fmla="*/ 327171 h 1698115"/>
                  <a:gd name="connsiteX1" fmla="*/ 3641668 w 3735933"/>
                  <a:gd name="connsiteY1" fmla="*/ 318057 h 1698115"/>
                  <a:gd name="connsiteX2" fmla="*/ 3735933 w 3735933"/>
                  <a:gd name="connsiteY2" fmla="*/ 1573317 h 1698115"/>
                  <a:gd name="connsiteX3" fmla="*/ 89810 w 3735933"/>
                  <a:gd name="connsiteY3" fmla="*/ 1389671 h 1698115"/>
                  <a:gd name="connsiteX4" fmla="*/ 5321 w 3735933"/>
                  <a:gd name="connsiteY4" fmla="*/ 0 h 1698115"/>
                  <a:gd name="connsiteX5" fmla="*/ 695280 w 3735933"/>
                  <a:gd name="connsiteY5" fmla="*/ 327171 h 16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35933" h="1698115">
                    <a:moveTo>
                      <a:pt x="695280" y="327171"/>
                    </a:moveTo>
                    <a:cubicBezTo>
                      <a:pt x="1400899" y="391011"/>
                      <a:pt x="2403084" y="392525"/>
                      <a:pt x="3641668" y="318057"/>
                    </a:cubicBezTo>
                    <a:cubicBezTo>
                      <a:pt x="3666086" y="621714"/>
                      <a:pt x="3730853" y="1435522"/>
                      <a:pt x="3735933" y="1573317"/>
                    </a:cubicBezTo>
                    <a:cubicBezTo>
                      <a:pt x="3007584" y="1539782"/>
                      <a:pt x="78872" y="1976179"/>
                      <a:pt x="89810" y="1389671"/>
                    </a:cubicBezTo>
                    <a:cubicBezTo>
                      <a:pt x="36265" y="730958"/>
                      <a:pt x="-17302" y="543270"/>
                      <a:pt x="5321" y="0"/>
                    </a:cubicBezTo>
                    <a:cubicBezTo>
                      <a:pt x="285538" y="184054"/>
                      <a:pt x="384698" y="317095"/>
                      <a:pt x="695280" y="327171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29">
                <a:extLst>
                  <a:ext uri="{FF2B5EF4-FFF2-40B4-BE49-F238E27FC236}">
                    <a16:creationId xmlns:a16="http://schemas.microsoft.com/office/drawing/2014/main" id="{D60864D7-60E6-4E8A-8CE7-E12BFCDBED8C}"/>
                  </a:ext>
                </a:extLst>
              </p:cNvPr>
              <p:cNvSpPr/>
              <p:nvPr/>
            </p:nvSpPr>
            <p:spPr>
              <a:xfrm>
                <a:off x="-1243550" y="2421165"/>
                <a:ext cx="3453011" cy="1469337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  <a:gd name="connsiteX0" fmla="*/ 4127343 w 4129584"/>
                  <a:gd name="connsiteY0" fmla="*/ 1206500 h 1978718"/>
                  <a:gd name="connsiteX1" fmla="*/ 4105118 w 4129584"/>
                  <a:gd name="connsiteY1" fmla="*/ 1239520 h 1978718"/>
                  <a:gd name="connsiteX2" fmla="*/ 1978503 w 4129584"/>
                  <a:gd name="connsiteY2" fmla="*/ 1531620 h 1978718"/>
                  <a:gd name="connsiteX3" fmla="*/ 1792448 w 4129584"/>
                  <a:gd name="connsiteY3" fmla="*/ 1505585 h 1978718"/>
                  <a:gd name="connsiteX4" fmla="*/ 0 w 4129584"/>
                  <a:gd name="connsiteY4" fmla="*/ 1978712 h 1978718"/>
                  <a:gd name="connsiteX5" fmla="*/ 1348583 w 4129584"/>
                  <a:gd name="connsiteY5" fmla="*/ 0 h 1978718"/>
                  <a:gd name="connsiteX6" fmla="*/ 1953738 w 4129584"/>
                  <a:gd name="connsiteY6" fmla="*/ 314960 h 1978718"/>
                  <a:gd name="connsiteX7" fmla="*/ 1993108 w 4129584"/>
                  <a:gd name="connsiteY7" fmla="*/ 321945 h 1978718"/>
                  <a:gd name="connsiteX8" fmla="*/ 3818098 w 4129584"/>
                  <a:gd name="connsiteY8" fmla="*/ 64770 h 1978718"/>
                  <a:gd name="connsiteX9" fmla="*/ 3866993 w 4129584"/>
                  <a:gd name="connsiteY9" fmla="*/ 97790 h 1978718"/>
                  <a:gd name="connsiteX10" fmla="*/ 4127343 w 4129584"/>
                  <a:gd name="connsiteY10" fmla="*/ 1206500 h 1978718"/>
                  <a:gd name="connsiteX0" fmla="*/ 4294020 w 4296262"/>
                  <a:gd name="connsiteY0" fmla="*/ 1142992 h 1915210"/>
                  <a:gd name="connsiteX1" fmla="*/ 4271795 w 4296262"/>
                  <a:gd name="connsiteY1" fmla="*/ 1176012 h 1915210"/>
                  <a:gd name="connsiteX2" fmla="*/ 2145180 w 4296262"/>
                  <a:gd name="connsiteY2" fmla="*/ 1468112 h 1915210"/>
                  <a:gd name="connsiteX3" fmla="*/ 1959125 w 4296262"/>
                  <a:gd name="connsiteY3" fmla="*/ 1442077 h 1915210"/>
                  <a:gd name="connsiteX4" fmla="*/ 166677 w 4296262"/>
                  <a:gd name="connsiteY4" fmla="*/ 1915204 h 1915210"/>
                  <a:gd name="connsiteX5" fmla="*/ 0 w 4296262"/>
                  <a:gd name="connsiteY5" fmla="*/ 315306 h 1915210"/>
                  <a:gd name="connsiteX6" fmla="*/ 2120415 w 4296262"/>
                  <a:gd name="connsiteY6" fmla="*/ 251452 h 1915210"/>
                  <a:gd name="connsiteX7" fmla="*/ 2159785 w 4296262"/>
                  <a:gd name="connsiteY7" fmla="*/ 258437 h 1915210"/>
                  <a:gd name="connsiteX8" fmla="*/ 3984775 w 4296262"/>
                  <a:gd name="connsiteY8" fmla="*/ 1262 h 1915210"/>
                  <a:gd name="connsiteX9" fmla="*/ 4033670 w 4296262"/>
                  <a:gd name="connsiteY9" fmla="*/ 34282 h 1915210"/>
                  <a:gd name="connsiteX10" fmla="*/ 4294020 w 4296262"/>
                  <a:gd name="connsiteY10" fmla="*/ 1142992 h 1915210"/>
                  <a:gd name="connsiteX0" fmla="*/ 4294020 w 4296262"/>
                  <a:gd name="connsiteY0" fmla="*/ 1142990 h 1945515"/>
                  <a:gd name="connsiteX1" fmla="*/ 4271795 w 4296262"/>
                  <a:gd name="connsiteY1" fmla="*/ 1176010 h 1945515"/>
                  <a:gd name="connsiteX2" fmla="*/ 2145180 w 4296262"/>
                  <a:gd name="connsiteY2" fmla="*/ 1468110 h 1945515"/>
                  <a:gd name="connsiteX3" fmla="*/ 1959125 w 4296262"/>
                  <a:gd name="connsiteY3" fmla="*/ 1442075 h 1945515"/>
                  <a:gd name="connsiteX4" fmla="*/ 75761 w 4296262"/>
                  <a:gd name="connsiteY4" fmla="*/ 1945508 h 1945515"/>
                  <a:gd name="connsiteX5" fmla="*/ 0 w 4296262"/>
                  <a:gd name="connsiteY5" fmla="*/ 315304 h 1945515"/>
                  <a:gd name="connsiteX6" fmla="*/ 2120415 w 4296262"/>
                  <a:gd name="connsiteY6" fmla="*/ 251450 h 1945515"/>
                  <a:gd name="connsiteX7" fmla="*/ 2159785 w 4296262"/>
                  <a:gd name="connsiteY7" fmla="*/ 258435 h 1945515"/>
                  <a:gd name="connsiteX8" fmla="*/ 3984775 w 4296262"/>
                  <a:gd name="connsiteY8" fmla="*/ 1260 h 1945515"/>
                  <a:gd name="connsiteX9" fmla="*/ 4033670 w 4296262"/>
                  <a:gd name="connsiteY9" fmla="*/ 34280 h 1945515"/>
                  <a:gd name="connsiteX10" fmla="*/ 4294020 w 4296262"/>
                  <a:gd name="connsiteY10" fmla="*/ 1142990 h 1945515"/>
                  <a:gd name="connsiteX0" fmla="*/ 4294020 w 4296262"/>
                  <a:gd name="connsiteY0" fmla="*/ 1142990 h 1986337"/>
                  <a:gd name="connsiteX1" fmla="*/ 4271795 w 4296262"/>
                  <a:gd name="connsiteY1" fmla="*/ 1176010 h 1986337"/>
                  <a:gd name="connsiteX2" fmla="*/ 2145180 w 4296262"/>
                  <a:gd name="connsiteY2" fmla="*/ 1468110 h 1986337"/>
                  <a:gd name="connsiteX3" fmla="*/ 75761 w 4296262"/>
                  <a:gd name="connsiteY3" fmla="*/ 1945508 h 1986337"/>
                  <a:gd name="connsiteX4" fmla="*/ 0 w 4296262"/>
                  <a:gd name="connsiteY4" fmla="*/ 315304 h 1986337"/>
                  <a:gd name="connsiteX5" fmla="*/ 2120415 w 4296262"/>
                  <a:gd name="connsiteY5" fmla="*/ 251450 h 1986337"/>
                  <a:gd name="connsiteX6" fmla="*/ 2159785 w 4296262"/>
                  <a:gd name="connsiteY6" fmla="*/ 258435 h 1986337"/>
                  <a:gd name="connsiteX7" fmla="*/ 3984775 w 4296262"/>
                  <a:gd name="connsiteY7" fmla="*/ 1260 h 1986337"/>
                  <a:gd name="connsiteX8" fmla="*/ 4033670 w 4296262"/>
                  <a:gd name="connsiteY8" fmla="*/ 34280 h 1986337"/>
                  <a:gd name="connsiteX9" fmla="*/ 4294020 w 4296262"/>
                  <a:gd name="connsiteY9" fmla="*/ 1142990 h 198633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2120415 w 4296262"/>
                  <a:gd name="connsiteY5" fmla="*/ 251450 h 1945509"/>
                  <a:gd name="connsiteX6" fmla="*/ 2159785 w 4296262"/>
                  <a:gd name="connsiteY6" fmla="*/ 258435 h 1945509"/>
                  <a:gd name="connsiteX7" fmla="*/ 3984775 w 4296262"/>
                  <a:gd name="connsiteY7" fmla="*/ 1260 h 1945509"/>
                  <a:gd name="connsiteX8" fmla="*/ 4033670 w 4296262"/>
                  <a:gd name="connsiteY8" fmla="*/ 34280 h 1945509"/>
                  <a:gd name="connsiteX9" fmla="*/ 4294020 w 4296262"/>
                  <a:gd name="connsiteY9" fmla="*/ 1142990 h 1945509"/>
                  <a:gd name="connsiteX0" fmla="*/ 4294020 w 4296262"/>
                  <a:gd name="connsiteY0" fmla="*/ 1142990 h 1945507"/>
                  <a:gd name="connsiteX1" fmla="*/ 4271795 w 4296262"/>
                  <a:gd name="connsiteY1" fmla="*/ 1176010 h 1945507"/>
                  <a:gd name="connsiteX2" fmla="*/ 2145180 w 4296262"/>
                  <a:gd name="connsiteY2" fmla="*/ 1468110 h 1945507"/>
                  <a:gd name="connsiteX3" fmla="*/ 75761 w 4296262"/>
                  <a:gd name="connsiteY3" fmla="*/ 1945508 h 1945507"/>
                  <a:gd name="connsiteX4" fmla="*/ 0 w 4296262"/>
                  <a:gd name="connsiteY4" fmla="*/ 315304 h 1945507"/>
                  <a:gd name="connsiteX5" fmla="*/ 2159785 w 4296262"/>
                  <a:gd name="connsiteY5" fmla="*/ 258435 h 1945507"/>
                  <a:gd name="connsiteX6" fmla="*/ 3984775 w 4296262"/>
                  <a:gd name="connsiteY6" fmla="*/ 1260 h 1945507"/>
                  <a:gd name="connsiteX7" fmla="*/ 4033670 w 4296262"/>
                  <a:gd name="connsiteY7" fmla="*/ 34280 h 1945507"/>
                  <a:gd name="connsiteX8" fmla="*/ 4294020 w 4296262"/>
                  <a:gd name="connsiteY8" fmla="*/ 1142990 h 194550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1205170 w 4296262"/>
                  <a:gd name="connsiteY5" fmla="*/ 303891 h 1945509"/>
                  <a:gd name="connsiteX6" fmla="*/ 3984775 w 4296262"/>
                  <a:gd name="connsiteY6" fmla="*/ 1260 h 1945509"/>
                  <a:gd name="connsiteX7" fmla="*/ 4033670 w 4296262"/>
                  <a:gd name="connsiteY7" fmla="*/ 34280 h 1945509"/>
                  <a:gd name="connsiteX8" fmla="*/ 4294020 w 4296262"/>
                  <a:gd name="connsiteY8" fmla="*/ 1142990 h 1945509"/>
                  <a:gd name="connsiteX0" fmla="*/ 4294020 w 4437181"/>
                  <a:gd name="connsiteY0" fmla="*/ 1142990 h 1945507"/>
                  <a:gd name="connsiteX1" fmla="*/ 4271795 w 4437181"/>
                  <a:gd name="connsiteY1" fmla="*/ 1176010 h 1945507"/>
                  <a:gd name="connsiteX2" fmla="*/ 2160333 w 4437181"/>
                  <a:gd name="connsiteY2" fmla="*/ 1619637 h 1945507"/>
                  <a:gd name="connsiteX3" fmla="*/ 75761 w 4437181"/>
                  <a:gd name="connsiteY3" fmla="*/ 1945508 h 1945507"/>
                  <a:gd name="connsiteX4" fmla="*/ 0 w 4437181"/>
                  <a:gd name="connsiteY4" fmla="*/ 315304 h 1945507"/>
                  <a:gd name="connsiteX5" fmla="*/ 1205170 w 4437181"/>
                  <a:gd name="connsiteY5" fmla="*/ 303891 h 1945507"/>
                  <a:gd name="connsiteX6" fmla="*/ 3984775 w 4437181"/>
                  <a:gd name="connsiteY6" fmla="*/ 1260 h 1945507"/>
                  <a:gd name="connsiteX7" fmla="*/ 4033670 w 4437181"/>
                  <a:gd name="connsiteY7" fmla="*/ 34280 h 1945507"/>
                  <a:gd name="connsiteX8" fmla="*/ 4294020 w 4437181"/>
                  <a:gd name="connsiteY8" fmla="*/ 1142990 h 1945507"/>
                  <a:gd name="connsiteX0" fmla="*/ 4294020 w 4488736"/>
                  <a:gd name="connsiteY0" fmla="*/ 1142990 h 1945509"/>
                  <a:gd name="connsiteX1" fmla="*/ 4271795 w 4488736"/>
                  <a:gd name="connsiteY1" fmla="*/ 1176010 h 1945509"/>
                  <a:gd name="connsiteX2" fmla="*/ 1463314 w 4488736"/>
                  <a:gd name="connsiteY2" fmla="*/ 1831773 h 1945509"/>
                  <a:gd name="connsiteX3" fmla="*/ 75761 w 4488736"/>
                  <a:gd name="connsiteY3" fmla="*/ 1945508 h 1945509"/>
                  <a:gd name="connsiteX4" fmla="*/ 0 w 4488736"/>
                  <a:gd name="connsiteY4" fmla="*/ 315304 h 1945509"/>
                  <a:gd name="connsiteX5" fmla="*/ 1205170 w 4488736"/>
                  <a:gd name="connsiteY5" fmla="*/ 303891 h 1945509"/>
                  <a:gd name="connsiteX6" fmla="*/ 3984775 w 4488736"/>
                  <a:gd name="connsiteY6" fmla="*/ 1260 h 1945509"/>
                  <a:gd name="connsiteX7" fmla="*/ 4033670 w 4488736"/>
                  <a:gd name="connsiteY7" fmla="*/ 34280 h 1945509"/>
                  <a:gd name="connsiteX8" fmla="*/ 4294020 w 4488736"/>
                  <a:gd name="connsiteY8" fmla="*/ 1142990 h 1945509"/>
                  <a:gd name="connsiteX0" fmla="*/ 4294020 w 4488734"/>
                  <a:gd name="connsiteY0" fmla="*/ 1142990 h 1945507"/>
                  <a:gd name="connsiteX1" fmla="*/ 4271795 w 4488734"/>
                  <a:gd name="connsiteY1" fmla="*/ 1176010 h 1945507"/>
                  <a:gd name="connsiteX2" fmla="*/ 1463314 w 4488734"/>
                  <a:gd name="connsiteY2" fmla="*/ 1831773 h 1945507"/>
                  <a:gd name="connsiteX3" fmla="*/ 75761 w 4488734"/>
                  <a:gd name="connsiteY3" fmla="*/ 1945508 h 1945507"/>
                  <a:gd name="connsiteX4" fmla="*/ 0 w 4488734"/>
                  <a:gd name="connsiteY4" fmla="*/ 315304 h 1945507"/>
                  <a:gd name="connsiteX5" fmla="*/ 1280933 w 4488734"/>
                  <a:gd name="connsiteY5" fmla="*/ 561486 h 1945507"/>
                  <a:gd name="connsiteX6" fmla="*/ 3984775 w 4488734"/>
                  <a:gd name="connsiteY6" fmla="*/ 1260 h 1945507"/>
                  <a:gd name="connsiteX7" fmla="*/ 4033670 w 4488734"/>
                  <a:gd name="connsiteY7" fmla="*/ 34280 h 1945507"/>
                  <a:gd name="connsiteX8" fmla="*/ 4294020 w 4488734"/>
                  <a:gd name="connsiteY8" fmla="*/ 1142990 h 1945507"/>
                  <a:gd name="connsiteX0" fmla="*/ 4339478 w 4505401"/>
                  <a:gd name="connsiteY0" fmla="*/ 1142990 h 1945509"/>
                  <a:gd name="connsiteX1" fmla="*/ 4271795 w 4505401"/>
                  <a:gd name="connsiteY1" fmla="*/ 1176010 h 1945509"/>
                  <a:gd name="connsiteX2" fmla="*/ 1463314 w 4505401"/>
                  <a:gd name="connsiteY2" fmla="*/ 1831773 h 1945509"/>
                  <a:gd name="connsiteX3" fmla="*/ 75761 w 4505401"/>
                  <a:gd name="connsiteY3" fmla="*/ 1945508 h 1945509"/>
                  <a:gd name="connsiteX4" fmla="*/ 0 w 4505401"/>
                  <a:gd name="connsiteY4" fmla="*/ 315304 h 1945509"/>
                  <a:gd name="connsiteX5" fmla="*/ 1280933 w 4505401"/>
                  <a:gd name="connsiteY5" fmla="*/ 561486 h 1945509"/>
                  <a:gd name="connsiteX6" fmla="*/ 3984775 w 4505401"/>
                  <a:gd name="connsiteY6" fmla="*/ 1260 h 1945509"/>
                  <a:gd name="connsiteX7" fmla="*/ 4033670 w 4505401"/>
                  <a:gd name="connsiteY7" fmla="*/ 34280 h 1945509"/>
                  <a:gd name="connsiteX8" fmla="*/ 4339478 w 4505401"/>
                  <a:gd name="connsiteY8" fmla="*/ 1142990 h 1945509"/>
                  <a:gd name="connsiteX0" fmla="*/ 4339478 w 4339478"/>
                  <a:gd name="connsiteY0" fmla="*/ 1142990 h 1945507"/>
                  <a:gd name="connsiteX1" fmla="*/ 1463314 w 4339478"/>
                  <a:gd name="connsiteY1" fmla="*/ 1831773 h 1945507"/>
                  <a:gd name="connsiteX2" fmla="*/ 75761 w 4339478"/>
                  <a:gd name="connsiteY2" fmla="*/ 1945508 h 1945507"/>
                  <a:gd name="connsiteX3" fmla="*/ 0 w 4339478"/>
                  <a:gd name="connsiteY3" fmla="*/ 315304 h 1945507"/>
                  <a:gd name="connsiteX4" fmla="*/ 1280933 w 4339478"/>
                  <a:gd name="connsiteY4" fmla="*/ 561486 h 1945507"/>
                  <a:gd name="connsiteX5" fmla="*/ 3984775 w 4339478"/>
                  <a:gd name="connsiteY5" fmla="*/ 1260 h 1945507"/>
                  <a:gd name="connsiteX6" fmla="*/ 4033670 w 4339478"/>
                  <a:gd name="connsiteY6" fmla="*/ 34280 h 1945507"/>
                  <a:gd name="connsiteX7" fmla="*/ 4339478 w 4339478"/>
                  <a:gd name="connsiteY7" fmla="*/ 1142990 h 1945507"/>
                  <a:gd name="connsiteX0" fmla="*/ 4339478 w 4339478"/>
                  <a:gd name="connsiteY0" fmla="*/ 1142990 h 1945509"/>
                  <a:gd name="connsiteX1" fmla="*/ 1463314 w 4339478"/>
                  <a:gd name="connsiteY1" fmla="*/ 1831773 h 1945509"/>
                  <a:gd name="connsiteX2" fmla="*/ 75761 w 4339478"/>
                  <a:gd name="connsiteY2" fmla="*/ 1945508 h 1945509"/>
                  <a:gd name="connsiteX3" fmla="*/ 0 w 4339478"/>
                  <a:gd name="connsiteY3" fmla="*/ 315304 h 1945509"/>
                  <a:gd name="connsiteX4" fmla="*/ 1280933 w 4339478"/>
                  <a:gd name="connsiteY4" fmla="*/ 561486 h 1945509"/>
                  <a:gd name="connsiteX5" fmla="*/ 3984775 w 4339478"/>
                  <a:gd name="connsiteY5" fmla="*/ 1260 h 1945509"/>
                  <a:gd name="connsiteX6" fmla="*/ 4033670 w 4339478"/>
                  <a:gd name="connsiteY6" fmla="*/ 34280 h 1945509"/>
                  <a:gd name="connsiteX7" fmla="*/ 4339478 w 4339478"/>
                  <a:gd name="connsiteY7" fmla="*/ 1142990 h 1945509"/>
                  <a:gd name="connsiteX0" fmla="*/ 4339478 w 4547782"/>
                  <a:gd name="connsiteY0" fmla="*/ 1141730 h 1944247"/>
                  <a:gd name="connsiteX1" fmla="*/ 1463314 w 4547782"/>
                  <a:gd name="connsiteY1" fmla="*/ 1830513 h 1944247"/>
                  <a:gd name="connsiteX2" fmla="*/ 75761 w 4547782"/>
                  <a:gd name="connsiteY2" fmla="*/ 1944248 h 1944247"/>
                  <a:gd name="connsiteX3" fmla="*/ 0 w 4547782"/>
                  <a:gd name="connsiteY3" fmla="*/ 314044 h 1944247"/>
                  <a:gd name="connsiteX4" fmla="*/ 1280933 w 4547782"/>
                  <a:gd name="connsiteY4" fmla="*/ 560226 h 1944247"/>
                  <a:gd name="connsiteX5" fmla="*/ 3984775 w 4547782"/>
                  <a:gd name="connsiteY5" fmla="*/ 0 h 1944247"/>
                  <a:gd name="connsiteX6" fmla="*/ 4339478 w 4547782"/>
                  <a:gd name="connsiteY6" fmla="*/ 1141730 h 1944247"/>
                  <a:gd name="connsiteX0" fmla="*/ 4339478 w 4474186"/>
                  <a:gd name="connsiteY0" fmla="*/ 1141730 h 1944249"/>
                  <a:gd name="connsiteX1" fmla="*/ 1463314 w 4474186"/>
                  <a:gd name="connsiteY1" fmla="*/ 1830513 h 1944249"/>
                  <a:gd name="connsiteX2" fmla="*/ 75761 w 4474186"/>
                  <a:gd name="connsiteY2" fmla="*/ 1944248 h 1944249"/>
                  <a:gd name="connsiteX3" fmla="*/ 0 w 4474186"/>
                  <a:gd name="connsiteY3" fmla="*/ 314044 h 1944249"/>
                  <a:gd name="connsiteX4" fmla="*/ 1280933 w 4474186"/>
                  <a:gd name="connsiteY4" fmla="*/ 560226 h 1944249"/>
                  <a:gd name="connsiteX5" fmla="*/ 3984775 w 4474186"/>
                  <a:gd name="connsiteY5" fmla="*/ 0 h 1944249"/>
                  <a:gd name="connsiteX6" fmla="*/ 4339478 w 4474186"/>
                  <a:gd name="connsiteY6" fmla="*/ 1141730 h 1944249"/>
                  <a:gd name="connsiteX0" fmla="*/ 4339478 w 4339478"/>
                  <a:gd name="connsiteY0" fmla="*/ 1141730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141730 h 1944247"/>
                  <a:gd name="connsiteX0" fmla="*/ 4339478 w 4339478"/>
                  <a:gd name="connsiteY0" fmla="*/ 1217494 h 1944249"/>
                  <a:gd name="connsiteX1" fmla="*/ 1463314 w 4339478"/>
                  <a:gd name="connsiteY1" fmla="*/ 1830513 h 1944249"/>
                  <a:gd name="connsiteX2" fmla="*/ 75761 w 4339478"/>
                  <a:gd name="connsiteY2" fmla="*/ 1944248 h 1944249"/>
                  <a:gd name="connsiteX3" fmla="*/ 0 w 4339478"/>
                  <a:gd name="connsiteY3" fmla="*/ 314044 h 1944249"/>
                  <a:gd name="connsiteX4" fmla="*/ 1280933 w 4339478"/>
                  <a:gd name="connsiteY4" fmla="*/ 560226 h 1944249"/>
                  <a:gd name="connsiteX5" fmla="*/ 3984775 w 4339478"/>
                  <a:gd name="connsiteY5" fmla="*/ 0 h 1944249"/>
                  <a:gd name="connsiteX6" fmla="*/ 4339478 w 4339478"/>
                  <a:gd name="connsiteY6" fmla="*/ 1217494 h 1944249"/>
                  <a:gd name="connsiteX0" fmla="*/ 4339478 w 4339478"/>
                  <a:gd name="connsiteY0" fmla="*/ 1217494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217494 h 1944247"/>
                  <a:gd name="connsiteX0" fmla="*/ 4339478 w 4339478"/>
                  <a:gd name="connsiteY0" fmla="*/ 1217494 h 1883639"/>
                  <a:gd name="connsiteX1" fmla="*/ 1463314 w 4339478"/>
                  <a:gd name="connsiteY1" fmla="*/ 1830513 h 1883639"/>
                  <a:gd name="connsiteX2" fmla="*/ 45455 w 4339478"/>
                  <a:gd name="connsiteY2" fmla="*/ 1883639 h 1883639"/>
                  <a:gd name="connsiteX3" fmla="*/ 0 w 4339478"/>
                  <a:gd name="connsiteY3" fmla="*/ 314044 h 1883639"/>
                  <a:gd name="connsiteX4" fmla="*/ 1280933 w 4339478"/>
                  <a:gd name="connsiteY4" fmla="*/ 560226 h 1883639"/>
                  <a:gd name="connsiteX5" fmla="*/ 3984775 w 4339478"/>
                  <a:gd name="connsiteY5" fmla="*/ 0 h 1883639"/>
                  <a:gd name="connsiteX6" fmla="*/ 4339478 w 4339478"/>
                  <a:gd name="connsiteY6" fmla="*/ 1217494 h 1883639"/>
                  <a:gd name="connsiteX0" fmla="*/ 4430394 w 4430394"/>
                  <a:gd name="connsiteY0" fmla="*/ 1217494 h 1883639"/>
                  <a:gd name="connsiteX1" fmla="*/ 1554230 w 4430394"/>
                  <a:gd name="connsiteY1" fmla="*/ 1830513 h 1883639"/>
                  <a:gd name="connsiteX2" fmla="*/ 136371 w 4430394"/>
                  <a:gd name="connsiteY2" fmla="*/ 1883639 h 1883639"/>
                  <a:gd name="connsiteX3" fmla="*/ 0 w 4430394"/>
                  <a:gd name="connsiteY3" fmla="*/ 253435 h 1883639"/>
                  <a:gd name="connsiteX4" fmla="*/ 1371849 w 4430394"/>
                  <a:gd name="connsiteY4" fmla="*/ 560226 h 1883639"/>
                  <a:gd name="connsiteX5" fmla="*/ 4075691 w 4430394"/>
                  <a:gd name="connsiteY5" fmla="*/ 0 h 1883639"/>
                  <a:gd name="connsiteX6" fmla="*/ 4430394 w 4430394"/>
                  <a:gd name="connsiteY6" fmla="*/ 1217494 h 1883639"/>
                  <a:gd name="connsiteX0" fmla="*/ 4430394 w 4430394"/>
                  <a:gd name="connsiteY0" fmla="*/ 1217494 h 1860468"/>
                  <a:gd name="connsiteX1" fmla="*/ 1554230 w 4430394"/>
                  <a:gd name="connsiteY1" fmla="*/ 1830513 h 1860468"/>
                  <a:gd name="connsiteX2" fmla="*/ 60608 w 4430394"/>
                  <a:gd name="connsiteY2" fmla="*/ 1838181 h 1860468"/>
                  <a:gd name="connsiteX3" fmla="*/ 0 w 4430394"/>
                  <a:gd name="connsiteY3" fmla="*/ 253435 h 1860468"/>
                  <a:gd name="connsiteX4" fmla="*/ 1371849 w 4430394"/>
                  <a:gd name="connsiteY4" fmla="*/ 560226 h 1860468"/>
                  <a:gd name="connsiteX5" fmla="*/ 4075691 w 4430394"/>
                  <a:gd name="connsiteY5" fmla="*/ 0 h 1860468"/>
                  <a:gd name="connsiteX6" fmla="*/ 4430394 w 4430394"/>
                  <a:gd name="connsiteY6" fmla="*/ 1217494 h 1860468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0394" h="1885235">
                    <a:moveTo>
                      <a:pt x="4430394" y="1217494"/>
                    </a:moveTo>
                    <a:cubicBezTo>
                      <a:pt x="3798014" y="1371053"/>
                      <a:pt x="2282528" y="1727065"/>
                      <a:pt x="1554230" y="1830513"/>
                    </a:cubicBezTo>
                    <a:cubicBezTo>
                      <a:pt x="825932" y="1933961"/>
                      <a:pt x="781799" y="1863636"/>
                      <a:pt x="60608" y="1838181"/>
                    </a:cubicBezTo>
                    <a:cubicBezTo>
                      <a:pt x="60608" y="1395586"/>
                      <a:pt x="0" y="696030"/>
                      <a:pt x="0" y="253435"/>
                    </a:cubicBezTo>
                    <a:cubicBezTo>
                      <a:pt x="563350" y="431461"/>
                      <a:pt x="874399" y="587312"/>
                      <a:pt x="1341545" y="529920"/>
                    </a:cubicBezTo>
                    <a:cubicBezTo>
                      <a:pt x="2017060" y="446928"/>
                      <a:pt x="3174410" y="186742"/>
                      <a:pt x="4075691" y="0"/>
                    </a:cubicBezTo>
                    <a:cubicBezTo>
                      <a:pt x="4161176" y="202986"/>
                      <a:pt x="4289992" y="851799"/>
                      <a:pt x="4430394" y="1217494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0">
                <a:extLst>
                  <a:ext uri="{FF2B5EF4-FFF2-40B4-BE49-F238E27FC236}">
                    <a16:creationId xmlns:a16="http://schemas.microsoft.com/office/drawing/2014/main" id="{0A4B9175-BD11-4640-9C6A-521F61629F87}"/>
                  </a:ext>
                </a:extLst>
              </p:cNvPr>
              <p:cNvSpPr/>
              <p:nvPr/>
            </p:nvSpPr>
            <p:spPr>
              <a:xfrm>
                <a:off x="2072049" y="1548321"/>
                <a:ext cx="2118232" cy="2929890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1">
                <a:extLst>
                  <a:ext uri="{FF2B5EF4-FFF2-40B4-BE49-F238E27FC236}">
                    <a16:creationId xmlns:a16="http://schemas.microsoft.com/office/drawing/2014/main" id="{E9F286D7-38D5-4115-899C-944E94C82901}"/>
                  </a:ext>
                </a:extLst>
              </p:cNvPr>
              <p:cNvSpPr/>
              <p:nvPr/>
            </p:nvSpPr>
            <p:spPr>
              <a:xfrm>
                <a:off x="1941049" y="3888468"/>
                <a:ext cx="1875724" cy="1073962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: Shape 32">
                <a:extLst>
                  <a:ext uri="{FF2B5EF4-FFF2-40B4-BE49-F238E27FC236}">
                    <a16:creationId xmlns:a16="http://schemas.microsoft.com/office/drawing/2014/main" id="{A6AD794A-F7AD-4E5E-891F-1D1F16E3D55D}"/>
                  </a:ext>
                </a:extLst>
              </p:cNvPr>
              <p:cNvSpPr/>
              <p:nvPr/>
            </p:nvSpPr>
            <p:spPr>
              <a:xfrm>
                <a:off x="1693904" y="4363719"/>
                <a:ext cx="291998" cy="801760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33">
                <a:extLst>
                  <a:ext uri="{FF2B5EF4-FFF2-40B4-BE49-F238E27FC236}">
                    <a16:creationId xmlns:a16="http://schemas.microsoft.com/office/drawing/2014/main" id="{2889B93E-301B-4BFA-A619-2360873D0CBE}"/>
                  </a:ext>
                </a:extLst>
              </p:cNvPr>
              <p:cNvSpPr/>
              <p:nvPr/>
            </p:nvSpPr>
            <p:spPr>
              <a:xfrm>
                <a:off x="1989362" y="2460944"/>
                <a:ext cx="282100" cy="786912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34">
                <a:extLst>
                  <a:ext uri="{FF2B5EF4-FFF2-40B4-BE49-F238E27FC236}">
                    <a16:creationId xmlns:a16="http://schemas.microsoft.com/office/drawing/2014/main" id="{4C31BDD3-B197-4C95-A614-38C726DC99B6}"/>
                  </a:ext>
                </a:extLst>
              </p:cNvPr>
              <p:cNvSpPr/>
              <p:nvPr/>
            </p:nvSpPr>
            <p:spPr>
              <a:xfrm>
                <a:off x="3063920" y="4248880"/>
                <a:ext cx="574100" cy="173220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35">
                <a:extLst>
                  <a:ext uri="{FF2B5EF4-FFF2-40B4-BE49-F238E27FC236}">
                    <a16:creationId xmlns:a16="http://schemas.microsoft.com/office/drawing/2014/main" id="{9B84ACB2-6E39-4CAC-AB32-0F916D3EBC48}"/>
                  </a:ext>
                </a:extLst>
              </p:cNvPr>
              <p:cNvSpPr/>
              <p:nvPr/>
            </p:nvSpPr>
            <p:spPr>
              <a:xfrm>
                <a:off x="2782698" y="2800498"/>
                <a:ext cx="707727" cy="960133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33AC57-3C2E-46E8-BC83-81205D90DC57}"/>
              </a:ext>
            </a:extLst>
          </p:cNvPr>
          <p:cNvGrpSpPr/>
          <p:nvPr/>
        </p:nvGrpSpPr>
        <p:grpSpPr>
          <a:xfrm>
            <a:off x="5820849" y="2166094"/>
            <a:ext cx="3430703" cy="4381490"/>
            <a:chOff x="-9728" y="1359557"/>
            <a:chExt cx="4314722" cy="5510507"/>
          </a:xfrm>
        </p:grpSpPr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95E958D3-D13E-4F78-ACA0-2F56962AC507}"/>
                </a:ext>
              </a:extLst>
            </p:cNvPr>
            <p:cNvGrpSpPr/>
            <p:nvPr/>
          </p:nvGrpSpPr>
          <p:grpSpPr>
            <a:xfrm>
              <a:off x="217122" y="1359557"/>
              <a:ext cx="3595328" cy="3888592"/>
              <a:chOff x="5277160" y="1526519"/>
              <a:chExt cx="2000337" cy="2522764"/>
            </a:xfrm>
            <a:solidFill>
              <a:schemeClr val="accent1"/>
            </a:solidFill>
          </p:grpSpPr>
          <p:sp>
            <p:nvSpPr>
              <p:cNvPr id="53" name="Arrow: Up 61">
                <a:extLst>
                  <a:ext uri="{FF2B5EF4-FFF2-40B4-BE49-F238E27FC236}">
                    <a16:creationId xmlns:a16="http://schemas.microsoft.com/office/drawing/2014/main" id="{57F0DA6C-12D6-487E-8AAD-0B4167BA4ADB}"/>
                  </a:ext>
                </a:extLst>
              </p:cNvPr>
              <p:cNvSpPr/>
              <p:nvPr/>
            </p:nvSpPr>
            <p:spPr>
              <a:xfrm rot="2141881">
                <a:off x="6997612" y="1526519"/>
                <a:ext cx="279885" cy="1922357"/>
              </a:xfrm>
              <a:custGeom>
                <a:avLst/>
                <a:gdLst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2654 w 268141"/>
                  <a:gd name="connsiteY6" fmla="*/ 291531 h 1886717"/>
                  <a:gd name="connsiteX7" fmla="*/ 0 w 268141"/>
                  <a:gd name="connsiteY7" fmla="*/ 291531 h 1886717"/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9774 w 268141"/>
                  <a:gd name="connsiteY6" fmla="*/ 272599 h 1886717"/>
                  <a:gd name="connsiteX7" fmla="*/ 0 w 268141"/>
                  <a:gd name="connsiteY7" fmla="*/ 291531 h 1886717"/>
                  <a:gd name="connsiteX0" fmla="*/ 0 w 269777"/>
                  <a:gd name="connsiteY0" fmla="*/ 289253 h 1886717"/>
                  <a:gd name="connsiteX1" fmla="*/ 135707 w 269777"/>
                  <a:gd name="connsiteY1" fmla="*/ 0 h 1886717"/>
                  <a:gd name="connsiteX2" fmla="*/ 269777 w 269777"/>
                  <a:gd name="connsiteY2" fmla="*/ 291531 h 1886717"/>
                  <a:gd name="connsiteX3" fmla="*/ 187123 w 269777"/>
                  <a:gd name="connsiteY3" fmla="*/ 291531 h 1886717"/>
                  <a:gd name="connsiteX4" fmla="*/ 187123 w 269777"/>
                  <a:gd name="connsiteY4" fmla="*/ 1886717 h 1886717"/>
                  <a:gd name="connsiteX5" fmla="*/ 84290 w 269777"/>
                  <a:gd name="connsiteY5" fmla="*/ 1886717 h 1886717"/>
                  <a:gd name="connsiteX6" fmla="*/ 91410 w 269777"/>
                  <a:gd name="connsiteY6" fmla="*/ 272599 h 1886717"/>
                  <a:gd name="connsiteX7" fmla="*/ 0 w 269777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7123 w 279885"/>
                  <a:gd name="connsiteY3" fmla="*/ 291531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4905 w 279885"/>
                  <a:gd name="connsiteY5" fmla="*/ 1834190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0485 w 279885"/>
                  <a:gd name="connsiteY5" fmla="*/ 1885721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5774 w 279885"/>
                  <a:gd name="connsiteY3" fmla="*/ 275232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279885 w 279885"/>
                  <a:gd name="connsiteY2" fmla="*/ 279433 h 1890699"/>
                  <a:gd name="connsiteX3" fmla="*/ 181860 w 279885"/>
                  <a:gd name="connsiteY3" fmla="*/ 262847 h 1890699"/>
                  <a:gd name="connsiteX4" fmla="*/ 160430 w 279885"/>
                  <a:gd name="connsiteY4" fmla="*/ 1890699 h 1890699"/>
                  <a:gd name="connsiteX5" fmla="*/ 90485 w 279885"/>
                  <a:gd name="connsiteY5" fmla="*/ 1873977 h 1890699"/>
                  <a:gd name="connsiteX6" fmla="*/ 91410 w 279885"/>
                  <a:gd name="connsiteY6" fmla="*/ 260855 h 1890699"/>
                  <a:gd name="connsiteX7" fmla="*/ 0 w 279885"/>
                  <a:gd name="connsiteY7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4830 w 279885"/>
                  <a:gd name="connsiteY2" fmla="*/ 4162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7682 w 279885"/>
                  <a:gd name="connsiteY2" fmla="*/ 1194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8964 w 279885"/>
                  <a:gd name="connsiteY2" fmla="*/ 4119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86373"/>
                  <a:gd name="connsiteY0" fmla="*/ 302766 h 1915956"/>
                  <a:gd name="connsiteX1" fmla="*/ 133783 w 286373"/>
                  <a:gd name="connsiteY1" fmla="*/ 25257 h 1915956"/>
                  <a:gd name="connsiteX2" fmla="*/ 286373 w 286373"/>
                  <a:gd name="connsiteY2" fmla="*/ 0 h 1915956"/>
                  <a:gd name="connsiteX3" fmla="*/ 279885 w 286373"/>
                  <a:gd name="connsiteY3" fmla="*/ 304690 h 1915956"/>
                  <a:gd name="connsiteX4" fmla="*/ 181860 w 286373"/>
                  <a:gd name="connsiteY4" fmla="*/ 288104 h 1915956"/>
                  <a:gd name="connsiteX5" fmla="*/ 160430 w 286373"/>
                  <a:gd name="connsiteY5" fmla="*/ 1915956 h 1915956"/>
                  <a:gd name="connsiteX6" fmla="*/ 90485 w 286373"/>
                  <a:gd name="connsiteY6" fmla="*/ 1899234 h 1915956"/>
                  <a:gd name="connsiteX7" fmla="*/ 91410 w 286373"/>
                  <a:gd name="connsiteY7" fmla="*/ 286112 h 1915956"/>
                  <a:gd name="connsiteX8" fmla="*/ 0 w 286373"/>
                  <a:gd name="connsiteY8" fmla="*/ 302766 h 1915956"/>
                  <a:gd name="connsiteX0" fmla="*/ 0 w 286396"/>
                  <a:gd name="connsiteY0" fmla="*/ 318267 h 1931457"/>
                  <a:gd name="connsiteX1" fmla="*/ 133783 w 286396"/>
                  <a:gd name="connsiteY1" fmla="*/ 40758 h 1931457"/>
                  <a:gd name="connsiteX2" fmla="*/ 286373 w 286396"/>
                  <a:gd name="connsiteY2" fmla="*/ 15501 h 1931457"/>
                  <a:gd name="connsiteX3" fmla="*/ 279885 w 286396"/>
                  <a:gd name="connsiteY3" fmla="*/ 320191 h 1931457"/>
                  <a:gd name="connsiteX4" fmla="*/ 181860 w 286396"/>
                  <a:gd name="connsiteY4" fmla="*/ 303605 h 1931457"/>
                  <a:gd name="connsiteX5" fmla="*/ 160430 w 286396"/>
                  <a:gd name="connsiteY5" fmla="*/ 1931457 h 1931457"/>
                  <a:gd name="connsiteX6" fmla="*/ 90485 w 286396"/>
                  <a:gd name="connsiteY6" fmla="*/ 1914735 h 1931457"/>
                  <a:gd name="connsiteX7" fmla="*/ 91410 w 286396"/>
                  <a:gd name="connsiteY7" fmla="*/ 301613 h 1931457"/>
                  <a:gd name="connsiteX8" fmla="*/ 0 w 286396"/>
                  <a:gd name="connsiteY8" fmla="*/ 318267 h 1931457"/>
                  <a:gd name="connsiteX0" fmla="*/ 0 w 286391"/>
                  <a:gd name="connsiteY0" fmla="*/ 325779 h 1938969"/>
                  <a:gd name="connsiteX1" fmla="*/ 133783 w 286391"/>
                  <a:gd name="connsiteY1" fmla="*/ 48270 h 1938969"/>
                  <a:gd name="connsiteX2" fmla="*/ 286373 w 286391"/>
                  <a:gd name="connsiteY2" fmla="*/ 23013 h 1938969"/>
                  <a:gd name="connsiteX3" fmla="*/ 279885 w 286391"/>
                  <a:gd name="connsiteY3" fmla="*/ 327703 h 1938969"/>
                  <a:gd name="connsiteX4" fmla="*/ 181860 w 286391"/>
                  <a:gd name="connsiteY4" fmla="*/ 311117 h 1938969"/>
                  <a:gd name="connsiteX5" fmla="*/ 160430 w 286391"/>
                  <a:gd name="connsiteY5" fmla="*/ 1938969 h 1938969"/>
                  <a:gd name="connsiteX6" fmla="*/ 90485 w 286391"/>
                  <a:gd name="connsiteY6" fmla="*/ 1922247 h 1938969"/>
                  <a:gd name="connsiteX7" fmla="*/ 91410 w 286391"/>
                  <a:gd name="connsiteY7" fmla="*/ 309125 h 1938969"/>
                  <a:gd name="connsiteX8" fmla="*/ 0 w 286391"/>
                  <a:gd name="connsiteY8" fmla="*/ 325779 h 1938969"/>
                  <a:gd name="connsiteX0" fmla="*/ 0 w 279885"/>
                  <a:gd name="connsiteY0" fmla="*/ 310247 h 1923437"/>
                  <a:gd name="connsiteX1" fmla="*/ 133783 w 279885"/>
                  <a:gd name="connsiteY1" fmla="*/ 32738 h 1923437"/>
                  <a:gd name="connsiteX2" fmla="*/ 177541 w 279885"/>
                  <a:gd name="connsiteY2" fmla="*/ 33870 h 1923437"/>
                  <a:gd name="connsiteX3" fmla="*/ 279885 w 279885"/>
                  <a:gd name="connsiteY3" fmla="*/ 312171 h 1923437"/>
                  <a:gd name="connsiteX4" fmla="*/ 181860 w 279885"/>
                  <a:gd name="connsiteY4" fmla="*/ 295585 h 1923437"/>
                  <a:gd name="connsiteX5" fmla="*/ 160430 w 279885"/>
                  <a:gd name="connsiteY5" fmla="*/ 1923437 h 1923437"/>
                  <a:gd name="connsiteX6" fmla="*/ 90485 w 279885"/>
                  <a:gd name="connsiteY6" fmla="*/ 1906715 h 1923437"/>
                  <a:gd name="connsiteX7" fmla="*/ 91410 w 279885"/>
                  <a:gd name="connsiteY7" fmla="*/ 293593 h 1923437"/>
                  <a:gd name="connsiteX8" fmla="*/ 0 w 279885"/>
                  <a:gd name="connsiteY8" fmla="*/ 310247 h 1923437"/>
                  <a:gd name="connsiteX0" fmla="*/ 0 w 279885"/>
                  <a:gd name="connsiteY0" fmla="*/ 309167 h 1922357"/>
                  <a:gd name="connsiteX1" fmla="*/ 133783 w 279885"/>
                  <a:gd name="connsiteY1" fmla="*/ 31658 h 1922357"/>
                  <a:gd name="connsiteX2" fmla="*/ 177541 w 279885"/>
                  <a:gd name="connsiteY2" fmla="*/ 32790 h 1922357"/>
                  <a:gd name="connsiteX3" fmla="*/ 279885 w 279885"/>
                  <a:gd name="connsiteY3" fmla="*/ 311091 h 1922357"/>
                  <a:gd name="connsiteX4" fmla="*/ 181860 w 279885"/>
                  <a:gd name="connsiteY4" fmla="*/ 294505 h 1922357"/>
                  <a:gd name="connsiteX5" fmla="*/ 160430 w 279885"/>
                  <a:gd name="connsiteY5" fmla="*/ 1922357 h 1922357"/>
                  <a:gd name="connsiteX6" fmla="*/ 90485 w 279885"/>
                  <a:gd name="connsiteY6" fmla="*/ 1905635 h 1922357"/>
                  <a:gd name="connsiteX7" fmla="*/ 91410 w 279885"/>
                  <a:gd name="connsiteY7" fmla="*/ 292513 h 1922357"/>
                  <a:gd name="connsiteX8" fmla="*/ 0 w 279885"/>
                  <a:gd name="connsiteY8" fmla="*/ 309167 h 192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885" h="1922357">
                    <a:moveTo>
                      <a:pt x="0" y="309167"/>
                    </a:moveTo>
                    <a:cubicBezTo>
                      <a:pt x="39685" y="209830"/>
                      <a:pt x="88547" y="128076"/>
                      <a:pt x="133783" y="31658"/>
                    </a:cubicBezTo>
                    <a:cubicBezTo>
                      <a:pt x="154544" y="-13848"/>
                      <a:pt x="160780" y="-7470"/>
                      <a:pt x="177541" y="32790"/>
                    </a:cubicBezTo>
                    <a:lnTo>
                      <a:pt x="279885" y="311091"/>
                    </a:lnTo>
                    <a:lnTo>
                      <a:pt x="181860" y="294505"/>
                    </a:lnTo>
                    <a:cubicBezTo>
                      <a:pt x="182310" y="831667"/>
                      <a:pt x="159980" y="1385195"/>
                      <a:pt x="160430" y="1922357"/>
                    </a:cubicBezTo>
                    <a:lnTo>
                      <a:pt x="90485" y="1905635"/>
                    </a:lnTo>
                    <a:cubicBezTo>
                      <a:pt x="92858" y="1367596"/>
                      <a:pt x="89037" y="830552"/>
                      <a:pt x="91410" y="292513"/>
                    </a:cubicBezTo>
                    <a:lnTo>
                      <a:pt x="0" y="309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rapezoid 5">
                <a:extLst>
                  <a:ext uri="{FF2B5EF4-FFF2-40B4-BE49-F238E27FC236}">
                    <a16:creationId xmlns:a16="http://schemas.microsoft.com/office/drawing/2014/main" id="{9AB9266B-0B10-4CEA-A76A-8FA3333BEC09}"/>
                  </a:ext>
                </a:extLst>
              </p:cNvPr>
              <p:cNvSpPr/>
              <p:nvPr/>
            </p:nvSpPr>
            <p:spPr>
              <a:xfrm rot="16365077">
                <a:off x="6298097" y="2888920"/>
                <a:ext cx="73414" cy="683034"/>
              </a:xfrm>
              <a:prstGeom prst="trapezoid">
                <a:avLst>
                  <a:gd name="adj" fmla="val 9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rapezoid 6">
                <a:extLst>
                  <a:ext uri="{FF2B5EF4-FFF2-40B4-BE49-F238E27FC236}">
                    <a16:creationId xmlns:a16="http://schemas.microsoft.com/office/drawing/2014/main" id="{79146291-8CC3-4884-A0B2-89121AB4783A}"/>
                  </a:ext>
                </a:extLst>
              </p:cNvPr>
              <p:cNvSpPr/>
              <p:nvPr/>
            </p:nvSpPr>
            <p:spPr>
              <a:xfrm rot="12169466">
                <a:off x="5847432" y="3173306"/>
                <a:ext cx="60413" cy="875977"/>
              </a:xfrm>
              <a:prstGeom prst="trapezoid">
                <a:avLst>
                  <a:gd name="adj" fmla="val 9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rapezoid 7">
                <a:extLst>
                  <a:ext uri="{FF2B5EF4-FFF2-40B4-BE49-F238E27FC236}">
                    <a16:creationId xmlns:a16="http://schemas.microsoft.com/office/drawing/2014/main" id="{BF57B088-E72E-476C-92C9-25FAE61E5635}"/>
                  </a:ext>
                </a:extLst>
              </p:cNvPr>
              <p:cNvSpPr/>
              <p:nvPr/>
            </p:nvSpPr>
            <p:spPr>
              <a:xfrm rot="17376167">
                <a:off x="5515957" y="3691934"/>
                <a:ext cx="33897" cy="470877"/>
              </a:xfrm>
              <a:prstGeom prst="trapezoid">
                <a:avLst>
                  <a:gd name="adj" fmla="val 9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rapezoid 8">
                <a:extLst>
                  <a:ext uri="{FF2B5EF4-FFF2-40B4-BE49-F238E27FC236}">
                    <a16:creationId xmlns:a16="http://schemas.microsoft.com/office/drawing/2014/main" id="{E6C4C11B-18D2-4C13-AF92-C62AE27B685E}"/>
                  </a:ext>
                </a:extLst>
              </p:cNvPr>
              <p:cNvSpPr/>
              <p:nvPr/>
            </p:nvSpPr>
            <p:spPr>
              <a:xfrm rot="12369361">
                <a:off x="5277160" y="3834964"/>
                <a:ext cx="49164" cy="116592"/>
              </a:xfrm>
              <a:prstGeom prst="trapezoid">
                <a:avLst>
                  <a:gd name="adj" fmla="val 9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aphic 51">
              <a:extLst>
                <a:ext uri="{FF2B5EF4-FFF2-40B4-BE49-F238E27FC236}">
                  <a16:creationId xmlns:a16="http://schemas.microsoft.com/office/drawing/2014/main" id="{45291D2E-8ACD-4D5F-8A5E-D168541AAD82}"/>
                </a:ext>
              </a:extLst>
            </p:cNvPr>
            <p:cNvGrpSpPr/>
            <p:nvPr/>
          </p:nvGrpSpPr>
          <p:grpSpPr>
            <a:xfrm>
              <a:off x="-9728" y="2438962"/>
              <a:ext cx="4314722" cy="4431102"/>
              <a:chOff x="4877104" y="3337195"/>
              <a:chExt cx="3199005" cy="3285291"/>
            </a:xfrm>
          </p:grpSpPr>
          <p:sp>
            <p:nvSpPr>
              <p:cNvPr id="59" name="Freeform: Shape 10">
                <a:extLst>
                  <a:ext uri="{FF2B5EF4-FFF2-40B4-BE49-F238E27FC236}">
                    <a16:creationId xmlns:a16="http://schemas.microsoft.com/office/drawing/2014/main" id="{491112F9-1255-438E-8BAF-0C3B98CB20C0}"/>
                  </a:ext>
                </a:extLst>
              </p:cNvPr>
              <p:cNvSpPr/>
              <p:nvPr/>
            </p:nvSpPr>
            <p:spPr>
              <a:xfrm>
                <a:off x="4877104" y="4774993"/>
                <a:ext cx="3049295" cy="1847493"/>
              </a:xfrm>
              <a:custGeom>
                <a:avLst/>
                <a:gdLst>
                  <a:gd name="connsiteX0" fmla="*/ 2517670 w 3111946"/>
                  <a:gd name="connsiteY0" fmla="*/ 1502795 h 1836841"/>
                  <a:gd name="connsiteX1" fmla="*/ 2403600 w 3111946"/>
                  <a:gd name="connsiteY1" fmla="*/ 1713704 h 1836841"/>
                  <a:gd name="connsiteX2" fmla="*/ 2329506 w 3111946"/>
                  <a:gd name="connsiteY2" fmla="*/ 1819504 h 1836841"/>
                  <a:gd name="connsiteX3" fmla="*/ 2211990 w 3111946"/>
                  <a:gd name="connsiteY3" fmla="*/ 1836735 h 1836841"/>
                  <a:gd name="connsiteX4" fmla="*/ 1638881 w 3111946"/>
                  <a:gd name="connsiteY4" fmla="*/ 1836735 h 1836841"/>
                  <a:gd name="connsiteX5" fmla="*/ 492320 w 3111946"/>
                  <a:gd name="connsiteY5" fmla="*/ 1836735 h 1836841"/>
                  <a:gd name="connsiteX6" fmla="*/ 22254 w 3111946"/>
                  <a:gd name="connsiteY6" fmla="*/ 1836735 h 1836841"/>
                  <a:gd name="connsiteX7" fmla="*/ 8469 w 3111946"/>
                  <a:gd name="connsiteY7" fmla="*/ 1822950 h 1836841"/>
                  <a:gd name="connsiteX8" fmla="*/ 9158 w 3111946"/>
                  <a:gd name="connsiteY8" fmla="*/ 689484 h 1836841"/>
                  <a:gd name="connsiteX9" fmla="*/ 7091 w 3111946"/>
                  <a:gd name="connsiteY9" fmla="*/ 455485 h 1836841"/>
                  <a:gd name="connsiteX10" fmla="*/ 5368 w 3111946"/>
                  <a:gd name="connsiteY10" fmla="*/ 335556 h 1836841"/>
                  <a:gd name="connsiteX11" fmla="*/ 3644 w 3111946"/>
                  <a:gd name="connsiteY11" fmla="*/ 225621 h 1836841"/>
                  <a:gd name="connsiteX12" fmla="*/ 107031 w 3111946"/>
                  <a:gd name="connsiteY12" fmla="*/ 212181 h 1836841"/>
                  <a:gd name="connsiteX13" fmla="*/ 183882 w 3111946"/>
                  <a:gd name="connsiteY13" fmla="*/ 200119 h 1836841"/>
                  <a:gd name="connsiteX14" fmla="*/ 331726 w 3111946"/>
                  <a:gd name="connsiteY14" fmla="*/ 279727 h 1836841"/>
                  <a:gd name="connsiteX15" fmla="*/ 382041 w 3111946"/>
                  <a:gd name="connsiteY15" fmla="*/ 340381 h 1836841"/>
                  <a:gd name="connsiteX16" fmla="*/ 494732 w 3111946"/>
                  <a:gd name="connsiteY16" fmla="*/ 477541 h 1836841"/>
                  <a:gd name="connsiteX17" fmla="*/ 511619 w 3111946"/>
                  <a:gd name="connsiteY17" fmla="*/ 548878 h 1836841"/>
                  <a:gd name="connsiteX18" fmla="*/ 569860 w 3111946"/>
                  <a:gd name="connsiteY18" fmla="*/ 583340 h 1836841"/>
                  <a:gd name="connsiteX19" fmla="*/ 668078 w 3111946"/>
                  <a:gd name="connsiteY19" fmla="*/ 640203 h 1836841"/>
                  <a:gd name="connsiteX20" fmla="*/ 1070253 w 3111946"/>
                  <a:gd name="connsiteY20" fmla="*/ 834915 h 1836841"/>
                  <a:gd name="connsiteX21" fmla="*/ 1417289 w 3111946"/>
                  <a:gd name="connsiteY21" fmla="*/ 916591 h 1836841"/>
                  <a:gd name="connsiteX22" fmla="*/ 1762946 w 3111946"/>
                  <a:gd name="connsiteY22" fmla="*/ 954499 h 1836841"/>
                  <a:gd name="connsiteX23" fmla="*/ 1855649 w 3111946"/>
                  <a:gd name="connsiteY23" fmla="*/ 917969 h 1836841"/>
                  <a:gd name="connsiteX24" fmla="*/ 1997634 w 3111946"/>
                  <a:gd name="connsiteY24" fmla="*/ 733940 h 1836841"/>
                  <a:gd name="connsiteX25" fmla="*/ 2127212 w 3111946"/>
                  <a:gd name="connsiteY25" fmla="*/ 504421 h 1836841"/>
                  <a:gd name="connsiteX26" fmla="*/ 2345359 w 3111946"/>
                  <a:gd name="connsiteY26" fmla="*/ 47451 h 1836841"/>
                  <a:gd name="connsiteX27" fmla="*/ 2593143 w 3111946"/>
                  <a:gd name="connsiteY27" fmla="*/ 48829 h 1836841"/>
                  <a:gd name="connsiteX28" fmla="*/ 2813702 w 3111946"/>
                  <a:gd name="connsiteY28" fmla="*/ 191159 h 1836841"/>
                  <a:gd name="connsiteX29" fmla="*/ 2979465 w 3111946"/>
                  <a:gd name="connsiteY29" fmla="*/ 373120 h 1836841"/>
                  <a:gd name="connsiteX30" fmla="*/ 3052525 w 3111946"/>
                  <a:gd name="connsiteY30" fmla="*/ 472716 h 1836841"/>
                  <a:gd name="connsiteX31" fmla="*/ 3111111 w 3111946"/>
                  <a:gd name="connsiteY31" fmla="*/ 568866 h 1836841"/>
                  <a:gd name="connsiteX32" fmla="*/ 3033571 w 3111946"/>
                  <a:gd name="connsiteY32" fmla="*/ 678456 h 1836841"/>
                  <a:gd name="connsiteX33" fmla="*/ 2942246 w 3111946"/>
                  <a:gd name="connsiteY33" fmla="*/ 809068 h 1836841"/>
                  <a:gd name="connsiteX34" fmla="*/ 2733060 w 3111946"/>
                  <a:gd name="connsiteY34" fmla="*/ 1117506 h 1836841"/>
                  <a:gd name="connsiteX35" fmla="*/ 2522495 w 3111946"/>
                  <a:gd name="connsiteY35" fmla="*/ 1490044 h 1836841"/>
                  <a:gd name="connsiteX36" fmla="*/ 2517670 w 3111946"/>
                  <a:gd name="connsiteY36" fmla="*/ 1502795 h 1836841"/>
                  <a:gd name="connsiteX0" fmla="*/ 2520800 w 3115091"/>
                  <a:gd name="connsiteY0" fmla="*/ 1502795 h 1839666"/>
                  <a:gd name="connsiteX1" fmla="*/ 2406730 w 3115091"/>
                  <a:gd name="connsiteY1" fmla="*/ 1713704 h 1839666"/>
                  <a:gd name="connsiteX2" fmla="*/ 2332636 w 3115091"/>
                  <a:gd name="connsiteY2" fmla="*/ 1819504 h 1839666"/>
                  <a:gd name="connsiteX3" fmla="*/ 2215120 w 3115091"/>
                  <a:gd name="connsiteY3" fmla="*/ 1836735 h 1839666"/>
                  <a:gd name="connsiteX4" fmla="*/ 1642011 w 3115091"/>
                  <a:gd name="connsiteY4" fmla="*/ 1836735 h 1839666"/>
                  <a:gd name="connsiteX5" fmla="*/ 495450 w 3115091"/>
                  <a:gd name="connsiteY5" fmla="*/ 1836735 h 1839666"/>
                  <a:gd name="connsiteX6" fmla="*/ 25384 w 3115091"/>
                  <a:gd name="connsiteY6" fmla="*/ 1836735 h 1839666"/>
                  <a:gd name="connsiteX7" fmla="*/ 11599 w 3115091"/>
                  <a:gd name="connsiteY7" fmla="*/ 1822950 h 1839666"/>
                  <a:gd name="connsiteX8" fmla="*/ 12288 w 3115091"/>
                  <a:gd name="connsiteY8" fmla="*/ 689484 h 1839666"/>
                  <a:gd name="connsiteX9" fmla="*/ 10221 w 3115091"/>
                  <a:gd name="connsiteY9" fmla="*/ 455485 h 1839666"/>
                  <a:gd name="connsiteX10" fmla="*/ 6774 w 3115091"/>
                  <a:gd name="connsiteY10" fmla="*/ 225621 h 1839666"/>
                  <a:gd name="connsiteX11" fmla="*/ 110161 w 3115091"/>
                  <a:gd name="connsiteY11" fmla="*/ 212181 h 1839666"/>
                  <a:gd name="connsiteX12" fmla="*/ 187012 w 3115091"/>
                  <a:gd name="connsiteY12" fmla="*/ 200119 h 1839666"/>
                  <a:gd name="connsiteX13" fmla="*/ 334856 w 3115091"/>
                  <a:gd name="connsiteY13" fmla="*/ 279727 h 1839666"/>
                  <a:gd name="connsiteX14" fmla="*/ 385171 w 3115091"/>
                  <a:gd name="connsiteY14" fmla="*/ 340381 h 1839666"/>
                  <a:gd name="connsiteX15" fmla="*/ 497862 w 3115091"/>
                  <a:gd name="connsiteY15" fmla="*/ 477541 h 1839666"/>
                  <a:gd name="connsiteX16" fmla="*/ 514749 w 3115091"/>
                  <a:gd name="connsiteY16" fmla="*/ 548878 h 1839666"/>
                  <a:gd name="connsiteX17" fmla="*/ 572990 w 3115091"/>
                  <a:gd name="connsiteY17" fmla="*/ 583340 h 1839666"/>
                  <a:gd name="connsiteX18" fmla="*/ 671208 w 3115091"/>
                  <a:gd name="connsiteY18" fmla="*/ 640203 h 1839666"/>
                  <a:gd name="connsiteX19" fmla="*/ 1073383 w 3115091"/>
                  <a:gd name="connsiteY19" fmla="*/ 834915 h 1839666"/>
                  <a:gd name="connsiteX20" fmla="*/ 1420419 w 3115091"/>
                  <a:gd name="connsiteY20" fmla="*/ 916591 h 1839666"/>
                  <a:gd name="connsiteX21" fmla="*/ 1766076 w 3115091"/>
                  <a:gd name="connsiteY21" fmla="*/ 954499 h 1839666"/>
                  <a:gd name="connsiteX22" fmla="*/ 1858779 w 3115091"/>
                  <a:gd name="connsiteY22" fmla="*/ 917969 h 1839666"/>
                  <a:gd name="connsiteX23" fmla="*/ 2000764 w 3115091"/>
                  <a:gd name="connsiteY23" fmla="*/ 733940 h 1839666"/>
                  <a:gd name="connsiteX24" fmla="*/ 2130342 w 3115091"/>
                  <a:gd name="connsiteY24" fmla="*/ 504421 h 1839666"/>
                  <a:gd name="connsiteX25" fmla="*/ 2348489 w 3115091"/>
                  <a:gd name="connsiteY25" fmla="*/ 47451 h 1839666"/>
                  <a:gd name="connsiteX26" fmla="*/ 2596273 w 3115091"/>
                  <a:gd name="connsiteY26" fmla="*/ 48829 h 1839666"/>
                  <a:gd name="connsiteX27" fmla="*/ 2816832 w 3115091"/>
                  <a:gd name="connsiteY27" fmla="*/ 191159 h 1839666"/>
                  <a:gd name="connsiteX28" fmla="*/ 2982595 w 3115091"/>
                  <a:gd name="connsiteY28" fmla="*/ 373120 h 1839666"/>
                  <a:gd name="connsiteX29" fmla="*/ 3055655 w 3115091"/>
                  <a:gd name="connsiteY29" fmla="*/ 472716 h 1839666"/>
                  <a:gd name="connsiteX30" fmla="*/ 3114241 w 3115091"/>
                  <a:gd name="connsiteY30" fmla="*/ 568866 h 1839666"/>
                  <a:gd name="connsiteX31" fmla="*/ 3036701 w 3115091"/>
                  <a:gd name="connsiteY31" fmla="*/ 678456 h 1839666"/>
                  <a:gd name="connsiteX32" fmla="*/ 2945376 w 3115091"/>
                  <a:gd name="connsiteY32" fmla="*/ 809068 h 1839666"/>
                  <a:gd name="connsiteX33" fmla="*/ 2736190 w 3115091"/>
                  <a:gd name="connsiteY33" fmla="*/ 1117506 h 1839666"/>
                  <a:gd name="connsiteX34" fmla="*/ 2525625 w 3115091"/>
                  <a:gd name="connsiteY34" fmla="*/ 1490044 h 1839666"/>
                  <a:gd name="connsiteX35" fmla="*/ 2520800 w 3115091"/>
                  <a:gd name="connsiteY35" fmla="*/ 1502795 h 1839666"/>
                  <a:gd name="connsiteX0" fmla="*/ 2520211 w 3114502"/>
                  <a:gd name="connsiteY0" fmla="*/ 1502795 h 1839666"/>
                  <a:gd name="connsiteX1" fmla="*/ 2406141 w 3114502"/>
                  <a:gd name="connsiteY1" fmla="*/ 1713704 h 1839666"/>
                  <a:gd name="connsiteX2" fmla="*/ 2332047 w 3114502"/>
                  <a:gd name="connsiteY2" fmla="*/ 1819504 h 1839666"/>
                  <a:gd name="connsiteX3" fmla="*/ 2214531 w 3114502"/>
                  <a:gd name="connsiteY3" fmla="*/ 1836735 h 1839666"/>
                  <a:gd name="connsiteX4" fmla="*/ 1641422 w 3114502"/>
                  <a:gd name="connsiteY4" fmla="*/ 1836735 h 1839666"/>
                  <a:gd name="connsiteX5" fmla="*/ 494861 w 3114502"/>
                  <a:gd name="connsiteY5" fmla="*/ 1836735 h 1839666"/>
                  <a:gd name="connsiteX6" fmla="*/ 24795 w 3114502"/>
                  <a:gd name="connsiteY6" fmla="*/ 1836735 h 1839666"/>
                  <a:gd name="connsiteX7" fmla="*/ 11010 w 3114502"/>
                  <a:gd name="connsiteY7" fmla="*/ 1822950 h 1839666"/>
                  <a:gd name="connsiteX8" fmla="*/ 11699 w 3114502"/>
                  <a:gd name="connsiteY8" fmla="*/ 689484 h 1839666"/>
                  <a:gd name="connsiteX9" fmla="*/ 6185 w 3114502"/>
                  <a:gd name="connsiteY9" fmla="*/ 225621 h 1839666"/>
                  <a:gd name="connsiteX10" fmla="*/ 109572 w 3114502"/>
                  <a:gd name="connsiteY10" fmla="*/ 212181 h 1839666"/>
                  <a:gd name="connsiteX11" fmla="*/ 186423 w 3114502"/>
                  <a:gd name="connsiteY11" fmla="*/ 200119 h 1839666"/>
                  <a:gd name="connsiteX12" fmla="*/ 334267 w 3114502"/>
                  <a:gd name="connsiteY12" fmla="*/ 279727 h 1839666"/>
                  <a:gd name="connsiteX13" fmla="*/ 384582 w 3114502"/>
                  <a:gd name="connsiteY13" fmla="*/ 340381 h 1839666"/>
                  <a:gd name="connsiteX14" fmla="*/ 497273 w 3114502"/>
                  <a:gd name="connsiteY14" fmla="*/ 477541 h 1839666"/>
                  <a:gd name="connsiteX15" fmla="*/ 514160 w 3114502"/>
                  <a:gd name="connsiteY15" fmla="*/ 548878 h 1839666"/>
                  <a:gd name="connsiteX16" fmla="*/ 572401 w 3114502"/>
                  <a:gd name="connsiteY16" fmla="*/ 583340 h 1839666"/>
                  <a:gd name="connsiteX17" fmla="*/ 670619 w 3114502"/>
                  <a:gd name="connsiteY17" fmla="*/ 640203 h 1839666"/>
                  <a:gd name="connsiteX18" fmla="*/ 1072794 w 3114502"/>
                  <a:gd name="connsiteY18" fmla="*/ 834915 h 1839666"/>
                  <a:gd name="connsiteX19" fmla="*/ 1419830 w 3114502"/>
                  <a:gd name="connsiteY19" fmla="*/ 916591 h 1839666"/>
                  <a:gd name="connsiteX20" fmla="*/ 1765487 w 3114502"/>
                  <a:gd name="connsiteY20" fmla="*/ 954499 h 1839666"/>
                  <a:gd name="connsiteX21" fmla="*/ 1858190 w 3114502"/>
                  <a:gd name="connsiteY21" fmla="*/ 917969 h 1839666"/>
                  <a:gd name="connsiteX22" fmla="*/ 2000175 w 3114502"/>
                  <a:gd name="connsiteY22" fmla="*/ 733940 h 1839666"/>
                  <a:gd name="connsiteX23" fmla="*/ 2129753 w 3114502"/>
                  <a:gd name="connsiteY23" fmla="*/ 504421 h 1839666"/>
                  <a:gd name="connsiteX24" fmla="*/ 2347900 w 3114502"/>
                  <a:gd name="connsiteY24" fmla="*/ 47451 h 1839666"/>
                  <a:gd name="connsiteX25" fmla="*/ 2595684 w 3114502"/>
                  <a:gd name="connsiteY25" fmla="*/ 48829 h 1839666"/>
                  <a:gd name="connsiteX26" fmla="*/ 2816243 w 3114502"/>
                  <a:gd name="connsiteY26" fmla="*/ 191159 h 1839666"/>
                  <a:gd name="connsiteX27" fmla="*/ 2982006 w 3114502"/>
                  <a:gd name="connsiteY27" fmla="*/ 373120 h 1839666"/>
                  <a:gd name="connsiteX28" fmla="*/ 3055066 w 3114502"/>
                  <a:gd name="connsiteY28" fmla="*/ 472716 h 1839666"/>
                  <a:gd name="connsiteX29" fmla="*/ 3113652 w 3114502"/>
                  <a:gd name="connsiteY29" fmla="*/ 568866 h 1839666"/>
                  <a:gd name="connsiteX30" fmla="*/ 3036112 w 3114502"/>
                  <a:gd name="connsiteY30" fmla="*/ 678456 h 1839666"/>
                  <a:gd name="connsiteX31" fmla="*/ 2944787 w 3114502"/>
                  <a:gd name="connsiteY31" fmla="*/ 809068 h 1839666"/>
                  <a:gd name="connsiteX32" fmla="*/ 2735601 w 3114502"/>
                  <a:gd name="connsiteY32" fmla="*/ 1117506 h 1839666"/>
                  <a:gd name="connsiteX33" fmla="*/ 2525036 w 3114502"/>
                  <a:gd name="connsiteY33" fmla="*/ 1490044 h 1839666"/>
                  <a:gd name="connsiteX34" fmla="*/ 2520211 w 3114502"/>
                  <a:gd name="connsiteY34" fmla="*/ 1502795 h 1839666"/>
                  <a:gd name="connsiteX0" fmla="*/ 2520815 w 3115106"/>
                  <a:gd name="connsiteY0" fmla="*/ 1502795 h 1839666"/>
                  <a:gd name="connsiteX1" fmla="*/ 2406745 w 3115106"/>
                  <a:gd name="connsiteY1" fmla="*/ 1713704 h 1839666"/>
                  <a:gd name="connsiteX2" fmla="*/ 2332651 w 3115106"/>
                  <a:gd name="connsiteY2" fmla="*/ 1819504 h 1839666"/>
                  <a:gd name="connsiteX3" fmla="*/ 2215135 w 3115106"/>
                  <a:gd name="connsiteY3" fmla="*/ 1836735 h 1839666"/>
                  <a:gd name="connsiteX4" fmla="*/ 1642026 w 3115106"/>
                  <a:gd name="connsiteY4" fmla="*/ 1836735 h 1839666"/>
                  <a:gd name="connsiteX5" fmla="*/ 495465 w 3115106"/>
                  <a:gd name="connsiteY5" fmla="*/ 1836735 h 1839666"/>
                  <a:gd name="connsiteX6" fmla="*/ 25399 w 3115106"/>
                  <a:gd name="connsiteY6" fmla="*/ 1836735 h 1839666"/>
                  <a:gd name="connsiteX7" fmla="*/ 11614 w 3115106"/>
                  <a:gd name="connsiteY7" fmla="*/ 1822950 h 1839666"/>
                  <a:gd name="connsiteX8" fmla="*/ 6789 w 3115106"/>
                  <a:gd name="connsiteY8" fmla="*/ 225621 h 1839666"/>
                  <a:gd name="connsiteX9" fmla="*/ 110176 w 3115106"/>
                  <a:gd name="connsiteY9" fmla="*/ 212181 h 1839666"/>
                  <a:gd name="connsiteX10" fmla="*/ 187027 w 3115106"/>
                  <a:gd name="connsiteY10" fmla="*/ 200119 h 1839666"/>
                  <a:gd name="connsiteX11" fmla="*/ 334871 w 3115106"/>
                  <a:gd name="connsiteY11" fmla="*/ 279727 h 1839666"/>
                  <a:gd name="connsiteX12" fmla="*/ 385186 w 3115106"/>
                  <a:gd name="connsiteY12" fmla="*/ 340381 h 1839666"/>
                  <a:gd name="connsiteX13" fmla="*/ 497877 w 3115106"/>
                  <a:gd name="connsiteY13" fmla="*/ 477541 h 1839666"/>
                  <a:gd name="connsiteX14" fmla="*/ 514764 w 3115106"/>
                  <a:gd name="connsiteY14" fmla="*/ 548878 h 1839666"/>
                  <a:gd name="connsiteX15" fmla="*/ 573005 w 3115106"/>
                  <a:gd name="connsiteY15" fmla="*/ 583340 h 1839666"/>
                  <a:gd name="connsiteX16" fmla="*/ 671223 w 3115106"/>
                  <a:gd name="connsiteY16" fmla="*/ 640203 h 1839666"/>
                  <a:gd name="connsiteX17" fmla="*/ 1073398 w 3115106"/>
                  <a:gd name="connsiteY17" fmla="*/ 834915 h 1839666"/>
                  <a:gd name="connsiteX18" fmla="*/ 1420434 w 3115106"/>
                  <a:gd name="connsiteY18" fmla="*/ 916591 h 1839666"/>
                  <a:gd name="connsiteX19" fmla="*/ 1766091 w 3115106"/>
                  <a:gd name="connsiteY19" fmla="*/ 954499 h 1839666"/>
                  <a:gd name="connsiteX20" fmla="*/ 1858794 w 3115106"/>
                  <a:gd name="connsiteY20" fmla="*/ 917969 h 1839666"/>
                  <a:gd name="connsiteX21" fmla="*/ 2000779 w 3115106"/>
                  <a:gd name="connsiteY21" fmla="*/ 733940 h 1839666"/>
                  <a:gd name="connsiteX22" fmla="*/ 2130357 w 3115106"/>
                  <a:gd name="connsiteY22" fmla="*/ 504421 h 1839666"/>
                  <a:gd name="connsiteX23" fmla="*/ 2348504 w 3115106"/>
                  <a:gd name="connsiteY23" fmla="*/ 47451 h 1839666"/>
                  <a:gd name="connsiteX24" fmla="*/ 2596288 w 3115106"/>
                  <a:gd name="connsiteY24" fmla="*/ 48829 h 1839666"/>
                  <a:gd name="connsiteX25" fmla="*/ 2816847 w 3115106"/>
                  <a:gd name="connsiteY25" fmla="*/ 191159 h 1839666"/>
                  <a:gd name="connsiteX26" fmla="*/ 2982610 w 3115106"/>
                  <a:gd name="connsiteY26" fmla="*/ 373120 h 1839666"/>
                  <a:gd name="connsiteX27" fmla="*/ 3055670 w 3115106"/>
                  <a:gd name="connsiteY27" fmla="*/ 472716 h 1839666"/>
                  <a:gd name="connsiteX28" fmla="*/ 3114256 w 3115106"/>
                  <a:gd name="connsiteY28" fmla="*/ 568866 h 1839666"/>
                  <a:gd name="connsiteX29" fmla="*/ 3036716 w 3115106"/>
                  <a:gd name="connsiteY29" fmla="*/ 678456 h 1839666"/>
                  <a:gd name="connsiteX30" fmla="*/ 2945391 w 3115106"/>
                  <a:gd name="connsiteY30" fmla="*/ 809068 h 1839666"/>
                  <a:gd name="connsiteX31" fmla="*/ 2736205 w 3115106"/>
                  <a:gd name="connsiteY31" fmla="*/ 1117506 h 1839666"/>
                  <a:gd name="connsiteX32" fmla="*/ 2525640 w 3115106"/>
                  <a:gd name="connsiteY32" fmla="*/ 1490044 h 1839666"/>
                  <a:gd name="connsiteX33" fmla="*/ 2520815 w 3115106"/>
                  <a:gd name="connsiteY33" fmla="*/ 1502795 h 1839666"/>
                  <a:gd name="connsiteX0" fmla="*/ 2541382 w 3135673"/>
                  <a:gd name="connsiteY0" fmla="*/ 1502795 h 1956076"/>
                  <a:gd name="connsiteX1" fmla="*/ 2427312 w 3135673"/>
                  <a:gd name="connsiteY1" fmla="*/ 1713704 h 1956076"/>
                  <a:gd name="connsiteX2" fmla="*/ 2353218 w 3135673"/>
                  <a:gd name="connsiteY2" fmla="*/ 1819504 h 1956076"/>
                  <a:gd name="connsiteX3" fmla="*/ 2235702 w 3135673"/>
                  <a:gd name="connsiteY3" fmla="*/ 1836735 h 1956076"/>
                  <a:gd name="connsiteX4" fmla="*/ 1662593 w 3135673"/>
                  <a:gd name="connsiteY4" fmla="*/ 1836735 h 1956076"/>
                  <a:gd name="connsiteX5" fmla="*/ 516032 w 3135673"/>
                  <a:gd name="connsiteY5" fmla="*/ 1836735 h 1956076"/>
                  <a:gd name="connsiteX6" fmla="*/ 45966 w 3135673"/>
                  <a:gd name="connsiteY6" fmla="*/ 1836735 h 1956076"/>
                  <a:gd name="connsiteX7" fmla="*/ 27356 w 3135673"/>
                  <a:gd name="connsiteY7" fmla="*/ 225621 h 1956076"/>
                  <a:gd name="connsiteX8" fmla="*/ 130743 w 3135673"/>
                  <a:gd name="connsiteY8" fmla="*/ 212181 h 1956076"/>
                  <a:gd name="connsiteX9" fmla="*/ 207594 w 3135673"/>
                  <a:gd name="connsiteY9" fmla="*/ 200119 h 1956076"/>
                  <a:gd name="connsiteX10" fmla="*/ 355438 w 3135673"/>
                  <a:gd name="connsiteY10" fmla="*/ 279727 h 1956076"/>
                  <a:gd name="connsiteX11" fmla="*/ 405753 w 3135673"/>
                  <a:gd name="connsiteY11" fmla="*/ 340381 h 1956076"/>
                  <a:gd name="connsiteX12" fmla="*/ 518444 w 3135673"/>
                  <a:gd name="connsiteY12" fmla="*/ 477541 h 1956076"/>
                  <a:gd name="connsiteX13" fmla="*/ 535331 w 3135673"/>
                  <a:gd name="connsiteY13" fmla="*/ 548878 h 1956076"/>
                  <a:gd name="connsiteX14" fmla="*/ 593572 w 3135673"/>
                  <a:gd name="connsiteY14" fmla="*/ 583340 h 1956076"/>
                  <a:gd name="connsiteX15" fmla="*/ 691790 w 3135673"/>
                  <a:gd name="connsiteY15" fmla="*/ 640203 h 1956076"/>
                  <a:gd name="connsiteX16" fmla="*/ 1093965 w 3135673"/>
                  <a:gd name="connsiteY16" fmla="*/ 834915 h 1956076"/>
                  <a:gd name="connsiteX17" fmla="*/ 1441001 w 3135673"/>
                  <a:gd name="connsiteY17" fmla="*/ 916591 h 1956076"/>
                  <a:gd name="connsiteX18" fmla="*/ 1786658 w 3135673"/>
                  <a:gd name="connsiteY18" fmla="*/ 954499 h 1956076"/>
                  <a:gd name="connsiteX19" fmla="*/ 1879361 w 3135673"/>
                  <a:gd name="connsiteY19" fmla="*/ 917969 h 1956076"/>
                  <a:gd name="connsiteX20" fmla="*/ 2021346 w 3135673"/>
                  <a:gd name="connsiteY20" fmla="*/ 733940 h 1956076"/>
                  <a:gd name="connsiteX21" fmla="*/ 2150924 w 3135673"/>
                  <a:gd name="connsiteY21" fmla="*/ 504421 h 1956076"/>
                  <a:gd name="connsiteX22" fmla="*/ 2369071 w 3135673"/>
                  <a:gd name="connsiteY22" fmla="*/ 47451 h 1956076"/>
                  <a:gd name="connsiteX23" fmla="*/ 2616855 w 3135673"/>
                  <a:gd name="connsiteY23" fmla="*/ 48829 h 1956076"/>
                  <a:gd name="connsiteX24" fmla="*/ 2837414 w 3135673"/>
                  <a:gd name="connsiteY24" fmla="*/ 191159 h 1956076"/>
                  <a:gd name="connsiteX25" fmla="*/ 3003177 w 3135673"/>
                  <a:gd name="connsiteY25" fmla="*/ 373120 h 1956076"/>
                  <a:gd name="connsiteX26" fmla="*/ 3076237 w 3135673"/>
                  <a:gd name="connsiteY26" fmla="*/ 472716 h 1956076"/>
                  <a:gd name="connsiteX27" fmla="*/ 3134823 w 3135673"/>
                  <a:gd name="connsiteY27" fmla="*/ 568866 h 1956076"/>
                  <a:gd name="connsiteX28" fmla="*/ 3057283 w 3135673"/>
                  <a:gd name="connsiteY28" fmla="*/ 678456 h 1956076"/>
                  <a:gd name="connsiteX29" fmla="*/ 2965958 w 3135673"/>
                  <a:gd name="connsiteY29" fmla="*/ 809068 h 1956076"/>
                  <a:gd name="connsiteX30" fmla="*/ 2756772 w 3135673"/>
                  <a:gd name="connsiteY30" fmla="*/ 1117506 h 1956076"/>
                  <a:gd name="connsiteX31" fmla="*/ 2546207 w 3135673"/>
                  <a:gd name="connsiteY31" fmla="*/ 1490044 h 1956076"/>
                  <a:gd name="connsiteX32" fmla="*/ 2541382 w 3135673"/>
                  <a:gd name="connsiteY32" fmla="*/ 1502795 h 195607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603047 w 3222688"/>
                  <a:gd name="connsiteY5" fmla="*/ 1836735 h 1839666"/>
                  <a:gd name="connsiteX6" fmla="*/ 132981 w 3222688"/>
                  <a:gd name="connsiteY6" fmla="*/ 1836735 h 1839666"/>
                  <a:gd name="connsiteX7" fmla="*/ 114371 w 3222688"/>
                  <a:gd name="connsiteY7" fmla="*/ 225621 h 1839666"/>
                  <a:gd name="connsiteX8" fmla="*/ 217758 w 3222688"/>
                  <a:gd name="connsiteY8" fmla="*/ 212181 h 1839666"/>
                  <a:gd name="connsiteX9" fmla="*/ 294609 w 3222688"/>
                  <a:gd name="connsiteY9" fmla="*/ 200119 h 1839666"/>
                  <a:gd name="connsiteX10" fmla="*/ 442453 w 3222688"/>
                  <a:gd name="connsiteY10" fmla="*/ 279727 h 1839666"/>
                  <a:gd name="connsiteX11" fmla="*/ 492768 w 3222688"/>
                  <a:gd name="connsiteY11" fmla="*/ 340381 h 1839666"/>
                  <a:gd name="connsiteX12" fmla="*/ 605459 w 3222688"/>
                  <a:gd name="connsiteY12" fmla="*/ 477541 h 1839666"/>
                  <a:gd name="connsiteX13" fmla="*/ 622346 w 3222688"/>
                  <a:gd name="connsiteY13" fmla="*/ 548878 h 1839666"/>
                  <a:gd name="connsiteX14" fmla="*/ 680587 w 3222688"/>
                  <a:gd name="connsiteY14" fmla="*/ 583340 h 1839666"/>
                  <a:gd name="connsiteX15" fmla="*/ 778805 w 3222688"/>
                  <a:gd name="connsiteY15" fmla="*/ 640203 h 1839666"/>
                  <a:gd name="connsiteX16" fmla="*/ 1180980 w 3222688"/>
                  <a:gd name="connsiteY16" fmla="*/ 834915 h 1839666"/>
                  <a:gd name="connsiteX17" fmla="*/ 1528016 w 3222688"/>
                  <a:gd name="connsiteY17" fmla="*/ 916591 h 1839666"/>
                  <a:gd name="connsiteX18" fmla="*/ 1873673 w 3222688"/>
                  <a:gd name="connsiteY18" fmla="*/ 954499 h 1839666"/>
                  <a:gd name="connsiteX19" fmla="*/ 1966376 w 3222688"/>
                  <a:gd name="connsiteY19" fmla="*/ 917969 h 1839666"/>
                  <a:gd name="connsiteX20" fmla="*/ 2108361 w 3222688"/>
                  <a:gd name="connsiteY20" fmla="*/ 733940 h 1839666"/>
                  <a:gd name="connsiteX21" fmla="*/ 2237939 w 3222688"/>
                  <a:gd name="connsiteY21" fmla="*/ 504421 h 1839666"/>
                  <a:gd name="connsiteX22" fmla="*/ 2456086 w 3222688"/>
                  <a:gd name="connsiteY22" fmla="*/ 47451 h 1839666"/>
                  <a:gd name="connsiteX23" fmla="*/ 2703870 w 3222688"/>
                  <a:gd name="connsiteY23" fmla="*/ 48829 h 1839666"/>
                  <a:gd name="connsiteX24" fmla="*/ 2924429 w 3222688"/>
                  <a:gd name="connsiteY24" fmla="*/ 191159 h 1839666"/>
                  <a:gd name="connsiteX25" fmla="*/ 3090192 w 3222688"/>
                  <a:gd name="connsiteY25" fmla="*/ 373120 h 1839666"/>
                  <a:gd name="connsiteX26" fmla="*/ 3163252 w 3222688"/>
                  <a:gd name="connsiteY26" fmla="*/ 472716 h 1839666"/>
                  <a:gd name="connsiteX27" fmla="*/ 3221838 w 3222688"/>
                  <a:gd name="connsiteY27" fmla="*/ 568866 h 1839666"/>
                  <a:gd name="connsiteX28" fmla="*/ 3144298 w 3222688"/>
                  <a:gd name="connsiteY28" fmla="*/ 678456 h 1839666"/>
                  <a:gd name="connsiteX29" fmla="*/ 3052973 w 3222688"/>
                  <a:gd name="connsiteY29" fmla="*/ 809068 h 1839666"/>
                  <a:gd name="connsiteX30" fmla="*/ 2843787 w 3222688"/>
                  <a:gd name="connsiteY30" fmla="*/ 1117506 h 1839666"/>
                  <a:gd name="connsiteX31" fmla="*/ 2633222 w 3222688"/>
                  <a:gd name="connsiteY31" fmla="*/ 1490044 h 1839666"/>
                  <a:gd name="connsiteX32" fmla="*/ 2628397 w 3222688"/>
                  <a:gd name="connsiteY32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132981 w 3222688"/>
                  <a:gd name="connsiteY5" fmla="*/ 1836735 h 1839666"/>
                  <a:gd name="connsiteX6" fmla="*/ 114371 w 3222688"/>
                  <a:gd name="connsiteY6" fmla="*/ 225621 h 1839666"/>
                  <a:gd name="connsiteX7" fmla="*/ 217758 w 3222688"/>
                  <a:gd name="connsiteY7" fmla="*/ 212181 h 1839666"/>
                  <a:gd name="connsiteX8" fmla="*/ 294609 w 3222688"/>
                  <a:gd name="connsiteY8" fmla="*/ 200119 h 1839666"/>
                  <a:gd name="connsiteX9" fmla="*/ 442453 w 3222688"/>
                  <a:gd name="connsiteY9" fmla="*/ 279727 h 1839666"/>
                  <a:gd name="connsiteX10" fmla="*/ 492768 w 3222688"/>
                  <a:gd name="connsiteY10" fmla="*/ 340381 h 1839666"/>
                  <a:gd name="connsiteX11" fmla="*/ 605459 w 3222688"/>
                  <a:gd name="connsiteY11" fmla="*/ 477541 h 1839666"/>
                  <a:gd name="connsiteX12" fmla="*/ 622346 w 3222688"/>
                  <a:gd name="connsiteY12" fmla="*/ 548878 h 1839666"/>
                  <a:gd name="connsiteX13" fmla="*/ 680587 w 3222688"/>
                  <a:gd name="connsiteY13" fmla="*/ 583340 h 1839666"/>
                  <a:gd name="connsiteX14" fmla="*/ 778805 w 3222688"/>
                  <a:gd name="connsiteY14" fmla="*/ 640203 h 1839666"/>
                  <a:gd name="connsiteX15" fmla="*/ 1180980 w 3222688"/>
                  <a:gd name="connsiteY15" fmla="*/ 834915 h 1839666"/>
                  <a:gd name="connsiteX16" fmla="*/ 1528016 w 3222688"/>
                  <a:gd name="connsiteY16" fmla="*/ 916591 h 1839666"/>
                  <a:gd name="connsiteX17" fmla="*/ 1873673 w 3222688"/>
                  <a:gd name="connsiteY17" fmla="*/ 954499 h 1839666"/>
                  <a:gd name="connsiteX18" fmla="*/ 1966376 w 3222688"/>
                  <a:gd name="connsiteY18" fmla="*/ 917969 h 1839666"/>
                  <a:gd name="connsiteX19" fmla="*/ 2108361 w 3222688"/>
                  <a:gd name="connsiteY19" fmla="*/ 733940 h 1839666"/>
                  <a:gd name="connsiteX20" fmla="*/ 2237939 w 3222688"/>
                  <a:gd name="connsiteY20" fmla="*/ 504421 h 1839666"/>
                  <a:gd name="connsiteX21" fmla="*/ 2456086 w 3222688"/>
                  <a:gd name="connsiteY21" fmla="*/ 47451 h 1839666"/>
                  <a:gd name="connsiteX22" fmla="*/ 2703870 w 3222688"/>
                  <a:gd name="connsiteY22" fmla="*/ 48829 h 1839666"/>
                  <a:gd name="connsiteX23" fmla="*/ 2924429 w 3222688"/>
                  <a:gd name="connsiteY23" fmla="*/ 191159 h 1839666"/>
                  <a:gd name="connsiteX24" fmla="*/ 3090192 w 3222688"/>
                  <a:gd name="connsiteY24" fmla="*/ 373120 h 1839666"/>
                  <a:gd name="connsiteX25" fmla="*/ 3163252 w 3222688"/>
                  <a:gd name="connsiteY25" fmla="*/ 472716 h 1839666"/>
                  <a:gd name="connsiteX26" fmla="*/ 3221838 w 3222688"/>
                  <a:gd name="connsiteY26" fmla="*/ 568866 h 1839666"/>
                  <a:gd name="connsiteX27" fmla="*/ 3144298 w 3222688"/>
                  <a:gd name="connsiteY27" fmla="*/ 678456 h 1839666"/>
                  <a:gd name="connsiteX28" fmla="*/ 3052973 w 3222688"/>
                  <a:gd name="connsiteY28" fmla="*/ 809068 h 1839666"/>
                  <a:gd name="connsiteX29" fmla="*/ 2843787 w 3222688"/>
                  <a:gd name="connsiteY29" fmla="*/ 1117506 h 1839666"/>
                  <a:gd name="connsiteX30" fmla="*/ 2633222 w 3222688"/>
                  <a:gd name="connsiteY30" fmla="*/ 1490044 h 1839666"/>
                  <a:gd name="connsiteX31" fmla="*/ 2628397 w 3222688"/>
                  <a:gd name="connsiteY31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32981 w 3222688"/>
                  <a:gd name="connsiteY4" fmla="*/ 1836735 h 1839666"/>
                  <a:gd name="connsiteX5" fmla="*/ 114371 w 3222688"/>
                  <a:gd name="connsiteY5" fmla="*/ 225621 h 1839666"/>
                  <a:gd name="connsiteX6" fmla="*/ 217758 w 3222688"/>
                  <a:gd name="connsiteY6" fmla="*/ 212181 h 1839666"/>
                  <a:gd name="connsiteX7" fmla="*/ 294609 w 3222688"/>
                  <a:gd name="connsiteY7" fmla="*/ 200119 h 1839666"/>
                  <a:gd name="connsiteX8" fmla="*/ 442453 w 3222688"/>
                  <a:gd name="connsiteY8" fmla="*/ 279727 h 1839666"/>
                  <a:gd name="connsiteX9" fmla="*/ 492768 w 3222688"/>
                  <a:gd name="connsiteY9" fmla="*/ 340381 h 1839666"/>
                  <a:gd name="connsiteX10" fmla="*/ 605459 w 3222688"/>
                  <a:gd name="connsiteY10" fmla="*/ 477541 h 1839666"/>
                  <a:gd name="connsiteX11" fmla="*/ 622346 w 3222688"/>
                  <a:gd name="connsiteY11" fmla="*/ 548878 h 1839666"/>
                  <a:gd name="connsiteX12" fmla="*/ 680587 w 3222688"/>
                  <a:gd name="connsiteY12" fmla="*/ 583340 h 1839666"/>
                  <a:gd name="connsiteX13" fmla="*/ 778805 w 3222688"/>
                  <a:gd name="connsiteY13" fmla="*/ 640203 h 1839666"/>
                  <a:gd name="connsiteX14" fmla="*/ 1180980 w 3222688"/>
                  <a:gd name="connsiteY14" fmla="*/ 834915 h 1839666"/>
                  <a:gd name="connsiteX15" fmla="*/ 1528016 w 3222688"/>
                  <a:gd name="connsiteY15" fmla="*/ 916591 h 1839666"/>
                  <a:gd name="connsiteX16" fmla="*/ 1873673 w 3222688"/>
                  <a:gd name="connsiteY16" fmla="*/ 954499 h 1839666"/>
                  <a:gd name="connsiteX17" fmla="*/ 1966376 w 3222688"/>
                  <a:gd name="connsiteY17" fmla="*/ 917969 h 1839666"/>
                  <a:gd name="connsiteX18" fmla="*/ 2108361 w 3222688"/>
                  <a:gd name="connsiteY18" fmla="*/ 733940 h 1839666"/>
                  <a:gd name="connsiteX19" fmla="*/ 2237939 w 3222688"/>
                  <a:gd name="connsiteY19" fmla="*/ 504421 h 1839666"/>
                  <a:gd name="connsiteX20" fmla="*/ 2456086 w 3222688"/>
                  <a:gd name="connsiteY20" fmla="*/ 47451 h 1839666"/>
                  <a:gd name="connsiteX21" fmla="*/ 2703870 w 3222688"/>
                  <a:gd name="connsiteY21" fmla="*/ 48829 h 1839666"/>
                  <a:gd name="connsiteX22" fmla="*/ 2924429 w 3222688"/>
                  <a:gd name="connsiteY22" fmla="*/ 191159 h 1839666"/>
                  <a:gd name="connsiteX23" fmla="*/ 3090192 w 3222688"/>
                  <a:gd name="connsiteY23" fmla="*/ 373120 h 1839666"/>
                  <a:gd name="connsiteX24" fmla="*/ 3163252 w 3222688"/>
                  <a:gd name="connsiteY24" fmla="*/ 472716 h 1839666"/>
                  <a:gd name="connsiteX25" fmla="*/ 3221838 w 3222688"/>
                  <a:gd name="connsiteY25" fmla="*/ 568866 h 1839666"/>
                  <a:gd name="connsiteX26" fmla="*/ 3144298 w 3222688"/>
                  <a:gd name="connsiteY26" fmla="*/ 678456 h 1839666"/>
                  <a:gd name="connsiteX27" fmla="*/ 3052973 w 3222688"/>
                  <a:gd name="connsiteY27" fmla="*/ 809068 h 1839666"/>
                  <a:gd name="connsiteX28" fmla="*/ 2843787 w 3222688"/>
                  <a:gd name="connsiteY28" fmla="*/ 1117506 h 1839666"/>
                  <a:gd name="connsiteX29" fmla="*/ 2633222 w 3222688"/>
                  <a:gd name="connsiteY29" fmla="*/ 1490044 h 1839666"/>
                  <a:gd name="connsiteX30" fmla="*/ 2628397 w 3222688"/>
                  <a:gd name="connsiteY30" fmla="*/ 1502795 h 1839666"/>
                  <a:gd name="connsiteX0" fmla="*/ 2517016 w 3111307"/>
                  <a:gd name="connsiteY0" fmla="*/ 1502795 h 1839666"/>
                  <a:gd name="connsiteX1" fmla="*/ 2402946 w 3111307"/>
                  <a:gd name="connsiteY1" fmla="*/ 1713704 h 1839666"/>
                  <a:gd name="connsiteX2" fmla="*/ 2328852 w 3111307"/>
                  <a:gd name="connsiteY2" fmla="*/ 1819504 h 1839666"/>
                  <a:gd name="connsiteX3" fmla="*/ 2211336 w 3111307"/>
                  <a:gd name="connsiteY3" fmla="*/ 1836735 h 1839666"/>
                  <a:gd name="connsiteX4" fmla="*/ 21600 w 3111307"/>
                  <a:gd name="connsiteY4" fmla="*/ 1836735 h 1839666"/>
                  <a:gd name="connsiteX5" fmla="*/ 2990 w 3111307"/>
                  <a:gd name="connsiteY5" fmla="*/ 225621 h 1839666"/>
                  <a:gd name="connsiteX6" fmla="*/ 106377 w 3111307"/>
                  <a:gd name="connsiteY6" fmla="*/ 212181 h 1839666"/>
                  <a:gd name="connsiteX7" fmla="*/ 183228 w 3111307"/>
                  <a:gd name="connsiteY7" fmla="*/ 200119 h 1839666"/>
                  <a:gd name="connsiteX8" fmla="*/ 331072 w 3111307"/>
                  <a:gd name="connsiteY8" fmla="*/ 279727 h 1839666"/>
                  <a:gd name="connsiteX9" fmla="*/ 381387 w 3111307"/>
                  <a:gd name="connsiteY9" fmla="*/ 340381 h 1839666"/>
                  <a:gd name="connsiteX10" fmla="*/ 494078 w 3111307"/>
                  <a:gd name="connsiteY10" fmla="*/ 477541 h 1839666"/>
                  <a:gd name="connsiteX11" fmla="*/ 510965 w 3111307"/>
                  <a:gd name="connsiteY11" fmla="*/ 548878 h 1839666"/>
                  <a:gd name="connsiteX12" fmla="*/ 569206 w 3111307"/>
                  <a:gd name="connsiteY12" fmla="*/ 583340 h 1839666"/>
                  <a:gd name="connsiteX13" fmla="*/ 667424 w 3111307"/>
                  <a:gd name="connsiteY13" fmla="*/ 640203 h 1839666"/>
                  <a:gd name="connsiteX14" fmla="*/ 1069599 w 3111307"/>
                  <a:gd name="connsiteY14" fmla="*/ 834915 h 1839666"/>
                  <a:gd name="connsiteX15" fmla="*/ 1416635 w 3111307"/>
                  <a:gd name="connsiteY15" fmla="*/ 916591 h 1839666"/>
                  <a:gd name="connsiteX16" fmla="*/ 1762292 w 3111307"/>
                  <a:gd name="connsiteY16" fmla="*/ 954499 h 1839666"/>
                  <a:gd name="connsiteX17" fmla="*/ 1854995 w 3111307"/>
                  <a:gd name="connsiteY17" fmla="*/ 917969 h 1839666"/>
                  <a:gd name="connsiteX18" fmla="*/ 1996980 w 3111307"/>
                  <a:gd name="connsiteY18" fmla="*/ 733940 h 1839666"/>
                  <a:gd name="connsiteX19" fmla="*/ 2126558 w 3111307"/>
                  <a:gd name="connsiteY19" fmla="*/ 504421 h 1839666"/>
                  <a:gd name="connsiteX20" fmla="*/ 2344705 w 3111307"/>
                  <a:gd name="connsiteY20" fmla="*/ 47451 h 1839666"/>
                  <a:gd name="connsiteX21" fmla="*/ 2592489 w 3111307"/>
                  <a:gd name="connsiteY21" fmla="*/ 48829 h 1839666"/>
                  <a:gd name="connsiteX22" fmla="*/ 2813048 w 3111307"/>
                  <a:gd name="connsiteY22" fmla="*/ 191159 h 1839666"/>
                  <a:gd name="connsiteX23" fmla="*/ 2978811 w 3111307"/>
                  <a:gd name="connsiteY23" fmla="*/ 373120 h 1839666"/>
                  <a:gd name="connsiteX24" fmla="*/ 3051871 w 3111307"/>
                  <a:gd name="connsiteY24" fmla="*/ 472716 h 1839666"/>
                  <a:gd name="connsiteX25" fmla="*/ 3110457 w 3111307"/>
                  <a:gd name="connsiteY25" fmla="*/ 568866 h 1839666"/>
                  <a:gd name="connsiteX26" fmla="*/ 3032917 w 3111307"/>
                  <a:gd name="connsiteY26" fmla="*/ 678456 h 1839666"/>
                  <a:gd name="connsiteX27" fmla="*/ 2941592 w 3111307"/>
                  <a:gd name="connsiteY27" fmla="*/ 809068 h 1839666"/>
                  <a:gd name="connsiteX28" fmla="*/ 2732406 w 3111307"/>
                  <a:gd name="connsiteY28" fmla="*/ 1117506 h 1839666"/>
                  <a:gd name="connsiteX29" fmla="*/ 2521841 w 3111307"/>
                  <a:gd name="connsiteY29" fmla="*/ 1490044 h 1839666"/>
                  <a:gd name="connsiteX30" fmla="*/ 2517016 w 3111307"/>
                  <a:gd name="connsiteY30" fmla="*/ 1502795 h 1839666"/>
                  <a:gd name="connsiteX0" fmla="*/ 2518960 w 3113251"/>
                  <a:gd name="connsiteY0" fmla="*/ 1502795 h 1839666"/>
                  <a:gd name="connsiteX1" fmla="*/ 2404890 w 3113251"/>
                  <a:gd name="connsiteY1" fmla="*/ 1713704 h 1839666"/>
                  <a:gd name="connsiteX2" fmla="*/ 2330796 w 3113251"/>
                  <a:gd name="connsiteY2" fmla="*/ 1819504 h 1839666"/>
                  <a:gd name="connsiteX3" fmla="*/ 2213280 w 3113251"/>
                  <a:gd name="connsiteY3" fmla="*/ 1836735 h 1839666"/>
                  <a:gd name="connsiteX4" fmla="*/ 23544 w 3113251"/>
                  <a:gd name="connsiteY4" fmla="*/ 1836735 h 1839666"/>
                  <a:gd name="connsiteX5" fmla="*/ 4934 w 3113251"/>
                  <a:gd name="connsiteY5" fmla="*/ 225621 h 1839666"/>
                  <a:gd name="connsiteX6" fmla="*/ 108321 w 3113251"/>
                  <a:gd name="connsiteY6" fmla="*/ 212181 h 1839666"/>
                  <a:gd name="connsiteX7" fmla="*/ 185172 w 3113251"/>
                  <a:gd name="connsiteY7" fmla="*/ 200119 h 1839666"/>
                  <a:gd name="connsiteX8" fmla="*/ 333016 w 3113251"/>
                  <a:gd name="connsiteY8" fmla="*/ 279727 h 1839666"/>
                  <a:gd name="connsiteX9" fmla="*/ 383331 w 3113251"/>
                  <a:gd name="connsiteY9" fmla="*/ 340381 h 1839666"/>
                  <a:gd name="connsiteX10" fmla="*/ 496022 w 3113251"/>
                  <a:gd name="connsiteY10" fmla="*/ 477541 h 1839666"/>
                  <a:gd name="connsiteX11" fmla="*/ 512909 w 3113251"/>
                  <a:gd name="connsiteY11" fmla="*/ 548878 h 1839666"/>
                  <a:gd name="connsiteX12" fmla="*/ 571150 w 3113251"/>
                  <a:gd name="connsiteY12" fmla="*/ 583340 h 1839666"/>
                  <a:gd name="connsiteX13" fmla="*/ 669368 w 3113251"/>
                  <a:gd name="connsiteY13" fmla="*/ 640203 h 1839666"/>
                  <a:gd name="connsiteX14" fmla="*/ 1071543 w 3113251"/>
                  <a:gd name="connsiteY14" fmla="*/ 834915 h 1839666"/>
                  <a:gd name="connsiteX15" fmla="*/ 1418579 w 3113251"/>
                  <a:gd name="connsiteY15" fmla="*/ 916591 h 1839666"/>
                  <a:gd name="connsiteX16" fmla="*/ 1764236 w 3113251"/>
                  <a:gd name="connsiteY16" fmla="*/ 954499 h 1839666"/>
                  <a:gd name="connsiteX17" fmla="*/ 1856939 w 3113251"/>
                  <a:gd name="connsiteY17" fmla="*/ 917969 h 1839666"/>
                  <a:gd name="connsiteX18" fmla="*/ 1998924 w 3113251"/>
                  <a:gd name="connsiteY18" fmla="*/ 733940 h 1839666"/>
                  <a:gd name="connsiteX19" fmla="*/ 2128502 w 3113251"/>
                  <a:gd name="connsiteY19" fmla="*/ 504421 h 1839666"/>
                  <a:gd name="connsiteX20" fmla="*/ 2346649 w 3113251"/>
                  <a:gd name="connsiteY20" fmla="*/ 47451 h 1839666"/>
                  <a:gd name="connsiteX21" fmla="*/ 2594433 w 3113251"/>
                  <a:gd name="connsiteY21" fmla="*/ 48829 h 1839666"/>
                  <a:gd name="connsiteX22" fmla="*/ 2814992 w 3113251"/>
                  <a:gd name="connsiteY22" fmla="*/ 191159 h 1839666"/>
                  <a:gd name="connsiteX23" fmla="*/ 2980755 w 3113251"/>
                  <a:gd name="connsiteY23" fmla="*/ 373120 h 1839666"/>
                  <a:gd name="connsiteX24" fmla="*/ 3053815 w 3113251"/>
                  <a:gd name="connsiteY24" fmla="*/ 472716 h 1839666"/>
                  <a:gd name="connsiteX25" fmla="*/ 3112401 w 3113251"/>
                  <a:gd name="connsiteY25" fmla="*/ 568866 h 1839666"/>
                  <a:gd name="connsiteX26" fmla="*/ 3034861 w 3113251"/>
                  <a:gd name="connsiteY26" fmla="*/ 678456 h 1839666"/>
                  <a:gd name="connsiteX27" fmla="*/ 2943536 w 3113251"/>
                  <a:gd name="connsiteY27" fmla="*/ 809068 h 1839666"/>
                  <a:gd name="connsiteX28" fmla="*/ 2734350 w 3113251"/>
                  <a:gd name="connsiteY28" fmla="*/ 1117506 h 1839666"/>
                  <a:gd name="connsiteX29" fmla="*/ 2523785 w 3113251"/>
                  <a:gd name="connsiteY29" fmla="*/ 1490044 h 1839666"/>
                  <a:gd name="connsiteX30" fmla="*/ 2518960 w 3113251"/>
                  <a:gd name="connsiteY30" fmla="*/ 1502795 h 1839666"/>
                  <a:gd name="connsiteX0" fmla="*/ 2516088 w 3110379"/>
                  <a:gd name="connsiteY0" fmla="*/ 1502795 h 1844494"/>
                  <a:gd name="connsiteX1" fmla="*/ 2402018 w 3110379"/>
                  <a:gd name="connsiteY1" fmla="*/ 1713704 h 1844494"/>
                  <a:gd name="connsiteX2" fmla="*/ 2327924 w 3110379"/>
                  <a:gd name="connsiteY2" fmla="*/ 1819504 h 1844494"/>
                  <a:gd name="connsiteX3" fmla="*/ 2210408 w 3110379"/>
                  <a:gd name="connsiteY3" fmla="*/ 1836735 h 1844494"/>
                  <a:gd name="connsiteX4" fmla="*/ 63945 w 3110379"/>
                  <a:gd name="connsiteY4" fmla="*/ 1750188 h 1844494"/>
                  <a:gd name="connsiteX5" fmla="*/ 2062 w 3110379"/>
                  <a:gd name="connsiteY5" fmla="*/ 225621 h 1844494"/>
                  <a:gd name="connsiteX6" fmla="*/ 105449 w 3110379"/>
                  <a:gd name="connsiteY6" fmla="*/ 212181 h 1844494"/>
                  <a:gd name="connsiteX7" fmla="*/ 182300 w 3110379"/>
                  <a:gd name="connsiteY7" fmla="*/ 200119 h 1844494"/>
                  <a:gd name="connsiteX8" fmla="*/ 330144 w 3110379"/>
                  <a:gd name="connsiteY8" fmla="*/ 279727 h 1844494"/>
                  <a:gd name="connsiteX9" fmla="*/ 380459 w 3110379"/>
                  <a:gd name="connsiteY9" fmla="*/ 340381 h 1844494"/>
                  <a:gd name="connsiteX10" fmla="*/ 493150 w 3110379"/>
                  <a:gd name="connsiteY10" fmla="*/ 477541 h 1844494"/>
                  <a:gd name="connsiteX11" fmla="*/ 510037 w 3110379"/>
                  <a:gd name="connsiteY11" fmla="*/ 548878 h 1844494"/>
                  <a:gd name="connsiteX12" fmla="*/ 568278 w 3110379"/>
                  <a:gd name="connsiteY12" fmla="*/ 583340 h 1844494"/>
                  <a:gd name="connsiteX13" fmla="*/ 666496 w 3110379"/>
                  <a:gd name="connsiteY13" fmla="*/ 640203 h 1844494"/>
                  <a:gd name="connsiteX14" fmla="*/ 1068671 w 3110379"/>
                  <a:gd name="connsiteY14" fmla="*/ 834915 h 1844494"/>
                  <a:gd name="connsiteX15" fmla="*/ 1415707 w 3110379"/>
                  <a:gd name="connsiteY15" fmla="*/ 916591 h 1844494"/>
                  <a:gd name="connsiteX16" fmla="*/ 1761364 w 3110379"/>
                  <a:gd name="connsiteY16" fmla="*/ 954499 h 1844494"/>
                  <a:gd name="connsiteX17" fmla="*/ 1854067 w 3110379"/>
                  <a:gd name="connsiteY17" fmla="*/ 917969 h 1844494"/>
                  <a:gd name="connsiteX18" fmla="*/ 1996052 w 3110379"/>
                  <a:gd name="connsiteY18" fmla="*/ 733940 h 1844494"/>
                  <a:gd name="connsiteX19" fmla="*/ 2125630 w 3110379"/>
                  <a:gd name="connsiteY19" fmla="*/ 504421 h 1844494"/>
                  <a:gd name="connsiteX20" fmla="*/ 2343777 w 3110379"/>
                  <a:gd name="connsiteY20" fmla="*/ 47451 h 1844494"/>
                  <a:gd name="connsiteX21" fmla="*/ 2591561 w 3110379"/>
                  <a:gd name="connsiteY21" fmla="*/ 48829 h 1844494"/>
                  <a:gd name="connsiteX22" fmla="*/ 2812120 w 3110379"/>
                  <a:gd name="connsiteY22" fmla="*/ 191159 h 1844494"/>
                  <a:gd name="connsiteX23" fmla="*/ 2977883 w 3110379"/>
                  <a:gd name="connsiteY23" fmla="*/ 373120 h 1844494"/>
                  <a:gd name="connsiteX24" fmla="*/ 3050943 w 3110379"/>
                  <a:gd name="connsiteY24" fmla="*/ 472716 h 1844494"/>
                  <a:gd name="connsiteX25" fmla="*/ 3109529 w 3110379"/>
                  <a:gd name="connsiteY25" fmla="*/ 568866 h 1844494"/>
                  <a:gd name="connsiteX26" fmla="*/ 3031989 w 3110379"/>
                  <a:gd name="connsiteY26" fmla="*/ 678456 h 1844494"/>
                  <a:gd name="connsiteX27" fmla="*/ 2940664 w 3110379"/>
                  <a:gd name="connsiteY27" fmla="*/ 809068 h 1844494"/>
                  <a:gd name="connsiteX28" fmla="*/ 2731478 w 3110379"/>
                  <a:gd name="connsiteY28" fmla="*/ 1117506 h 1844494"/>
                  <a:gd name="connsiteX29" fmla="*/ 2520913 w 3110379"/>
                  <a:gd name="connsiteY29" fmla="*/ 1490044 h 1844494"/>
                  <a:gd name="connsiteX30" fmla="*/ 2516088 w 3110379"/>
                  <a:gd name="connsiteY30" fmla="*/ 1502795 h 1844494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96247 w 3190538"/>
                  <a:gd name="connsiteY0" fmla="*/ 1502795 h 1838547"/>
                  <a:gd name="connsiteX1" fmla="*/ 2482177 w 3190538"/>
                  <a:gd name="connsiteY1" fmla="*/ 1713704 h 1838547"/>
                  <a:gd name="connsiteX2" fmla="*/ 2408083 w 3190538"/>
                  <a:gd name="connsiteY2" fmla="*/ 1819504 h 1838547"/>
                  <a:gd name="connsiteX3" fmla="*/ 2290567 w 3190538"/>
                  <a:gd name="connsiteY3" fmla="*/ 1836735 h 1838547"/>
                  <a:gd name="connsiteX4" fmla="*/ 151316 w 3190538"/>
                  <a:gd name="connsiteY4" fmla="*/ 1836735 h 1838547"/>
                  <a:gd name="connsiteX5" fmla="*/ 185608 w 3190538"/>
                  <a:gd name="connsiteY5" fmla="*/ 212181 h 1838547"/>
                  <a:gd name="connsiteX6" fmla="*/ 262459 w 3190538"/>
                  <a:gd name="connsiteY6" fmla="*/ 200119 h 1838547"/>
                  <a:gd name="connsiteX7" fmla="*/ 410303 w 3190538"/>
                  <a:gd name="connsiteY7" fmla="*/ 279727 h 1838547"/>
                  <a:gd name="connsiteX8" fmla="*/ 460618 w 3190538"/>
                  <a:gd name="connsiteY8" fmla="*/ 340381 h 1838547"/>
                  <a:gd name="connsiteX9" fmla="*/ 573309 w 3190538"/>
                  <a:gd name="connsiteY9" fmla="*/ 477541 h 1838547"/>
                  <a:gd name="connsiteX10" fmla="*/ 590196 w 3190538"/>
                  <a:gd name="connsiteY10" fmla="*/ 548878 h 1838547"/>
                  <a:gd name="connsiteX11" fmla="*/ 648437 w 3190538"/>
                  <a:gd name="connsiteY11" fmla="*/ 583340 h 1838547"/>
                  <a:gd name="connsiteX12" fmla="*/ 746655 w 3190538"/>
                  <a:gd name="connsiteY12" fmla="*/ 640203 h 1838547"/>
                  <a:gd name="connsiteX13" fmla="*/ 1148830 w 3190538"/>
                  <a:gd name="connsiteY13" fmla="*/ 834915 h 1838547"/>
                  <a:gd name="connsiteX14" fmla="*/ 1495866 w 3190538"/>
                  <a:gd name="connsiteY14" fmla="*/ 916591 h 1838547"/>
                  <a:gd name="connsiteX15" fmla="*/ 1841523 w 3190538"/>
                  <a:gd name="connsiteY15" fmla="*/ 954499 h 1838547"/>
                  <a:gd name="connsiteX16" fmla="*/ 1934226 w 3190538"/>
                  <a:gd name="connsiteY16" fmla="*/ 917969 h 1838547"/>
                  <a:gd name="connsiteX17" fmla="*/ 2076211 w 3190538"/>
                  <a:gd name="connsiteY17" fmla="*/ 733940 h 1838547"/>
                  <a:gd name="connsiteX18" fmla="*/ 2205789 w 3190538"/>
                  <a:gd name="connsiteY18" fmla="*/ 504421 h 1838547"/>
                  <a:gd name="connsiteX19" fmla="*/ 2423936 w 3190538"/>
                  <a:gd name="connsiteY19" fmla="*/ 47451 h 1838547"/>
                  <a:gd name="connsiteX20" fmla="*/ 2671720 w 3190538"/>
                  <a:gd name="connsiteY20" fmla="*/ 48829 h 1838547"/>
                  <a:gd name="connsiteX21" fmla="*/ 2892279 w 3190538"/>
                  <a:gd name="connsiteY21" fmla="*/ 191159 h 1838547"/>
                  <a:gd name="connsiteX22" fmla="*/ 3058042 w 3190538"/>
                  <a:gd name="connsiteY22" fmla="*/ 373120 h 1838547"/>
                  <a:gd name="connsiteX23" fmla="*/ 3131102 w 3190538"/>
                  <a:gd name="connsiteY23" fmla="*/ 472716 h 1838547"/>
                  <a:gd name="connsiteX24" fmla="*/ 3189688 w 3190538"/>
                  <a:gd name="connsiteY24" fmla="*/ 568866 h 1838547"/>
                  <a:gd name="connsiteX25" fmla="*/ 3112148 w 3190538"/>
                  <a:gd name="connsiteY25" fmla="*/ 678456 h 1838547"/>
                  <a:gd name="connsiteX26" fmla="*/ 3020823 w 3190538"/>
                  <a:gd name="connsiteY26" fmla="*/ 809068 h 1838547"/>
                  <a:gd name="connsiteX27" fmla="*/ 2811637 w 3190538"/>
                  <a:gd name="connsiteY27" fmla="*/ 1117506 h 1838547"/>
                  <a:gd name="connsiteX28" fmla="*/ 2601072 w 3190538"/>
                  <a:gd name="connsiteY28" fmla="*/ 1490044 h 1838547"/>
                  <a:gd name="connsiteX29" fmla="*/ 2596247 w 3190538"/>
                  <a:gd name="connsiteY29" fmla="*/ 1502795 h 1838547"/>
                  <a:gd name="connsiteX0" fmla="*/ 2607524 w 3201815"/>
                  <a:gd name="connsiteY0" fmla="*/ 1502795 h 1838547"/>
                  <a:gd name="connsiteX1" fmla="*/ 2493454 w 3201815"/>
                  <a:gd name="connsiteY1" fmla="*/ 1713704 h 1838547"/>
                  <a:gd name="connsiteX2" fmla="*/ 2419360 w 3201815"/>
                  <a:gd name="connsiteY2" fmla="*/ 1819504 h 1838547"/>
                  <a:gd name="connsiteX3" fmla="*/ 2301844 w 3201815"/>
                  <a:gd name="connsiteY3" fmla="*/ 1836735 h 1838547"/>
                  <a:gd name="connsiteX4" fmla="*/ 162593 w 3201815"/>
                  <a:gd name="connsiteY4" fmla="*/ 1836735 h 1838547"/>
                  <a:gd name="connsiteX5" fmla="*/ 153612 w 3201815"/>
                  <a:gd name="connsiteY5" fmla="*/ 212181 h 1838547"/>
                  <a:gd name="connsiteX6" fmla="*/ 273736 w 3201815"/>
                  <a:gd name="connsiteY6" fmla="*/ 200119 h 1838547"/>
                  <a:gd name="connsiteX7" fmla="*/ 421580 w 3201815"/>
                  <a:gd name="connsiteY7" fmla="*/ 279727 h 1838547"/>
                  <a:gd name="connsiteX8" fmla="*/ 471895 w 3201815"/>
                  <a:gd name="connsiteY8" fmla="*/ 340381 h 1838547"/>
                  <a:gd name="connsiteX9" fmla="*/ 584586 w 3201815"/>
                  <a:gd name="connsiteY9" fmla="*/ 477541 h 1838547"/>
                  <a:gd name="connsiteX10" fmla="*/ 601473 w 3201815"/>
                  <a:gd name="connsiteY10" fmla="*/ 548878 h 1838547"/>
                  <a:gd name="connsiteX11" fmla="*/ 659714 w 3201815"/>
                  <a:gd name="connsiteY11" fmla="*/ 583340 h 1838547"/>
                  <a:gd name="connsiteX12" fmla="*/ 757932 w 3201815"/>
                  <a:gd name="connsiteY12" fmla="*/ 640203 h 1838547"/>
                  <a:gd name="connsiteX13" fmla="*/ 1160107 w 3201815"/>
                  <a:gd name="connsiteY13" fmla="*/ 834915 h 1838547"/>
                  <a:gd name="connsiteX14" fmla="*/ 1507143 w 3201815"/>
                  <a:gd name="connsiteY14" fmla="*/ 916591 h 1838547"/>
                  <a:gd name="connsiteX15" fmla="*/ 1852800 w 3201815"/>
                  <a:gd name="connsiteY15" fmla="*/ 954499 h 1838547"/>
                  <a:gd name="connsiteX16" fmla="*/ 1945503 w 3201815"/>
                  <a:gd name="connsiteY16" fmla="*/ 917969 h 1838547"/>
                  <a:gd name="connsiteX17" fmla="*/ 2087488 w 3201815"/>
                  <a:gd name="connsiteY17" fmla="*/ 733940 h 1838547"/>
                  <a:gd name="connsiteX18" fmla="*/ 2217066 w 3201815"/>
                  <a:gd name="connsiteY18" fmla="*/ 504421 h 1838547"/>
                  <a:gd name="connsiteX19" fmla="*/ 2435213 w 3201815"/>
                  <a:gd name="connsiteY19" fmla="*/ 47451 h 1838547"/>
                  <a:gd name="connsiteX20" fmla="*/ 2682997 w 3201815"/>
                  <a:gd name="connsiteY20" fmla="*/ 48829 h 1838547"/>
                  <a:gd name="connsiteX21" fmla="*/ 2903556 w 3201815"/>
                  <a:gd name="connsiteY21" fmla="*/ 191159 h 1838547"/>
                  <a:gd name="connsiteX22" fmla="*/ 3069319 w 3201815"/>
                  <a:gd name="connsiteY22" fmla="*/ 373120 h 1838547"/>
                  <a:gd name="connsiteX23" fmla="*/ 3142379 w 3201815"/>
                  <a:gd name="connsiteY23" fmla="*/ 472716 h 1838547"/>
                  <a:gd name="connsiteX24" fmla="*/ 3200965 w 3201815"/>
                  <a:gd name="connsiteY24" fmla="*/ 568866 h 1838547"/>
                  <a:gd name="connsiteX25" fmla="*/ 3123425 w 3201815"/>
                  <a:gd name="connsiteY25" fmla="*/ 678456 h 1838547"/>
                  <a:gd name="connsiteX26" fmla="*/ 3032100 w 3201815"/>
                  <a:gd name="connsiteY26" fmla="*/ 809068 h 1838547"/>
                  <a:gd name="connsiteX27" fmla="*/ 2822914 w 3201815"/>
                  <a:gd name="connsiteY27" fmla="*/ 1117506 h 1838547"/>
                  <a:gd name="connsiteX28" fmla="*/ 2612349 w 3201815"/>
                  <a:gd name="connsiteY28" fmla="*/ 1490044 h 1838547"/>
                  <a:gd name="connsiteX29" fmla="*/ 2607524 w 3201815"/>
                  <a:gd name="connsiteY29" fmla="*/ 1502795 h 1838547"/>
                  <a:gd name="connsiteX0" fmla="*/ 2604156 w 3198447"/>
                  <a:gd name="connsiteY0" fmla="*/ 1502795 h 1838547"/>
                  <a:gd name="connsiteX1" fmla="*/ 2490086 w 3198447"/>
                  <a:gd name="connsiteY1" fmla="*/ 1713704 h 1838547"/>
                  <a:gd name="connsiteX2" fmla="*/ 2415992 w 3198447"/>
                  <a:gd name="connsiteY2" fmla="*/ 1819504 h 1838547"/>
                  <a:gd name="connsiteX3" fmla="*/ 2298476 w 3198447"/>
                  <a:gd name="connsiteY3" fmla="*/ 1836735 h 1838547"/>
                  <a:gd name="connsiteX4" fmla="*/ 159225 w 3198447"/>
                  <a:gd name="connsiteY4" fmla="*/ 1836735 h 1838547"/>
                  <a:gd name="connsiteX5" fmla="*/ 150244 w 3198447"/>
                  <a:gd name="connsiteY5" fmla="*/ 212181 h 1838547"/>
                  <a:gd name="connsiteX6" fmla="*/ 270368 w 3198447"/>
                  <a:gd name="connsiteY6" fmla="*/ 200119 h 1838547"/>
                  <a:gd name="connsiteX7" fmla="*/ 418212 w 3198447"/>
                  <a:gd name="connsiteY7" fmla="*/ 279727 h 1838547"/>
                  <a:gd name="connsiteX8" fmla="*/ 468527 w 3198447"/>
                  <a:gd name="connsiteY8" fmla="*/ 340381 h 1838547"/>
                  <a:gd name="connsiteX9" fmla="*/ 581218 w 3198447"/>
                  <a:gd name="connsiteY9" fmla="*/ 477541 h 1838547"/>
                  <a:gd name="connsiteX10" fmla="*/ 598105 w 3198447"/>
                  <a:gd name="connsiteY10" fmla="*/ 548878 h 1838547"/>
                  <a:gd name="connsiteX11" fmla="*/ 656346 w 3198447"/>
                  <a:gd name="connsiteY11" fmla="*/ 583340 h 1838547"/>
                  <a:gd name="connsiteX12" fmla="*/ 754564 w 3198447"/>
                  <a:gd name="connsiteY12" fmla="*/ 640203 h 1838547"/>
                  <a:gd name="connsiteX13" fmla="*/ 1156739 w 3198447"/>
                  <a:gd name="connsiteY13" fmla="*/ 834915 h 1838547"/>
                  <a:gd name="connsiteX14" fmla="*/ 1503775 w 3198447"/>
                  <a:gd name="connsiteY14" fmla="*/ 916591 h 1838547"/>
                  <a:gd name="connsiteX15" fmla="*/ 1849432 w 3198447"/>
                  <a:gd name="connsiteY15" fmla="*/ 954499 h 1838547"/>
                  <a:gd name="connsiteX16" fmla="*/ 1942135 w 3198447"/>
                  <a:gd name="connsiteY16" fmla="*/ 917969 h 1838547"/>
                  <a:gd name="connsiteX17" fmla="*/ 2084120 w 3198447"/>
                  <a:gd name="connsiteY17" fmla="*/ 733940 h 1838547"/>
                  <a:gd name="connsiteX18" fmla="*/ 2213698 w 3198447"/>
                  <a:gd name="connsiteY18" fmla="*/ 504421 h 1838547"/>
                  <a:gd name="connsiteX19" fmla="*/ 2431845 w 3198447"/>
                  <a:gd name="connsiteY19" fmla="*/ 47451 h 1838547"/>
                  <a:gd name="connsiteX20" fmla="*/ 2679629 w 3198447"/>
                  <a:gd name="connsiteY20" fmla="*/ 48829 h 1838547"/>
                  <a:gd name="connsiteX21" fmla="*/ 2900188 w 3198447"/>
                  <a:gd name="connsiteY21" fmla="*/ 191159 h 1838547"/>
                  <a:gd name="connsiteX22" fmla="*/ 3065951 w 3198447"/>
                  <a:gd name="connsiteY22" fmla="*/ 373120 h 1838547"/>
                  <a:gd name="connsiteX23" fmla="*/ 3139011 w 3198447"/>
                  <a:gd name="connsiteY23" fmla="*/ 472716 h 1838547"/>
                  <a:gd name="connsiteX24" fmla="*/ 3197597 w 3198447"/>
                  <a:gd name="connsiteY24" fmla="*/ 568866 h 1838547"/>
                  <a:gd name="connsiteX25" fmla="*/ 3120057 w 3198447"/>
                  <a:gd name="connsiteY25" fmla="*/ 678456 h 1838547"/>
                  <a:gd name="connsiteX26" fmla="*/ 3028732 w 3198447"/>
                  <a:gd name="connsiteY26" fmla="*/ 809068 h 1838547"/>
                  <a:gd name="connsiteX27" fmla="*/ 2819546 w 3198447"/>
                  <a:gd name="connsiteY27" fmla="*/ 1117506 h 1838547"/>
                  <a:gd name="connsiteX28" fmla="*/ 2608981 w 3198447"/>
                  <a:gd name="connsiteY28" fmla="*/ 1490044 h 1838547"/>
                  <a:gd name="connsiteX29" fmla="*/ 2604156 w 3198447"/>
                  <a:gd name="connsiteY29" fmla="*/ 1502795 h 1838547"/>
                  <a:gd name="connsiteX0" fmla="*/ 2456040 w 3050331"/>
                  <a:gd name="connsiteY0" fmla="*/ 1502795 h 1838547"/>
                  <a:gd name="connsiteX1" fmla="*/ 2341970 w 3050331"/>
                  <a:gd name="connsiteY1" fmla="*/ 1713704 h 1838547"/>
                  <a:gd name="connsiteX2" fmla="*/ 2267876 w 3050331"/>
                  <a:gd name="connsiteY2" fmla="*/ 1819504 h 1838547"/>
                  <a:gd name="connsiteX3" fmla="*/ 2150360 w 3050331"/>
                  <a:gd name="connsiteY3" fmla="*/ 1836735 h 1838547"/>
                  <a:gd name="connsiteX4" fmla="*/ 11109 w 3050331"/>
                  <a:gd name="connsiteY4" fmla="*/ 1836735 h 1838547"/>
                  <a:gd name="connsiteX5" fmla="*/ 2128 w 3050331"/>
                  <a:gd name="connsiteY5" fmla="*/ 212181 h 1838547"/>
                  <a:gd name="connsiteX6" fmla="*/ 122252 w 3050331"/>
                  <a:gd name="connsiteY6" fmla="*/ 200119 h 1838547"/>
                  <a:gd name="connsiteX7" fmla="*/ 270096 w 3050331"/>
                  <a:gd name="connsiteY7" fmla="*/ 279727 h 1838547"/>
                  <a:gd name="connsiteX8" fmla="*/ 320411 w 3050331"/>
                  <a:gd name="connsiteY8" fmla="*/ 340381 h 1838547"/>
                  <a:gd name="connsiteX9" fmla="*/ 433102 w 3050331"/>
                  <a:gd name="connsiteY9" fmla="*/ 477541 h 1838547"/>
                  <a:gd name="connsiteX10" fmla="*/ 449989 w 3050331"/>
                  <a:gd name="connsiteY10" fmla="*/ 548878 h 1838547"/>
                  <a:gd name="connsiteX11" fmla="*/ 508230 w 3050331"/>
                  <a:gd name="connsiteY11" fmla="*/ 583340 h 1838547"/>
                  <a:gd name="connsiteX12" fmla="*/ 606448 w 3050331"/>
                  <a:gd name="connsiteY12" fmla="*/ 640203 h 1838547"/>
                  <a:gd name="connsiteX13" fmla="*/ 1008623 w 3050331"/>
                  <a:gd name="connsiteY13" fmla="*/ 834915 h 1838547"/>
                  <a:gd name="connsiteX14" fmla="*/ 1355659 w 3050331"/>
                  <a:gd name="connsiteY14" fmla="*/ 916591 h 1838547"/>
                  <a:gd name="connsiteX15" fmla="*/ 1701316 w 3050331"/>
                  <a:gd name="connsiteY15" fmla="*/ 954499 h 1838547"/>
                  <a:gd name="connsiteX16" fmla="*/ 1794019 w 3050331"/>
                  <a:gd name="connsiteY16" fmla="*/ 917969 h 1838547"/>
                  <a:gd name="connsiteX17" fmla="*/ 1936004 w 3050331"/>
                  <a:gd name="connsiteY17" fmla="*/ 733940 h 1838547"/>
                  <a:gd name="connsiteX18" fmla="*/ 2065582 w 3050331"/>
                  <a:gd name="connsiteY18" fmla="*/ 504421 h 1838547"/>
                  <a:gd name="connsiteX19" fmla="*/ 2283729 w 3050331"/>
                  <a:gd name="connsiteY19" fmla="*/ 47451 h 1838547"/>
                  <a:gd name="connsiteX20" fmla="*/ 2531513 w 3050331"/>
                  <a:gd name="connsiteY20" fmla="*/ 48829 h 1838547"/>
                  <a:gd name="connsiteX21" fmla="*/ 2752072 w 3050331"/>
                  <a:gd name="connsiteY21" fmla="*/ 191159 h 1838547"/>
                  <a:gd name="connsiteX22" fmla="*/ 2917835 w 3050331"/>
                  <a:gd name="connsiteY22" fmla="*/ 373120 h 1838547"/>
                  <a:gd name="connsiteX23" fmla="*/ 2990895 w 3050331"/>
                  <a:gd name="connsiteY23" fmla="*/ 472716 h 1838547"/>
                  <a:gd name="connsiteX24" fmla="*/ 3049481 w 3050331"/>
                  <a:gd name="connsiteY24" fmla="*/ 568866 h 1838547"/>
                  <a:gd name="connsiteX25" fmla="*/ 2971941 w 3050331"/>
                  <a:gd name="connsiteY25" fmla="*/ 678456 h 1838547"/>
                  <a:gd name="connsiteX26" fmla="*/ 2880616 w 3050331"/>
                  <a:gd name="connsiteY26" fmla="*/ 809068 h 1838547"/>
                  <a:gd name="connsiteX27" fmla="*/ 2671430 w 3050331"/>
                  <a:gd name="connsiteY27" fmla="*/ 1117506 h 1838547"/>
                  <a:gd name="connsiteX28" fmla="*/ 2460865 w 3050331"/>
                  <a:gd name="connsiteY28" fmla="*/ 1490044 h 1838547"/>
                  <a:gd name="connsiteX29" fmla="*/ 2456040 w 3050331"/>
                  <a:gd name="connsiteY29" fmla="*/ 1502795 h 1838547"/>
                  <a:gd name="connsiteX0" fmla="*/ 2454065 w 3048356"/>
                  <a:gd name="connsiteY0" fmla="*/ 1502795 h 1838547"/>
                  <a:gd name="connsiteX1" fmla="*/ 2339995 w 3048356"/>
                  <a:gd name="connsiteY1" fmla="*/ 1713704 h 1838547"/>
                  <a:gd name="connsiteX2" fmla="*/ 2265901 w 3048356"/>
                  <a:gd name="connsiteY2" fmla="*/ 1819504 h 1838547"/>
                  <a:gd name="connsiteX3" fmla="*/ 2148385 w 3048356"/>
                  <a:gd name="connsiteY3" fmla="*/ 1836735 h 1838547"/>
                  <a:gd name="connsiteX4" fmla="*/ 9134 w 3048356"/>
                  <a:gd name="connsiteY4" fmla="*/ 1836735 h 1838547"/>
                  <a:gd name="connsiteX5" fmla="*/ 153 w 3048356"/>
                  <a:gd name="connsiteY5" fmla="*/ 212181 h 1838547"/>
                  <a:gd name="connsiteX6" fmla="*/ 120277 w 3048356"/>
                  <a:gd name="connsiteY6" fmla="*/ 200119 h 1838547"/>
                  <a:gd name="connsiteX7" fmla="*/ 268121 w 3048356"/>
                  <a:gd name="connsiteY7" fmla="*/ 279727 h 1838547"/>
                  <a:gd name="connsiteX8" fmla="*/ 318436 w 3048356"/>
                  <a:gd name="connsiteY8" fmla="*/ 340381 h 1838547"/>
                  <a:gd name="connsiteX9" fmla="*/ 431127 w 3048356"/>
                  <a:gd name="connsiteY9" fmla="*/ 477541 h 1838547"/>
                  <a:gd name="connsiteX10" fmla="*/ 448014 w 3048356"/>
                  <a:gd name="connsiteY10" fmla="*/ 548878 h 1838547"/>
                  <a:gd name="connsiteX11" fmla="*/ 506255 w 3048356"/>
                  <a:gd name="connsiteY11" fmla="*/ 583340 h 1838547"/>
                  <a:gd name="connsiteX12" fmla="*/ 604473 w 3048356"/>
                  <a:gd name="connsiteY12" fmla="*/ 640203 h 1838547"/>
                  <a:gd name="connsiteX13" fmla="*/ 1006648 w 3048356"/>
                  <a:gd name="connsiteY13" fmla="*/ 834915 h 1838547"/>
                  <a:gd name="connsiteX14" fmla="*/ 1353684 w 3048356"/>
                  <a:gd name="connsiteY14" fmla="*/ 916591 h 1838547"/>
                  <a:gd name="connsiteX15" fmla="*/ 1699341 w 3048356"/>
                  <a:gd name="connsiteY15" fmla="*/ 954499 h 1838547"/>
                  <a:gd name="connsiteX16" fmla="*/ 1792044 w 3048356"/>
                  <a:gd name="connsiteY16" fmla="*/ 917969 h 1838547"/>
                  <a:gd name="connsiteX17" fmla="*/ 1934029 w 3048356"/>
                  <a:gd name="connsiteY17" fmla="*/ 733940 h 1838547"/>
                  <a:gd name="connsiteX18" fmla="*/ 2063607 w 3048356"/>
                  <a:gd name="connsiteY18" fmla="*/ 504421 h 1838547"/>
                  <a:gd name="connsiteX19" fmla="*/ 2281754 w 3048356"/>
                  <a:gd name="connsiteY19" fmla="*/ 47451 h 1838547"/>
                  <a:gd name="connsiteX20" fmla="*/ 2529538 w 3048356"/>
                  <a:gd name="connsiteY20" fmla="*/ 48829 h 1838547"/>
                  <a:gd name="connsiteX21" fmla="*/ 2750097 w 3048356"/>
                  <a:gd name="connsiteY21" fmla="*/ 191159 h 1838547"/>
                  <a:gd name="connsiteX22" fmla="*/ 2915860 w 3048356"/>
                  <a:gd name="connsiteY22" fmla="*/ 373120 h 1838547"/>
                  <a:gd name="connsiteX23" fmla="*/ 2988920 w 3048356"/>
                  <a:gd name="connsiteY23" fmla="*/ 472716 h 1838547"/>
                  <a:gd name="connsiteX24" fmla="*/ 3047506 w 3048356"/>
                  <a:gd name="connsiteY24" fmla="*/ 568866 h 1838547"/>
                  <a:gd name="connsiteX25" fmla="*/ 2969966 w 3048356"/>
                  <a:gd name="connsiteY25" fmla="*/ 678456 h 1838547"/>
                  <a:gd name="connsiteX26" fmla="*/ 2878641 w 3048356"/>
                  <a:gd name="connsiteY26" fmla="*/ 809068 h 1838547"/>
                  <a:gd name="connsiteX27" fmla="*/ 2669455 w 3048356"/>
                  <a:gd name="connsiteY27" fmla="*/ 1117506 h 1838547"/>
                  <a:gd name="connsiteX28" fmla="*/ 2458890 w 3048356"/>
                  <a:gd name="connsiteY28" fmla="*/ 1490044 h 1838547"/>
                  <a:gd name="connsiteX29" fmla="*/ 2454065 w 3048356"/>
                  <a:gd name="connsiteY29" fmla="*/ 1502795 h 1838547"/>
                  <a:gd name="connsiteX0" fmla="*/ 2460865 w 3055156"/>
                  <a:gd name="connsiteY0" fmla="*/ 1502795 h 1838547"/>
                  <a:gd name="connsiteX1" fmla="*/ 2346795 w 3055156"/>
                  <a:gd name="connsiteY1" fmla="*/ 1713704 h 1838547"/>
                  <a:gd name="connsiteX2" fmla="*/ 2272701 w 3055156"/>
                  <a:gd name="connsiteY2" fmla="*/ 1819504 h 1838547"/>
                  <a:gd name="connsiteX3" fmla="*/ 2155185 w 3055156"/>
                  <a:gd name="connsiteY3" fmla="*/ 1836735 h 1838547"/>
                  <a:gd name="connsiteX4" fmla="*/ 15934 w 3055156"/>
                  <a:gd name="connsiteY4" fmla="*/ 1836735 h 1838547"/>
                  <a:gd name="connsiteX5" fmla="*/ 6953 w 3055156"/>
                  <a:gd name="connsiteY5" fmla="*/ 212181 h 1838547"/>
                  <a:gd name="connsiteX6" fmla="*/ 127077 w 3055156"/>
                  <a:gd name="connsiteY6" fmla="*/ 200119 h 1838547"/>
                  <a:gd name="connsiteX7" fmla="*/ 274921 w 3055156"/>
                  <a:gd name="connsiteY7" fmla="*/ 279727 h 1838547"/>
                  <a:gd name="connsiteX8" fmla="*/ 325236 w 3055156"/>
                  <a:gd name="connsiteY8" fmla="*/ 340381 h 1838547"/>
                  <a:gd name="connsiteX9" fmla="*/ 437927 w 3055156"/>
                  <a:gd name="connsiteY9" fmla="*/ 477541 h 1838547"/>
                  <a:gd name="connsiteX10" fmla="*/ 454814 w 3055156"/>
                  <a:gd name="connsiteY10" fmla="*/ 548878 h 1838547"/>
                  <a:gd name="connsiteX11" fmla="*/ 513055 w 3055156"/>
                  <a:gd name="connsiteY11" fmla="*/ 583340 h 1838547"/>
                  <a:gd name="connsiteX12" fmla="*/ 611273 w 3055156"/>
                  <a:gd name="connsiteY12" fmla="*/ 640203 h 1838547"/>
                  <a:gd name="connsiteX13" fmla="*/ 1013448 w 3055156"/>
                  <a:gd name="connsiteY13" fmla="*/ 834915 h 1838547"/>
                  <a:gd name="connsiteX14" fmla="*/ 1360484 w 3055156"/>
                  <a:gd name="connsiteY14" fmla="*/ 916591 h 1838547"/>
                  <a:gd name="connsiteX15" fmla="*/ 1706141 w 3055156"/>
                  <a:gd name="connsiteY15" fmla="*/ 954499 h 1838547"/>
                  <a:gd name="connsiteX16" fmla="*/ 1798844 w 3055156"/>
                  <a:gd name="connsiteY16" fmla="*/ 917969 h 1838547"/>
                  <a:gd name="connsiteX17" fmla="*/ 1940829 w 3055156"/>
                  <a:gd name="connsiteY17" fmla="*/ 733940 h 1838547"/>
                  <a:gd name="connsiteX18" fmla="*/ 2070407 w 3055156"/>
                  <a:gd name="connsiteY18" fmla="*/ 504421 h 1838547"/>
                  <a:gd name="connsiteX19" fmla="*/ 2288554 w 3055156"/>
                  <a:gd name="connsiteY19" fmla="*/ 47451 h 1838547"/>
                  <a:gd name="connsiteX20" fmla="*/ 2536338 w 3055156"/>
                  <a:gd name="connsiteY20" fmla="*/ 48829 h 1838547"/>
                  <a:gd name="connsiteX21" fmla="*/ 2756897 w 3055156"/>
                  <a:gd name="connsiteY21" fmla="*/ 191159 h 1838547"/>
                  <a:gd name="connsiteX22" fmla="*/ 2922660 w 3055156"/>
                  <a:gd name="connsiteY22" fmla="*/ 373120 h 1838547"/>
                  <a:gd name="connsiteX23" fmla="*/ 2995720 w 3055156"/>
                  <a:gd name="connsiteY23" fmla="*/ 472716 h 1838547"/>
                  <a:gd name="connsiteX24" fmla="*/ 3054306 w 3055156"/>
                  <a:gd name="connsiteY24" fmla="*/ 568866 h 1838547"/>
                  <a:gd name="connsiteX25" fmla="*/ 2976766 w 3055156"/>
                  <a:gd name="connsiteY25" fmla="*/ 678456 h 1838547"/>
                  <a:gd name="connsiteX26" fmla="*/ 2885441 w 3055156"/>
                  <a:gd name="connsiteY26" fmla="*/ 809068 h 1838547"/>
                  <a:gd name="connsiteX27" fmla="*/ 2676255 w 3055156"/>
                  <a:gd name="connsiteY27" fmla="*/ 1117506 h 1838547"/>
                  <a:gd name="connsiteX28" fmla="*/ 2465690 w 3055156"/>
                  <a:gd name="connsiteY28" fmla="*/ 1490044 h 1838547"/>
                  <a:gd name="connsiteX29" fmla="*/ 2460865 w 3055156"/>
                  <a:gd name="connsiteY29" fmla="*/ 1502795 h 1838547"/>
                  <a:gd name="connsiteX0" fmla="*/ 2455004 w 3049295"/>
                  <a:gd name="connsiteY0" fmla="*/ 1502795 h 1838547"/>
                  <a:gd name="connsiteX1" fmla="*/ 2340934 w 3049295"/>
                  <a:gd name="connsiteY1" fmla="*/ 1713704 h 1838547"/>
                  <a:gd name="connsiteX2" fmla="*/ 2266840 w 3049295"/>
                  <a:gd name="connsiteY2" fmla="*/ 1819504 h 1838547"/>
                  <a:gd name="connsiteX3" fmla="*/ 2149324 w 3049295"/>
                  <a:gd name="connsiteY3" fmla="*/ 1836735 h 1838547"/>
                  <a:gd name="connsiteX4" fmla="*/ 10073 w 3049295"/>
                  <a:gd name="connsiteY4" fmla="*/ 1836735 h 1838547"/>
                  <a:gd name="connsiteX5" fmla="*/ 1092 w 3049295"/>
                  <a:gd name="connsiteY5" fmla="*/ 212181 h 1838547"/>
                  <a:gd name="connsiteX6" fmla="*/ 121216 w 3049295"/>
                  <a:gd name="connsiteY6" fmla="*/ 200119 h 1838547"/>
                  <a:gd name="connsiteX7" fmla="*/ 269060 w 3049295"/>
                  <a:gd name="connsiteY7" fmla="*/ 279727 h 1838547"/>
                  <a:gd name="connsiteX8" fmla="*/ 319375 w 3049295"/>
                  <a:gd name="connsiteY8" fmla="*/ 340381 h 1838547"/>
                  <a:gd name="connsiteX9" fmla="*/ 432066 w 3049295"/>
                  <a:gd name="connsiteY9" fmla="*/ 477541 h 1838547"/>
                  <a:gd name="connsiteX10" fmla="*/ 448953 w 3049295"/>
                  <a:gd name="connsiteY10" fmla="*/ 548878 h 1838547"/>
                  <a:gd name="connsiteX11" fmla="*/ 507194 w 3049295"/>
                  <a:gd name="connsiteY11" fmla="*/ 583340 h 1838547"/>
                  <a:gd name="connsiteX12" fmla="*/ 605412 w 3049295"/>
                  <a:gd name="connsiteY12" fmla="*/ 640203 h 1838547"/>
                  <a:gd name="connsiteX13" fmla="*/ 1007587 w 3049295"/>
                  <a:gd name="connsiteY13" fmla="*/ 834915 h 1838547"/>
                  <a:gd name="connsiteX14" fmla="*/ 1354623 w 3049295"/>
                  <a:gd name="connsiteY14" fmla="*/ 916591 h 1838547"/>
                  <a:gd name="connsiteX15" fmla="*/ 1700280 w 3049295"/>
                  <a:gd name="connsiteY15" fmla="*/ 954499 h 1838547"/>
                  <a:gd name="connsiteX16" fmla="*/ 1792983 w 3049295"/>
                  <a:gd name="connsiteY16" fmla="*/ 917969 h 1838547"/>
                  <a:gd name="connsiteX17" fmla="*/ 1934968 w 3049295"/>
                  <a:gd name="connsiteY17" fmla="*/ 733940 h 1838547"/>
                  <a:gd name="connsiteX18" fmla="*/ 2064546 w 3049295"/>
                  <a:gd name="connsiteY18" fmla="*/ 504421 h 1838547"/>
                  <a:gd name="connsiteX19" fmla="*/ 2282693 w 3049295"/>
                  <a:gd name="connsiteY19" fmla="*/ 47451 h 1838547"/>
                  <a:gd name="connsiteX20" fmla="*/ 2530477 w 3049295"/>
                  <a:gd name="connsiteY20" fmla="*/ 48829 h 1838547"/>
                  <a:gd name="connsiteX21" fmla="*/ 2751036 w 3049295"/>
                  <a:gd name="connsiteY21" fmla="*/ 191159 h 1838547"/>
                  <a:gd name="connsiteX22" fmla="*/ 2916799 w 3049295"/>
                  <a:gd name="connsiteY22" fmla="*/ 373120 h 1838547"/>
                  <a:gd name="connsiteX23" fmla="*/ 2989859 w 3049295"/>
                  <a:gd name="connsiteY23" fmla="*/ 472716 h 1838547"/>
                  <a:gd name="connsiteX24" fmla="*/ 3048445 w 3049295"/>
                  <a:gd name="connsiteY24" fmla="*/ 568866 h 1838547"/>
                  <a:gd name="connsiteX25" fmla="*/ 2970905 w 3049295"/>
                  <a:gd name="connsiteY25" fmla="*/ 678456 h 1838547"/>
                  <a:gd name="connsiteX26" fmla="*/ 2879580 w 3049295"/>
                  <a:gd name="connsiteY26" fmla="*/ 809068 h 1838547"/>
                  <a:gd name="connsiteX27" fmla="*/ 2670394 w 3049295"/>
                  <a:gd name="connsiteY27" fmla="*/ 1117506 h 1838547"/>
                  <a:gd name="connsiteX28" fmla="*/ 2459829 w 3049295"/>
                  <a:gd name="connsiteY28" fmla="*/ 1490044 h 1838547"/>
                  <a:gd name="connsiteX29" fmla="*/ 2455004 w 3049295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319374 w 3049294"/>
                  <a:gd name="connsiteY7" fmla="*/ 340381 h 1838547"/>
                  <a:gd name="connsiteX8" fmla="*/ 432065 w 3049294"/>
                  <a:gd name="connsiteY8" fmla="*/ 477541 h 1838547"/>
                  <a:gd name="connsiteX9" fmla="*/ 448952 w 3049294"/>
                  <a:gd name="connsiteY9" fmla="*/ 548878 h 1838547"/>
                  <a:gd name="connsiteX10" fmla="*/ 507193 w 3049294"/>
                  <a:gd name="connsiteY10" fmla="*/ 583340 h 1838547"/>
                  <a:gd name="connsiteX11" fmla="*/ 605411 w 3049294"/>
                  <a:gd name="connsiteY11" fmla="*/ 640203 h 1838547"/>
                  <a:gd name="connsiteX12" fmla="*/ 1007586 w 3049294"/>
                  <a:gd name="connsiteY12" fmla="*/ 834915 h 1838547"/>
                  <a:gd name="connsiteX13" fmla="*/ 1354622 w 3049294"/>
                  <a:gd name="connsiteY13" fmla="*/ 916591 h 1838547"/>
                  <a:gd name="connsiteX14" fmla="*/ 1700279 w 3049294"/>
                  <a:gd name="connsiteY14" fmla="*/ 954499 h 1838547"/>
                  <a:gd name="connsiteX15" fmla="*/ 1792982 w 3049294"/>
                  <a:gd name="connsiteY15" fmla="*/ 917969 h 1838547"/>
                  <a:gd name="connsiteX16" fmla="*/ 1934967 w 3049294"/>
                  <a:gd name="connsiteY16" fmla="*/ 733940 h 1838547"/>
                  <a:gd name="connsiteX17" fmla="*/ 2064545 w 3049294"/>
                  <a:gd name="connsiteY17" fmla="*/ 504421 h 1838547"/>
                  <a:gd name="connsiteX18" fmla="*/ 2282692 w 3049294"/>
                  <a:gd name="connsiteY18" fmla="*/ 47451 h 1838547"/>
                  <a:gd name="connsiteX19" fmla="*/ 2530476 w 3049294"/>
                  <a:gd name="connsiteY19" fmla="*/ 48829 h 1838547"/>
                  <a:gd name="connsiteX20" fmla="*/ 2751035 w 3049294"/>
                  <a:gd name="connsiteY20" fmla="*/ 191159 h 1838547"/>
                  <a:gd name="connsiteX21" fmla="*/ 2916798 w 3049294"/>
                  <a:gd name="connsiteY21" fmla="*/ 373120 h 1838547"/>
                  <a:gd name="connsiteX22" fmla="*/ 2989858 w 3049294"/>
                  <a:gd name="connsiteY22" fmla="*/ 472716 h 1838547"/>
                  <a:gd name="connsiteX23" fmla="*/ 3048444 w 3049294"/>
                  <a:gd name="connsiteY23" fmla="*/ 568866 h 1838547"/>
                  <a:gd name="connsiteX24" fmla="*/ 2970904 w 3049294"/>
                  <a:gd name="connsiteY24" fmla="*/ 678456 h 1838547"/>
                  <a:gd name="connsiteX25" fmla="*/ 2879579 w 3049294"/>
                  <a:gd name="connsiteY25" fmla="*/ 809068 h 1838547"/>
                  <a:gd name="connsiteX26" fmla="*/ 2670393 w 3049294"/>
                  <a:gd name="connsiteY26" fmla="*/ 1117506 h 1838547"/>
                  <a:gd name="connsiteX27" fmla="*/ 2459828 w 3049294"/>
                  <a:gd name="connsiteY27" fmla="*/ 1490044 h 1838547"/>
                  <a:gd name="connsiteX28" fmla="*/ 2455003 w 3049294"/>
                  <a:gd name="connsiteY28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960695"/>
                  <a:gd name="connsiteX1" fmla="*/ 2340933 w 3049294"/>
                  <a:gd name="connsiteY1" fmla="*/ 1713704 h 1960695"/>
                  <a:gd name="connsiteX2" fmla="*/ 2266839 w 3049294"/>
                  <a:gd name="connsiteY2" fmla="*/ 1819504 h 1960695"/>
                  <a:gd name="connsiteX3" fmla="*/ 10072 w 3049294"/>
                  <a:gd name="connsiteY3" fmla="*/ 1836735 h 1960695"/>
                  <a:gd name="connsiteX4" fmla="*/ 1091 w 3049294"/>
                  <a:gd name="connsiteY4" fmla="*/ 147270 h 1960695"/>
                  <a:gd name="connsiteX5" fmla="*/ 319374 w 3049294"/>
                  <a:gd name="connsiteY5" fmla="*/ 340381 h 1960695"/>
                  <a:gd name="connsiteX6" fmla="*/ 432065 w 3049294"/>
                  <a:gd name="connsiteY6" fmla="*/ 477541 h 1960695"/>
                  <a:gd name="connsiteX7" fmla="*/ 448952 w 3049294"/>
                  <a:gd name="connsiteY7" fmla="*/ 548878 h 1960695"/>
                  <a:gd name="connsiteX8" fmla="*/ 507193 w 3049294"/>
                  <a:gd name="connsiteY8" fmla="*/ 583340 h 1960695"/>
                  <a:gd name="connsiteX9" fmla="*/ 605411 w 3049294"/>
                  <a:gd name="connsiteY9" fmla="*/ 640203 h 1960695"/>
                  <a:gd name="connsiteX10" fmla="*/ 1007586 w 3049294"/>
                  <a:gd name="connsiteY10" fmla="*/ 834915 h 1960695"/>
                  <a:gd name="connsiteX11" fmla="*/ 1354622 w 3049294"/>
                  <a:gd name="connsiteY11" fmla="*/ 916591 h 1960695"/>
                  <a:gd name="connsiteX12" fmla="*/ 1700279 w 3049294"/>
                  <a:gd name="connsiteY12" fmla="*/ 954499 h 1960695"/>
                  <a:gd name="connsiteX13" fmla="*/ 1792982 w 3049294"/>
                  <a:gd name="connsiteY13" fmla="*/ 917969 h 1960695"/>
                  <a:gd name="connsiteX14" fmla="*/ 1934967 w 3049294"/>
                  <a:gd name="connsiteY14" fmla="*/ 733940 h 1960695"/>
                  <a:gd name="connsiteX15" fmla="*/ 2064545 w 3049294"/>
                  <a:gd name="connsiteY15" fmla="*/ 504421 h 1960695"/>
                  <a:gd name="connsiteX16" fmla="*/ 2282692 w 3049294"/>
                  <a:gd name="connsiteY16" fmla="*/ 47451 h 1960695"/>
                  <a:gd name="connsiteX17" fmla="*/ 2530476 w 3049294"/>
                  <a:gd name="connsiteY17" fmla="*/ 48829 h 1960695"/>
                  <a:gd name="connsiteX18" fmla="*/ 2751035 w 3049294"/>
                  <a:gd name="connsiteY18" fmla="*/ 191159 h 1960695"/>
                  <a:gd name="connsiteX19" fmla="*/ 2916798 w 3049294"/>
                  <a:gd name="connsiteY19" fmla="*/ 373120 h 1960695"/>
                  <a:gd name="connsiteX20" fmla="*/ 2989858 w 3049294"/>
                  <a:gd name="connsiteY20" fmla="*/ 472716 h 1960695"/>
                  <a:gd name="connsiteX21" fmla="*/ 3048444 w 3049294"/>
                  <a:gd name="connsiteY21" fmla="*/ 568866 h 1960695"/>
                  <a:gd name="connsiteX22" fmla="*/ 2970904 w 3049294"/>
                  <a:gd name="connsiteY22" fmla="*/ 678456 h 1960695"/>
                  <a:gd name="connsiteX23" fmla="*/ 2879579 w 3049294"/>
                  <a:gd name="connsiteY23" fmla="*/ 809068 h 1960695"/>
                  <a:gd name="connsiteX24" fmla="*/ 2670393 w 3049294"/>
                  <a:gd name="connsiteY24" fmla="*/ 1117506 h 1960695"/>
                  <a:gd name="connsiteX25" fmla="*/ 2459828 w 3049294"/>
                  <a:gd name="connsiteY25" fmla="*/ 1490044 h 1960695"/>
                  <a:gd name="connsiteX26" fmla="*/ 2455003 w 3049294"/>
                  <a:gd name="connsiteY26" fmla="*/ 1502795 h 1960695"/>
                  <a:gd name="connsiteX0" fmla="*/ 2455003 w 3049294"/>
                  <a:gd name="connsiteY0" fmla="*/ 1502795 h 1842121"/>
                  <a:gd name="connsiteX1" fmla="*/ 2340933 w 3049294"/>
                  <a:gd name="connsiteY1" fmla="*/ 1713704 h 1842121"/>
                  <a:gd name="connsiteX2" fmla="*/ 2266839 w 3049294"/>
                  <a:gd name="connsiteY2" fmla="*/ 1819504 h 1842121"/>
                  <a:gd name="connsiteX3" fmla="*/ 10072 w 3049294"/>
                  <a:gd name="connsiteY3" fmla="*/ 1836735 h 1842121"/>
                  <a:gd name="connsiteX4" fmla="*/ 1091 w 3049294"/>
                  <a:gd name="connsiteY4" fmla="*/ 147270 h 1842121"/>
                  <a:gd name="connsiteX5" fmla="*/ 319374 w 3049294"/>
                  <a:gd name="connsiteY5" fmla="*/ 340381 h 1842121"/>
                  <a:gd name="connsiteX6" fmla="*/ 432065 w 3049294"/>
                  <a:gd name="connsiteY6" fmla="*/ 477541 h 1842121"/>
                  <a:gd name="connsiteX7" fmla="*/ 448952 w 3049294"/>
                  <a:gd name="connsiteY7" fmla="*/ 548878 h 1842121"/>
                  <a:gd name="connsiteX8" fmla="*/ 507193 w 3049294"/>
                  <a:gd name="connsiteY8" fmla="*/ 583340 h 1842121"/>
                  <a:gd name="connsiteX9" fmla="*/ 605411 w 3049294"/>
                  <a:gd name="connsiteY9" fmla="*/ 640203 h 1842121"/>
                  <a:gd name="connsiteX10" fmla="*/ 1007586 w 3049294"/>
                  <a:gd name="connsiteY10" fmla="*/ 834915 h 1842121"/>
                  <a:gd name="connsiteX11" fmla="*/ 1354622 w 3049294"/>
                  <a:gd name="connsiteY11" fmla="*/ 916591 h 1842121"/>
                  <a:gd name="connsiteX12" fmla="*/ 1700279 w 3049294"/>
                  <a:gd name="connsiteY12" fmla="*/ 954499 h 1842121"/>
                  <a:gd name="connsiteX13" fmla="*/ 1792982 w 3049294"/>
                  <a:gd name="connsiteY13" fmla="*/ 917969 h 1842121"/>
                  <a:gd name="connsiteX14" fmla="*/ 1934967 w 3049294"/>
                  <a:gd name="connsiteY14" fmla="*/ 733940 h 1842121"/>
                  <a:gd name="connsiteX15" fmla="*/ 2064545 w 3049294"/>
                  <a:gd name="connsiteY15" fmla="*/ 504421 h 1842121"/>
                  <a:gd name="connsiteX16" fmla="*/ 2282692 w 3049294"/>
                  <a:gd name="connsiteY16" fmla="*/ 47451 h 1842121"/>
                  <a:gd name="connsiteX17" fmla="*/ 2530476 w 3049294"/>
                  <a:gd name="connsiteY17" fmla="*/ 48829 h 1842121"/>
                  <a:gd name="connsiteX18" fmla="*/ 2751035 w 3049294"/>
                  <a:gd name="connsiteY18" fmla="*/ 191159 h 1842121"/>
                  <a:gd name="connsiteX19" fmla="*/ 2916798 w 3049294"/>
                  <a:gd name="connsiteY19" fmla="*/ 373120 h 1842121"/>
                  <a:gd name="connsiteX20" fmla="*/ 2989858 w 3049294"/>
                  <a:gd name="connsiteY20" fmla="*/ 472716 h 1842121"/>
                  <a:gd name="connsiteX21" fmla="*/ 3048444 w 3049294"/>
                  <a:gd name="connsiteY21" fmla="*/ 568866 h 1842121"/>
                  <a:gd name="connsiteX22" fmla="*/ 2970904 w 3049294"/>
                  <a:gd name="connsiteY22" fmla="*/ 678456 h 1842121"/>
                  <a:gd name="connsiteX23" fmla="*/ 2879579 w 3049294"/>
                  <a:gd name="connsiteY23" fmla="*/ 809068 h 1842121"/>
                  <a:gd name="connsiteX24" fmla="*/ 2670393 w 3049294"/>
                  <a:gd name="connsiteY24" fmla="*/ 1117506 h 1842121"/>
                  <a:gd name="connsiteX25" fmla="*/ 2459828 w 3049294"/>
                  <a:gd name="connsiteY25" fmla="*/ 1490044 h 1842121"/>
                  <a:gd name="connsiteX26" fmla="*/ 2455003 w 3049294"/>
                  <a:gd name="connsiteY26" fmla="*/ 1502795 h 1842121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25" fmla="*/ 2455003 w 3049294"/>
                  <a:gd name="connsiteY25" fmla="*/ 1502795 h 1847492"/>
                  <a:gd name="connsiteX0" fmla="*/ 2459828 w 3049294"/>
                  <a:gd name="connsiteY0" fmla="*/ 1490044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9294" h="1847492">
                    <a:moveTo>
                      <a:pt x="2459828" y="1490044"/>
                    </a:moveTo>
                    <a:cubicBezTo>
                      <a:pt x="2384155" y="1609448"/>
                      <a:pt x="2285671" y="1754510"/>
                      <a:pt x="2209141" y="1833928"/>
                    </a:cubicBezTo>
                    <a:cubicBezTo>
                      <a:pt x="1820664" y="1854433"/>
                      <a:pt x="863704" y="1848588"/>
                      <a:pt x="10072" y="1836735"/>
                    </a:cubicBezTo>
                    <a:cubicBezTo>
                      <a:pt x="5433" y="1190939"/>
                      <a:pt x="-3009" y="773439"/>
                      <a:pt x="1091" y="147270"/>
                    </a:cubicBezTo>
                    <a:cubicBezTo>
                      <a:pt x="175248" y="186368"/>
                      <a:pt x="247545" y="285336"/>
                      <a:pt x="319374" y="340381"/>
                    </a:cubicBezTo>
                    <a:cubicBezTo>
                      <a:pt x="360384" y="381391"/>
                      <a:pt x="396225" y="431706"/>
                      <a:pt x="432065" y="477541"/>
                    </a:cubicBezTo>
                    <a:cubicBezTo>
                      <a:pt x="448607" y="498563"/>
                      <a:pt x="434822" y="528890"/>
                      <a:pt x="448952" y="548878"/>
                    </a:cubicBezTo>
                    <a:cubicBezTo>
                      <a:pt x="461014" y="565420"/>
                      <a:pt x="489962" y="573346"/>
                      <a:pt x="507193" y="583340"/>
                    </a:cubicBezTo>
                    <a:lnTo>
                      <a:pt x="605411" y="640203"/>
                    </a:lnTo>
                    <a:cubicBezTo>
                      <a:pt x="736368" y="716365"/>
                      <a:pt x="864223" y="784600"/>
                      <a:pt x="1007586" y="834915"/>
                    </a:cubicBezTo>
                    <a:cubicBezTo>
                      <a:pt x="1119933" y="874202"/>
                      <a:pt x="1236761" y="899015"/>
                      <a:pt x="1354622" y="916591"/>
                    </a:cubicBezTo>
                    <a:cubicBezTo>
                      <a:pt x="1468347" y="933477"/>
                      <a:pt x="1588621" y="930376"/>
                      <a:pt x="1700279" y="954499"/>
                    </a:cubicBezTo>
                    <a:cubicBezTo>
                      <a:pt x="1739221" y="962770"/>
                      <a:pt x="1765757" y="937957"/>
                      <a:pt x="1792982" y="917969"/>
                    </a:cubicBezTo>
                    <a:cubicBezTo>
                      <a:pt x="1858805" y="869722"/>
                      <a:pt x="1893957" y="802865"/>
                      <a:pt x="1934967" y="733940"/>
                    </a:cubicBezTo>
                    <a:cubicBezTo>
                      <a:pt x="1980113" y="658468"/>
                      <a:pt x="2023190" y="581961"/>
                      <a:pt x="2064545" y="504421"/>
                    </a:cubicBezTo>
                    <a:cubicBezTo>
                      <a:pt x="2144498" y="355199"/>
                      <a:pt x="2207909" y="199085"/>
                      <a:pt x="2282692" y="47451"/>
                    </a:cubicBezTo>
                    <a:cubicBezTo>
                      <a:pt x="2327493" y="-43874"/>
                      <a:pt x="2460517" y="19536"/>
                      <a:pt x="2530476" y="48829"/>
                    </a:cubicBezTo>
                    <a:cubicBezTo>
                      <a:pt x="2611807" y="82602"/>
                      <a:pt x="2685901" y="132573"/>
                      <a:pt x="2751035" y="191159"/>
                    </a:cubicBezTo>
                    <a:cubicBezTo>
                      <a:pt x="2812378" y="245954"/>
                      <a:pt x="2866483" y="308331"/>
                      <a:pt x="2916798" y="373120"/>
                    </a:cubicBezTo>
                    <a:cubicBezTo>
                      <a:pt x="2941956" y="405859"/>
                      <a:pt x="2966080" y="439288"/>
                      <a:pt x="2989858" y="472716"/>
                    </a:cubicBezTo>
                    <a:cubicBezTo>
                      <a:pt x="3002265" y="489947"/>
                      <a:pt x="3056715" y="547499"/>
                      <a:pt x="3048444" y="568866"/>
                    </a:cubicBezTo>
                    <a:cubicBezTo>
                      <a:pt x="3032592" y="610565"/>
                      <a:pt x="2996062" y="642271"/>
                      <a:pt x="2970904" y="678456"/>
                    </a:cubicBezTo>
                    <a:lnTo>
                      <a:pt x="2879579" y="809068"/>
                    </a:lnTo>
                    <a:cubicBezTo>
                      <a:pt x="2810654" y="912455"/>
                      <a:pt x="2736560" y="1012396"/>
                      <a:pt x="2670393" y="1117506"/>
                    </a:cubicBezTo>
                    <a:cubicBezTo>
                      <a:pt x="2594920" y="1237779"/>
                      <a:pt x="2516691" y="1360121"/>
                      <a:pt x="2459828" y="1490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11">
                <a:extLst>
                  <a:ext uri="{FF2B5EF4-FFF2-40B4-BE49-F238E27FC236}">
                    <a16:creationId xmlns:a16="http://schemas.microsoft.com/office/drawing/2014/main" id="{4307BDD7-40EF-445C-98D5-797D526B6483}"/>
                  </a:ext>
                </a:extLst>
              </p:cNvPr>
              <p:cNvSpPr/>
              <p:nvPr/>
            </p:nvSpPr>
            <p:spPr>
              <a:xfrm>
                <a:off x="7145627" y="3337195"/>
                <a:ext cx="930482" cy="1464649"/>
              </a:xfrm>
              <a:custGeom>
                <a:avLst/>
                <a:gdLst>
                  <a:gd name="connsiteX0" fmla="*/ 897402 w 930482"/>
                  <a:gd name="connsiteY0" fmla="*/ 873838 h 1464648"/>
                  <a:gd name="connsiteX1" fmla="*/ 793671 w 930482"/>
                  <a:gd name="connsiteY1" fmla="*/ 1069240 h 1464648"/>
                  <a:gd name="connsiteX2" fmla="*/ 603439 w 930482"/>
                  <a:gd name="connsiteY2" fmla="*/ 1334255 h 1464648"/>
                  <a:gd name="connsiteX3" fmla="*/ 568632 w 930482"/>
                  <a:gd name="connsiteY3" fmla="*/ 1464867 h 1464648"/>
                  <a:gd name="connsiteX4" fmla="*/ 547954 w 930482"/>
                  <a:gd name="connsiteY4" fmla="*/ 1460043 h 1464648"/>
                  <a:gd name="connsiteX5" fmla="*/ 387015 w 930482"/>
                  <a:gd name="connsiteY5" fmla="*/ 1371130 h 1464648"/>
                  <a:gd name="connsiteX6" fmla="*/ 238827 w 930482"/>
                  <a:gd name="connsiteY6" fmla="*/ 1317369 h 1464648"/>
                  <a:gd name="connsiteX7" fmla="*/ 126136 w 930482"/>
                  <a:gd name="connsiteY7" fmla="*/ 1308753 h 1464648"/>
                  <a:gd name="connsiteX8" fmla="*/ 54109 w 930482"/>
                  <a:gd name="connsiteY8" fmla="*/ 1173661 h 1464648"/>
                  <a:gd name="connsiteX9" fmla="*/ 4 w 930482"/>
                  <a:gd name="connsiteY9" fmla="*/ 913815 h 1464648"/>
                  <a:gd name="connsiteX10" fmla="*/ 23438 w 930482"/>
                  <a:gd name="connsiteY10" fmla="*/ 783892 h 1464648"/>
                  <a:gd name="connsiteX11" fmla="*/ 51697 w 930482"/>
                  <a:gd name="connsiteY11" fmla="*/ 406185 h 1464648"/>
                  <a:gd name="connsiteX12" fmla="*/ 54454 w 930482"/>
                  <a:gd name="connsiteY12" fmla="*/ 396191 h 1464648"/>
                  <a:gd name="connsiteX13" fmla="*/ 99255 w 930482"/>
                  <a:gd name="connsiteY13" fmla="*/ 389987 h 1464648"/>
                  <a:gd name="connsiteX14" fmla="*/ 160943 w 930482"/>
                  <a:gd name="connsiteY14" fmla="*/ 415145 h 1464648"/>
                  <a:gd name="connsiteX15" fmla="*/ 191269 w 930482"/>
                  <a:gd name="connsiteY15" fmla="*/ 492685 h 1464648"/>
                  <a:gd name="connsiteX16" fmla="*/ 206433 w 930482"/>
                  <a:gd name="connsiteY16" fmla="*/ 640873 h 1464648"/>
                  <a:gd name="connsiteX17" fmla="*/ 207122 w 930482"/>
                  <a:gd name="connsiteY17" fmla="*/ 710832 h 1464648"/>
                  <a:gd name="connsiteX18" fmla="*/ 207811 w 930482"/>
                  <a:gd name="connsiteY18" fmla="*/ 774242 h 1464648"/>
                  <a:gd name="connsiteX19" fmla="*/ 246065 w 930482"/>
                  <a:gd name="connsiteY19" fmla="*/ 673612 h 1464648"/>
                  <a:gd name="connsiteX20" fmla="*/ 361513 w 930482"/>
                  <a:gd name="connsiteY20" fmla="*/ 376547 h 1464648"/>
                  <a:gd name="connsiteX21" fmla="*/ 472482 w 930482"/>
                  <a:gd name="connsiteY21" fmla="*/ 93611 h 1464648"/>
                  <a:gd name="connsiteX22" fmla="*/ 522452 w 930482"/>
                  <a:gd name="connsiteY22" fmla="*/ 20207 h 1464648"/>
                  <a:gd name="connsiteX23" fmla="*/ 573457 w 930482"/>
                  <a:gd name="connsiteY23" fmla="*/ 1252 h 1464648"/>
                  <a:gd name="connsiteX24" fmla="*/ 606540 w 930482"/>
                  <a:gd name="connsiteY24" fmla="*/ 119458 h 1464648"/>
                  <a:gd name="connsiteX25" fmla="*/ 578970 w 930482"/>
                  <a:gd name="connsiteY25" fmla="*/ 237319 h 1464648"/>
                  <a:gd name="connsiteX26" fmla="*/ 528656 w 930482"/>
                  <a:gd name="connsiteY26" fmla="*/ 414800 h 1464648"/>
                  <a:gd name="connsiteX27" fmla="*/ 506600 w 930482"/>
                  <a:gd name="connsiteY27" fmla="*/ 586423 h 1464648"/>
                  <a:gd name="connsiteX28" fmla="*/ 518317 w 930482"/>
                  <a:gd name="connsiteY28" fmla="*/ 602275 h 1464648"/>
                  <a:gd name="connsiteX29" fmla="*/ 532102 w 930482"/>
                  <a:gd name="connsiteY29" fmla="*/ 589869 h 1464648"/>
                  <a:gd name="connsiteX30" fmla="*/ 626528 w 930482"/>
                  <a:gd name="connsiteY30" fmla="*/ 480279 h 1464648"/>
                  <a:gd name="connsiteX31" fmla="*/ 718888 w 930482"/>
                  <a:gd name="connsiteY31" fmla="*/ 415145 h 1464648"/>
                  <a:gd name="connsiteX32" fmla="*/ 778852 w 930482"/>
                  <a:gd name="connsiteY32" fmla="*/ 453398 h 1464648"/>
                  <a:gd name="connsiteX33" fmla="*/ 781954 w 930482"/>
                  <a:gd name="connsiteY33" fmla="*/ 508193 h 1464648"/>
                  <a:gd name="connsiteX34" fmla="*/ 761276 w 930482"/>
                  <a:gd name="connsiteY34" fmla="*/ 559887 h 1464648"/>
                  <a:gd name="connsiteX35" fmla="*/ 839850 w 930482"/>
                  <a:gd name="connsiteY35" fmla="*/ 538520 h 1464648"/>
                  <a:gd name="connsiteX36" fmla="*/ 887753 w 930482"/>
                  <a:gd name="connsiteY36" fmla="*/ 610202 h 1464648"/>
                  <a:gd name="connsiteX37" fmla="*/ 870866 w 930482"/>
                  <a:gd name="connsiteY37" fmla="*/ 697736 h 1464648"/>
                  <a:gd name="connsiteX38" fmla="*/ 931520 w 930482"/>
                  <a:gd name="connsiteY38" fmla="*/ 770451 h 1464648"/>
                  <a:gd name="connsiteX39" fmla="*/ 897402 w 930482"/>
                  <a:gd name="connsiteY39" fmla="*/ 873838 h 146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30482" h="1464648">
                    <a:moveTo>
                      <a:pt x="897402" y="873838"/>
                    </a:moveTo>
                    <a:cubicBezTo>
                      <a:pt x="862595" y="938283"/>
                      <a:pt x="832613" y="1006518"/>
                      <a:pt x="793671" y="1069240"/>
                    </a:cubicBezTo>
                    <a:cubicBezTo>
                      <a:pt x="736119" y="1162633"/>
                      <a:pt x="668572" y="1247065"/>
                      <a:pt x="603439" y="1334255"/>
                    </a:cubicBezTo>
                    <a:cubicBezTo>
                      <a:pt x="584140" y="1360102"/>
                      <a:pt x="595168" y="1453150"/>
                      <a:pt x="568632" y="1464867"/>
                    </a:cubicBezTo>
                    <a:cubicBezTo>
                      <a:pt x="560361" y="1468314"/>
                      <a:pt x="554502" y="1463833"/>
                      <a:pt x="547954" y="1460043"/>
                    </a:cubicBezTo>
                    <a:cubicBezTo>
                      <a:pt x="494538" y="1429716"/>
                      <a:pt x="442155" y="1398355"/>
                      <a:pt x="387015" y="1371130"/>
                    </a:cubicBezTo>
                    <a:cubicBezTo>
                      <a:pt x="339802" y="1347695"/>
                      <a:pt x="291210" y="1326329"/>
                      <a:pt x="238827" y="1317369"/>
                    </a:cubicBezTo>
                    <a:cubicBezTo>
                      <a:pt x="201608" y="1311165"/>
                      <a:pt x="164044" y="1304962"/>
                      <a:pt x="126136" y="1308753"/>
                    </a:cubicBezTo>
                    <a:cubicBezTo>
                      <a:pt x="92707" y="1312199"/>
                      <a:pt x="63759" y="1200197"/>
                      <a:pt x="54109" y="1173661"/>
                    </a:cubicBezTo>
                    <a:cubicBezTo>
                      <a:pt x="24472" y="1090262"/>
                      <a:pt x="-341" y="1003072"/>
                      <a:pt x="4" y="913815"/>
                    </a:cubicBezTo>
                    <a:cubicBezTo>
                      <a:pt x="4" y="869358"/>
                      <a:pt x="15167" y="827314"/>
                      <a:pt x="23438" y="783892"/>
                    </a:cubicBezTo>
                    <a:cubicBezTo>
                      <a:pt x="47217" y="659827"/>
                      <a:pt x="47561" y="532317"/>
                      <a:pt x="51697" y="406185"/>
                    </a:cubicBezTo>
                    <a:cubicBezTo>
                      <a:pt x="51697" y="402739"/>
                      <a:pt x="53076" y="399292"/>
                      <a:pt x="54454" y="396191"/>
                    </a:cubicBezTo>
                    <a:cubicBezTo>
                      <a:pt x="58934" y="386886"/>
                      <a:pt x="90295" y="389987"/>
                      <a:pt x="99255" y="389987"/>
                    </a:cubicBezTo>
                    <a:cubicBezTo>
                      <a:pt x="123723" y="390332"/>
                      <a:pt x="144401" y="395157"/>
                      <a:pt x="160943" y="415145"/>
                    </a:cubicBezTo>
                    <a:cubicBezTo>
                      <a:pt x="179208" y="436512"/>
                      <a:pt x="186100" y="465115"/>
                      <a:pt x="191269" y="492685"/>
                    </a:cubicBezTo>
                    <a:cubicBezTo>
                      <a:pt x="200574" y="541622"/>
                      <a:pt x="205744" y="591247"/>
                      <a:pt x="206433" y="640873"/>
                    </a:cubicBezTo>
                    <a:cubicBezTo>
                      <a:pt x="206777" y="664308"/>
                      <a:pt x="205744" y="687742"/>
                      <a:pt x="207122" y="710832"/>
                    </a:cubicBezTo>
                    <a:cubicBezTo>
                      <a:pt x="207811" y="729441"/>
                      <a:pt x="214015" y="756322"/>
                      <a:pt x="207811" y="774242"/>
                    </a:cubicBezTo>
                    <a:cubicBezTo>
                      <a:pt x="218495" y="744260"/>
                      <a:pt x="232280" y="708764"/>
                      <a:pt x="246065" y="673612"/>
                    </a:cubicBezTo>
                    <a:cubicBezTo>
                      <a:pt x="284662" y="574705"/>
                      <a:pt x="322915" y="475454"/>
                      <a:pt x="361513" y="376547"/>
                    </a:cubicBezTo>
                    <a:cubicBezTo>
                      <a:pt x="398388" y="282465"/>
                      <a:pt x="429404" y="184937"/>
                      <a:pt x="472482" y="93611"/>
                    </a:cubicBezTo>
                    <a:cubicBezTo>
                      <a:pt x="485233" y="66731"/>
                      <a:pt x="499707" y="40539"/>
                      <a:pt x="522452" y="20207"/>
                    </a:cubicBezTo>
                    <a:cubicBezTo>
                      <a:pt x="536237" y="7800"/>
                      <a:pt x="553813" y="-3917"/>
                      <a:pt x="573457" y="1252"/>
                    </a:cubicBezTo>
                    <a:cubicBezTo>
                      <a:pt x="620325" y="13659"/>
                      <a:pt x="611710" y="84307"/>
                      <a:pt x="606540" y="119458"/>
                    </a:cubicBezTo>
                    <a:cubicBezTo>
                      <a:pt x="600682" y="159434"/>
                      <a:pt x="591377" y="198722"/>
                      <a:pt x="578970" y="237319"/>
                    </a:cubicBezTo>
                    <a:cubicBezTo>
                      <a:pt x="560705" y="294182"/>
                      <a:pt x="543819" y="355525"/>
                      <a:pt x="528656" y="414800"/>
                    </a:cubicBezTo>
                    <a:cubicBezTo>
                      <a:pt x="516249" y="463048"/>
                      <a:pt x="484199" y="536797"/>
                      <a:pt x="506600" y="586423"/>
                    </a:cubicBezTo>
                    <a:cubicBezTo>
                      <a:pt x="509357" y="592626"/>
                      <a:pt x="511080" y="601241"/>
                      <a:pt x="518317" y="602275"/>
                    </a:cubicBezTo>
                    <a:cubicBezTo>
                      <a:pt x="524865" y="603309"/>
                      <a:pt x="527966" y="595038"/>
                      <a:pt x="532102" y="589869"/>
                    </a:cubicBezTo>
                    <a:cubicBezTo>
                      <a:pt x="561739" y="551960"/>
                      <a:pt x="592411" y="514741"/>
                      <a:pt x="626528" y="480279"/>
                    </a:cubicBezTo>
                    <a:cubicBezTo>
                      <a:pt x="650652" y="456155"/>
                      <a:pt x="682702" y="415834"/>
                      <a:pt x="718888" y="415145"/>
                    </a:cubicBezTo>
                    <a:cubicBezTo>
                      <a:pt x="744045" y="414800"/>
                      <a:pt x="768513" y="430308"/>
                      <a:pt x="778852" y="453398"/>
                    </a:cubicBezTo>
                    <a:cubicBezTo>
                      <a:pt x="786434" y="470285"/>
                      <a:pt x="786089" y="489928"/>
                      <a:pt x="781954" y="508193"/>
                    </a:cubicBezTo>
                    <a:cubicBezTo>
                      <a:pt x="777818" y="526114"/>
                      <a:pt x="769547" y="543000"/>
                      <a:pt x="761276" y="559887"/>
                    </a:cubicBezTo>
                    <a:cubicBezTo>
                      <a:pt x="774027" y="533351"/>
                      <a:pt x="816071" y="527492"/>
                      <a:pt x="839850" y="538520"/>
                    </a:cubicBezTo>
                    <a:cubicBezTo>
                      <a:pt x="867076" y="550927"/>
                      <a:pt x="884307" y="580219"/>
                      <a:pt x="887753" y="610202"/>
                    </a:cubicBezTo>
                    <a:cubicBezTo>
                      <a:pt x="891199" y="640184"/>
                      <a:pt x="882928" y="670166"/>
                      <a:pt x="870866" y="697736"/>
                    </a:cubicBezTo>
                    <a:cubicBezTo>
                      <a:pt x="915323" y="697391"/>
                      <a:pt x="927729" y="728407"/>
                      <a:pt x="931520" y="770451"/>
                    </a:cubicBezTo>
                    <a:cubicBezTo>
                      <a:pt x="934622" y="810428"/>
                      <a:pt x="915667" y="839721"/>
                      <a:pt x="897402" y="873838"/>
                    </a:cubicBezTo>
                    <a:close/>
                  </a:path>
                </a:pathLst>
              </a:custGeom>
              <a:solidFill>
                <a:srgbClr val="FDB98A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&amp; PNG</a:t>
            </a:r>
          </a:p>
        </p:txBody>
      </p:sp>
      <p:pic>
        <p:nvPicPr>
          <p:cNvPr id="3" name="Picture 3" descr="D:\Fullppt\005-PNG이미지\magnifying-glass-189254.png">
            <a:extLst>
              <a:ext uri="{FF2B5EF4-FFF2-40B4-BE49-F238E27FC236}">
                <a16:creationId xmlns:a16="http://schemas.microsoft.com/office/drawing/2014/main" id="{399BB411-832E-4B5C-ADC3-3DB7D4D6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695" y="2124303"/>
            <a:ext cx="3313132" cy="32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56055DB7-BE62-4401-ACB6-BF75EB6FC861}"/>
              </a:ext>
            </a:extLst>
          </p:cNvPr>
          <p:cNvGrpSpPr/>
          <p:nvPr/>
        </p:nvGrpSpPr>
        <p:grpSpPr>
          <a:xfrm>
            <a:off x="6295772" y="2297599"/>
            <a:ext cx="5600954" cy="3077345"/>
            <a:chOff x="-548507" y="477868"/>
            <a:chExt cx="11570449" cy="6357177"/>
          </a:xfrm>
        </p:grpSpPr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1D968AA8-6DCB-440C-B6BE-C86D972783D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209648D4-C125-428A-A9EB-319869AAB3B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11BC1FE2-241A-4045-B8FE-9F60AF40D8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E3901A0D-5B49-4057-9709-6D29492255A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D2DC6866-3C4B-4841-93D2-461945F9B99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B614C42D-5677-4274-8092-5B8F4AF75AA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6A5B99D1-2020-4986-8BF7-1CDB4FA78D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4">
                <a:extLst>
                  <a:ext uri="{FF2B5EF4-FFF2-40B4-BE49-F238E27FC236}">
                    <a16:creationId xmlns:a16="http://schemas.microsoft.com/office/drawing/2014/main" id="{DFFFB426-3AC3-4257-9C1A-28E42C32F7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9">
              <a:extLst>
                <a:ext uri="{FF2B5EF4-FFF2-40B4-BE49-F238E27FC236}">
                  <a16:creationId xmlns:a16="http://schemas.microsoft.com/office/drawing/2014/main" id="{1115FFC1-66A6-4CD5-B131-CC950C09404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1">
                <a:extLst>
                  <a:ext uri="{FF2B5EF4-FFF2-40B4-BE49-F238E27FC236}">
                    <a16:creationId xmlns:a16="http://schemas.microsoft.com/office/drawing/2014/main" id="{7ABB953E-D50B-4B11-85EA-46D0B6DCD8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2">
                <a:extLst>
                  <a:ext uri="{FF2B5EF4-FFF2-40B4-BE49-F238E27FC236}">
                    <a16:creationId xmlns:a16="http://schemas.microsoft.com/office/drawing/2014/main" id="{2FE6797A-11BF-4574-AEBC-F8545762CB8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8F8CE62B-A51F-4543-BDCF-FB281186108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194">
            <a:extLst>
              <a:ext uri="{FF2B5EF4-FFF2-40B4-BE49-F238E27FC236}">
                <a16:creationId xmlns:a16="http://schemas.microsoft.com/office/drawing/2014/main" id="{DC41BCFC-906F-4CA4-B484-E069FD3451A3}"/>
              </a:ext>
            </a:extLst>
          </p:cNvPr>
          <p:cNvGrpSpPr/>
          <p:nvPr/>
        </p:nvGrpSpPr>
        <p:grpSpPr>
          <a:xfrm>
            <a:off x="4361011" y="2454427"/>
            <a:ext cx="1717856" cy="3019901"/>
            <a:chOff x="7182034" y="5192864"/>
            <a:chExt cx="825553" cy="145127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2C13AC52-7533-4867-857F-2ED5E7396865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D0C79313-069F-41C1-B873-B0DDFCB3A48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AE842CD5-ECE9-466B-AEBC-6A8A4E73200F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53E9CF02-A844-4E78-9F0A-F3780CC2975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0" name="Oval 7">
                  <a:extLst>
                    <a:ext uri="{FF2B5EF4-FFF2-40B4-BE49-F238E27FC236}">
                      <a16:creationId xmlns:a16="http://schemas.microsoft.com/office/drawing/2014/main" id="{3E004F7D-AB46-4092-AE92-977698D7CB8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1" name="Rounded Rectangle 8">
                  <a:extLst>
                    <a:ext uri="{FF2B5EF4-FFF2-40B4-BE49-F238E27FC236}">
                      <a16:creationId xmlns:a16="http://schemas.microsoft.com/office/drawing/2014/main" id="{CE366807-4A92-4ED9-AAB6-7E39F2C998D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5" name="Freeform: Shape 196">
              <a:extLst>
                <a:ext uri="{FF2B5EF4-FFF2-40B4-BE49-F238E27FC236}">
                  <a16:creationId xmlns:a16="http://schemas.microsoft.com/office/drawing/2014/main" id="{AA8EBF06-59C6-4207-9512-F35855CB5AEF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197">
              <a:extLst>
                <a:ext uri="{FF2B5EF4-FFF2-40B4-BE49-F238E27FC236}">
                  <a16:creationId xmlns:a16="http://schemas.microsoft.com/office/drawing/2014/main" id="{4E108BB5-09CA-40E6-975C-900BFFD24B3E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E0DEB3-136F-434C-9043-D0035F6F70C9}"/>
              </a:ext>
            </a:extLst>
          </p:cNvPr>
          <p:cNvSpPr/>
          <p:nvPr/>
        </p:nvSpPr>
        <p:spPr>
          <a:xfrm>
            <a:off x="4032069" y="220156"/>
            <a:ext cx="7937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E88632CC-846D-46D3-923C-A80137D215F7}"/>
              </a:ext>
            </a:extLst>
          </p:cNvPr>
          <p:cNvGrpSpPr/>
          <p:nvPr/>
        </p:nvGrpSpPr>
        <p:grpSpPr>
          <a:xfrm>
            <a:off x="703191" y="3951249"/>
            <a:ext cx="2569044" cy="957807"/>
            <a:chOff x="487437" y="3951249"/>
            <a:chExt cx="2569044" cy="9578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F0AF8A-A6D4-44CB-AB83-ADC2CDD60EFD}"/>
                </a:ext>
              </a:extLst>
            </p:cNvPr>
            <p:cNvSpPr txBox="1"/>
            <p:nvPr/>
          </p:nvSpPr>
          <p:spPr>
            <a:xfrm>
              <a:off x="884760" y="3953100"/>
              <a:ext cx="12241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/FACEBOOK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B3AD19C6-6063-4E7A-85AB-29C7CCE89FC2}"/>
                </a:ext>
              </a:extLst>
            </p:cNvPr>
            <p:cNvSpPr/>
            <p:nvPr/>
          </p:nvSpPr>
          <p:spPr>
            <a:xfrm>
              <a:off x="573285" y="3951249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37CE8-5DD9-42F5-A4AB-C6A778DBC778}"/>
                </a:ext>
              </a:extLst>
            </p:cNvPr>
            <p:cNvSpPr txBox="1"/>
            <p:nvPr/>
          </p:nvSpPr>
          <p:spPr>
            <a:xfrm>
              <a:off x="487437" y="4262725"/>
              <a:ext cx="2569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E6E6B90A-6B1D-4B17-A890-8D5418E32917}"/>
              </a:ext>
            </a:extLst>
          </p:cNvPr>
          <p:cNvGrpSpPr/>
          <p:nvPr/>
        </p:nvGrpSpPr>
        <p:grpSpPr>
          <a:xfrm>
            <a:off x="703191" y="5255018"/>
            <a:ext cx="2569044" cy="957807"/>
            <a:chOff x="3525821" y="5141464"/>
            <a:chExt cx="2569044" cy="9578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3FBEBD-8E59-4FCC-B552-BFF8A077C159}"/>
                </a:ext>
              </a:extLst>
            </p:cNvPr>
            <p:cNvSpPr txBox="1"/>
            <p:nvPr/>
          </p:nvSpPr>
          <p:spPr>
            <a:xfrm>
              <a:off x="3927611" y="5146031"/>
              <a:ext cx="12241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@TWITTER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E5444B81-686B-4CCE-BECC-4CEBC326AE52}"/>
                </a:ext>
              </a:extLst>
            </p:cNvPr>
            <p:cNvSpPr/>
            <p:nvPr/>
          </p:nvSpPr>
          <p:spPr>
            <a:xfrm>
              <a:off x="3582143" y="5141464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F689BC-E9C9-4ACA-B94D-3BE1AAC986BD}"/>
                </a:ext>
              </a:extLst>
            </p:cNvPr>
            <p:cNvSpPr txBox="1"/>
            <p:nvPr/>
          </p:nvSpPr>
          <p:spPr>
            <a:xfrm>
              <a:off x="3525821" y="5452940"/>
              <a:ext cx="2569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38">
            <a:extLst>
              <a:ext uri="{FF2B5EF4-FFF2-40B4-BE49-F238E27FC236}">
                <a16:creationId xmlns:a16="http://schemas.microsoft.com/office/drawing/2014/main" id="{916F6674-BB60-4D16-A107-E8D20C075999}"/>
              </a:ext>
            </a:extLst>
          </p:cNvPr>
          <p:cNvSpPr/>
          <p:nvPr/>
        </p:nvSpPr>
        <p:spPr>
          <a:xfrm>
            <a:off x="614391" y="3056843"/>
            <a:ext cx="199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MIKKK STONE</a:t>
            </a:r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id="{80D7E672-654E-4AC2-9FF2-3F1AC51E16BB}"/>
              </a:ext>
            </a:extLst>
          </p:cNvPr>
          <p:cNvSpPr/>
          <p:nvPr/>
        </p:nvSpPr>
        <p:spPr>
          <a:xfrm>
            <a:off x="4349948" y="2464055"/>
            <a:ext cx="73086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F44BA775-B0DC-47F5-9069-0FB075A05D78}"/>
              </a:ext>
            </a:extLst>
          </p:cNvPr>
          <p:cNvSpPr/>
          <p:nvPr/>
        </p:nvSpPr>
        <p:spPr>
          <a:xfrm>
            <a:off x="4349949" y="1633058"/>
            <a:ext cx="730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en-US" altLang="ko-KR" sz="2400" dirty="0">
              <a:solidFill>
                <a:schemeClr val="accent2"/>
              </a:solidFill>
            </a:endParaRPr>
          </a:p>
        </p:txBody>
      </p:sp>
      <p:graphicFrame>
        <p:nvGraphicFramePr>
          <p:cNvPr id="18" name="Chart 21">
            <a:extLst>
              <a:ext uri="{FF2B5EF4-FFF2-40B4-BE49-F238E27FC236}">
                <a16:creationId xmlns:a16="http://schemas.microsoft.com/office/drawing/2014/main" id="{830C855C-FD06-4CEE-A349-AED2532A15F4}"/>
              </a:ext>
            </a:extLst>
          </p:cNvPr>
          <p:cNvGraphicFramePr/>
          <p:nvPr/>
        </p:nvGraphicFramePr>
        <p:xfrm>
          <a:off x="4229676" y="4527452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30">
            <a:extLst>
              <a:ext uri="{FF2B5EF4-FFF2-40B4-BE49-F238E27FC236}">
                <a16:creationId xmlns:a16="http://schemas.microsoft.com/office/drawing/2014/main" id="{0511299E-BED0-474B-B64F-D6E2089DE300}"/>
              </a:ext>
            </a:extLst>
          </p:cNvPr>
          <p:cNvGrpSpPr/>
          <p:nvPr/>
        </p:nvGrpSpPr>
        <p:grpSpPr>
          <a:xfrm>
            <a:off x="6489038" y="5071262"/>
            <a:ext cx="1268359" cy="920637"/>
            <a:chOff x="7848856" y="4058120"/>
            <a:chExt cx="1006205" cy="920637"/>
          </a:xfrm>
        </p:grpSpPr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13D27193-858C-4357-BED9-4377FAF7D391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4931B0C9-6D53-4240-8761-D33271CB1E49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E65DB8F3-2BFD-4028-B91B-BA371BF04748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1F1E3C04-B3AF-4D51-86B6-316343826BAF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8DAECE-C8CA-4CD2-B67D-9F34718E766B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6DFAD6-6D01-423D-976E-F3EB5C0B08AD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6F3A35-0A95-4524-B822-5A27BEA37F86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BC2B60-9C5C-4D9D-B831-69702A2B0540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28" name="텍스트 개체 틀 37">
            <a:extLst>
              <a:ext uri="{FF2B5EF4-FFF2-40B4-BE49-F238E27FC236}">
                <a16:creationId xmlns:a16="http://schemas.microsoft.com/office/drawing/2014/main" id="{B6ED96B9-6D4E-42AE-8525-8BA94F0620E0}"/>
              </a:ext>
            </a:extLst>
          </p:cNvPr>
          <p:cNvSpPr txBox="1">
            <a:spLocks/>
          </p:cNvSpPr>
          <p:nvPr/>
        </p:nvSpPr>
        <p:spPr>
          <a:xfrm>
            <a:off x="4291220" y="4158270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Company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5BF815C-FBDD-43D0-8E72-379ECE89CEE5}"/>
              </a:ext>
            </a:extLst>
          </p:cNvPr>
          <p:cNvSpPr txBox="1">
            <a:spLocks/>
          </p:cNvSpPr>
          <p:nvPr/>
        </p:nvSpPr>
        <p:spPr>
          <a:xfrm>
            <a:off x="8245581" y="4164789"/>
            <a:ext cx="2302139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30" name="직사각형 22">
            <a:extLst>
              <a:ext uri="{FF2B5EF4-FFF2-40B4-BE49-F238E27FC236}">
                <a16:creationId xmlns:a16="http://schemas.microsoft.com/office/drawing/2014/main" id="{D38DAA87-1546-45FE-AAF9-97448AD306E4}"/>
              </a:ext>
            </a:extLst>
          </p:cNvPr>
          <p:cNvSpPr/>
          <p:nvPr/>
        </p:nvSpPr>
        <p:spPr>
          <a:xfrm>
            <a:off x="8245582" y="4493886"/>
            <a:ext cx="358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31" name="직사각형 5">
            <a:extLst>
              <a:ext uri="{FF2B5EF4-FFF2-40B4-BE49-F238E27FC236}">
                <a16:creationId xmlns:a16="http://schemas.microsoft.com/office/drawing/2014/main" id="{05D66AEE-6BD5-4CC3-9CC2-DE569D31AEFA}"/>
              </a:ext>
            </a:extLst>
          </p:cNvPr>
          <p:cNvSpPr/>
          <p:nvPr/>
        </p:nvSpPr>
        <p:spPr>
          <a:xfrm>
            <a:off x="8245582" y="5181281"/>
            <a:ext cx="358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32" name="직사각형 24">
            <a:extLst>
              <a:ext uri="{FF2B5EF4-FFF2-40B4-BE49-F238E27FC236}">
                <a16:creationId xmlns:a16="http://schemas.microsoft.com/office/drawing/2014/main" id="{171D63EE-F1CC-471E-95E8-424CF7D37027}"/>
              </a:ext>
            </a:extLst>
          </p:cNvPr>
          <p:cNvSpPr/>
          <p:nvPr/>
        </p:nvSpPr>
        <p:spPr>
          <a:xfrm>
            <a:off x="8245582" y="5868677"/>
            <a:ext cx="358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54E0D-E5BD-4ABE-BEE8-C6CC514E200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7F5ACF-3743-459D-84B8-CD217FE32C3E}"/>
              </a:ext>
            </a:extLst>
          </p:cNvPr>
          <p:cNvGrpSpPr/>
          <p:nvPr/>
        </p:nvGrpSpPr>
        <p:grpSpPr>
          <a:xfrm>
            <a:off x="9862018" y="786775"/>
            <a:ext cx="864597" cy="1491417"/>
            <a:chOff x="10432357" y="212669"/>
            <a:chExt cx="612578" cy="1056688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2FD703BD-F771-4F8D-857F-12C96F2BAE81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1C3B4737-8078-4917-8A9B-844BB2BA97E6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7C104A9D-6A9A-4623-BC8D-1559F6CA015E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04B10F52-3576-46D8-A4C7-7F393F60DFF0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5EA64DA5-31CC-4F1B-B77E-74D2E6FB6F6A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A58FD8E3-FE87-4CF4-BA5B-576484BC801F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6BCE781F-7FAD-4020-B4ED-E7E006003D71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A8A09AFC-BC71-49C5-8248-F31B627A3AD0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D2DE628-0820-482E-8064-5C9D5F73CDD5}"/>
              </a:ext>
            </a:extLst>
          </p:cNvPr>
          <p:cNvGrpSpPr/>
          <p:nvPr/>
        </p:nvGrpSpPr>
        <p:grpSpPr>
          <a:xfrm>
            <a:off x="740208" y="1501647"/>
            <a:ext cx="3020050" cy="2926334"/>
            <a:chOff x="4140083" y="-227046"/>
            <a:chExt cx="3204689" cy="3105239"/>
          </a:xfrm>
        </p:grpSpPr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8AFE0406-CF3A-49E8-8FF7-582DD31DD9DC}"/>
                </a:ext>
              </a:extLst>
            </p:cNvPr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22E21968-C87C-4AA0-A388-47023B28833E}"/>
                </a:ext>
              </a:extLst>
            </p:cNvPr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D27FF42E-79C3-4851-AC09-E970BC204C09}"/>
                </a:ext>
              </a:extLst>
            </p:cNvPr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8DFDD587-3187-459D-9AFD-5C344F0583FB}"/>
                </a:ext>
              </a:extLst>
            </p:cNvPr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3719D6D3-2BC3-4D18-9DC3-9E354FE831A7}"/>
                </a:ext>
              </a:extLst>
            </p:cNvPr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9AF9EBF5-8508-48DD-8ABC-7048A50784C0}"/>
                </a:ext>
              </a:extLst>
            </p:cNvPr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8A6CC53-AA7F-4D07-A56C-A7E2F3EC50A7}"/>
              </a:ext>
            </a:extLst>
          </p:cNvPr>
          <p:cNvGrpSpPr/>
          <p:nvPr/>
        </p:nvGrpSpPr>
        <p:grpSpPr>
          <a:xfrm>
            <a:off x="955298" y="2278682"/>
            <a:ext cx="10376440" cy="2632730"/>
            <a:chOff x="968172" y="1851670"/>
            <a:chExt cx="7200800" cy="2161848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0F12F7C3-5D20-4E74-BEE4-28AD744E750E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C4225D3C-1697-4868-BB75-04B491D78209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03127948-9943-449A-92B0-BCD4FE2588A7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9D525603-830A-4CED-8F19-2E6398F3C6D0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826155D-7183-4711-827A-3B4B3E9CA495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AFDD9AEF-408D-4B12-9AA7-B7CAF7DEFFA0}"/>
              </a:ext>
            </a:extLst>
          </p:cNvPr>
          <p:cNvGrpSpPr/>
          <p:nvPr/>
        </p:nvGrpSpPr>
        <p:grpSpPr>
          <a:xfrm>
            <a:off x="1042799" y="5013457"/>
            <a:ext cx="1926632" cy="1510097"/>
            <a:chOff x="910640" y="3222194"/>
            <a:chExt cx="1527408" cy="15100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F0907A-C715-472B-B87C-352FD20F8D8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1019BF-DD84-46CC-B2B0-ECDCAACA975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89DCCF37-AE2F-45DA-99E4-8618618C7F30}"/>
              </a:ext>
            </a:extLst>
          </p:cNvPr>
          <p:cNvGrpSpPr/>
          <p:nvPr/>
        </p:nvGrpSpPr>
        <p:grpSpPr>
          <a:xfrm>
            <a:off x="3119532" y="4478532"/>
            <a:ext cx="1926632" cy="1510097"/>
            <a:chOff x="910640" y="3222194"/>
            <a:chExt cx="1527408" cy="15100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716EF4-6062-4D48-95C3-B9A6F9E40E5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8F19FD-0321-4C27-B4D4-03030E7D012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2155253F-DD72-442C-A73B-353CE72EFAEB}"/>
              </a:ext>
            </a:extLst>
          </p:cNvPr>
          <p:cNvGrpSpPr/>
          <p:nvPr/>
        </p:nvGrpSpPr>
        <p:grpSpPr>
          <a:xfrm>
            <a:off x="5194820" y="3950009"/>
            <a:ext cx="1898082" cy="1510097"/>
            <a:chOff x="910640" y="3222194"/>
            <a:chExt cx="1527408" cy="15100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EDEFDE-F5A7-4BEC-A637-28807E855BFF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4361E3-A0B0-4596-8C7F-8B49F7F6180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1E68C741-9906-4731-BCFD-F673D7395E59}"/>
              </a:ext>
            </a:extLst>
          </p:cNvPr>
          <p:cNvGrpSpPr/>
          <p:nvPr/>
        </p:nvGrpSpPr>
        <p:grpSpPr>
          <a:xfrm>
            <a:off x="7270772" y="3422203"/>
            <a:ext cx="1898082" cy="1510097"/>
            <a:chOff x="910640" y="3222194"/>
            <a:chExt cx="1527408" cy="15100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5EA364-7E9C-4342-B784-289CB4E541B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B7E056-28DF-4CDF-AA5A-3BF81902AB65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6A867C44-4A1F-4F87-8CEF-14023949472F}"/>
              </a:ext>
            </a:extLst>
          </p:cNvPr>
          <p:cNvGrpSpPr/>
          <p:nvPr/>
        </p:nvGrpSpPr>
        <p:grpSpPr>
          <a:xfrm>
            <a:off x="9346728" y="2884889"/>
            <a:ext cx="1898082" cy="1510097"/>
            <a:chOff x="910640" y="3222194"/>
            <a:chExt cx="1527408" cy="15100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F7DBB0-84CD-45F8-8E2A-552F60402E4E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1C5ECE-7404-4CA0-8AA8-A20E668ED71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">
            <a:extLst>
              <a:ext uri="{FF2B5EF4-FFF2-40B4-BE49-F238E27FC236}">
                <a16:creationId xmlns:a16="http://schemas.microsoft.com/office/drawing/2014/main" id="{CDF7B6B3-D365-4BB2-8C06-756656AB6CDB}"/>
              </a:ext>
            </a:extLst>
          </p:cNvPr>
          <p:cNvCxnSpPr>
            <a:cxnSpLocks/>
          </p:cNvCxnSpPr>
          <p:nvPr/>
        </p:nvCxnSpPr>
        <p:spPr>
          <a:xfrm>
            <a:off x="4206686" y="3907735"/>
            <a:ext cx="7205870" cy="0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0D1356-C2A7-48A4-8C9D-9F3D9046D799}"/>
              </a:ext>
            </a:extLst>
          </p:cNvPr>
          <p:cNvGrpSpPr/>
          <p:nvPr/>
        </p:nvGrpSpPr>
        <p:grpSpPr>
          <a:xfrm>
            <a:off x="4206686" y="1786226"/>
            <a:ext cx="6738910" cy="4176433"/>
            <a:chOff x="4206686" y="1786226"/>
            <a:chExt cx="6738910" cy="4176433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67024D2E-E584-4F20-B521-A1759A61D9D3}"/>
                </a:ext>
              </a:extLst>
            </p:cNvPr>
            <p:cNvGrpSpPr/>
            <p:nvPr/>
          </p:nvGrpSpPr>
          <p:grpSpPr>
            <a:xfrm>
              <a:off x="4206686" y="1786226"/>
              <a:ext cx="5503143" cy="707886"/>
              <a:chOff x="4276262" y="2034701"/>
              <a:chExt cx="5503143" cy="707886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id="{20E8B97B-5F94-45A4-8C8E-FC3C52B0E2E5}"/>
                  </a:ext>
                </a:extLst>
              </p:cNvPr>
              <p:cNvSpPr/>
              <p:nvPr/>
            </p:nvSpPr>
            <p:spPr>
              <a:xfrm>
                <a:off x="4276262" y="2085870"/>
                <a:ext cx="605549" cy="60554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" name="Freeform 31">
                <a:extLst>
                  <a:ext uri="{FF2B5EF4-FFF2-40B4-BE49-F238E27FC236}">
                    <a16:creationId xmlns:a16="http://schemas.microsoft.com/office/drawing/2014/main" id="{028E3BCB-84AA-40CE-A77C-5552A9EF34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4416880" y="2226920"/>
                <a:ext cx="324311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7" name="Group 5">
                <a:extLst>
                  <a:ext uri="{FF2B5EF4-FFF2-40B4-BE49-F238E27FC236}">
                    <a16:creationId xmlns:a16="http://schemas.microsoft.com/office/drawing/2014/main" id="{CABE7A5D-FC41-4BF4-88A9-63F74B6A2FEC}"/>
                  </a:ext>
                </a:extLst>
              </p:cNvPr>
              <p:cNvGrpSpPr/>
              <p:nvPr/>
            </p:nvGrpSpPr>
            <p:grpSpPr>
              <a:xfrm>
                <a:off x="5043619" y="2034701"/>
                <a:ext cx="4735786" cy="707886"/>
                <a:chOff x="592509" y="1556792"/>
                <a:chExt cx="2361076" cy="707886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14325F-B79F-4D54-AE69-F2E672A3E39B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Easy to change colors, photos and Text.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C5BEDF-4BAA-4222-9355-9DB91D9D1C94}"/>
                    </a:ext>
                  </a:extLst>
                </p:cNvPr>
                <p:cNvSpPr txBox="1"/>
                <p:nvPr/>
              </p:nvSpPr>
              <p:spPr>
                <a:xfrm>
                  <a:off x="592509" y="1556792"/>
                  <a:ext cx="2361075" cy="276999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Contents Title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34E07546-D1CD-4803-8F58-586019E44BD2}"/>
                </a:ext>
              </a:extLst>
            </p:cNvPr>
            <p:cNvGrpSpPr/>
            <p:nvPr/>
          </p:nvGrpSpPr>
          <p:grpSpPr>
            <a:xfrm>
              <a:off x="4206686" y="5254773"/>
              <a:ext cx="5503142" cy="707886"/>
              <a:chOff x="4276263" y="4323254"/>
              <a:chExt cx="5503142" cy="707886"/>
            </a:xfrm>
          </p:grpSpPr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id="{A6DA0A42-F717-4236-A526-B064D2F77B51}"/>
                  </a:ext>
                </a:extLst>
              </p:cNvPr>
              <p:cNvSpPr/>
              <p:nvPr/>
            </p:nvSpPr>
            <p:spPr>
              <a:xfrm>
                <a:off x="4276263" y="4374423"/>
                <a:ext cx="605549" cy="60554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E7EF8779-A55B-4886-80A8-5874722BE2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2305" y="4530751"/>
                <a:ext cx="293456" cy="29289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F1FC11E-5BBA-4B72-A23F-1B751266B88D}"/>
                  </a:ext>
                </a:extLst>
              </p:cNvPr>
              <p:cNvGrpSpPr/>
              <p:nvPr/>
            </p:nvGrpSpPr>
            <p:grpSpPr>
              <a:xfrm>
                <a:off x="5043619" y="4323254"/>
                <a:ext cx="4735786" cy="707886"/>
                <a:chOff x="592509" y="1556792"/>
                <a:chExt cx="2361076" cy="70788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61EA0E-78B9-48B4-BFAC-DD7CDC75CDF0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Easy to change colors, photos and Text.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CB257E-D5A9-43C2-90F3-A23D0AD68FDA}"/>
                    </a:ext>
                  </a:extLst>
                </p:cNvPr>
                <p:cNvSpPr txBox="1"/>
                <p:nvPr/>
              </p:nvSpPr>
              <p:spPr>
                <a:xfrm>
                  <a:off x="592509" y="1556792"/>
                  <a:ext cx="2361075" cy="276999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Contents Title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23A6B763-3274-44DB-A021-936E109B9E73}"/>
                </a:ext>
              </a:extLst>
            </p:cNvPr>
            <p:cNvGrpSpPr/>
            <p:nvPr/>
          </p:nvGrpSpPr>
          <p:grpSpPr>
            <a:xfrm>
              <a:off x="5442452" y="4144972"/>
              <a:ext cx="5503144" cy="707886"/>
              <a:chOff x="4276261" y="2797552"/>
              <a:chExt cx="5503144" cy="707886"/>
            </a:xfrm>
          </p:grpSpPr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id="{1E36D32B-AC40-4DCD-B0A4-A8691C803116}"/>
                  </a:ext>
                </a:extLst>
              </p:cNvPr>
              <p:cNvSpPr/>
              <p:nvPr/>
            </p:nvSpPr>
            <p:spPr>
              <a:xfrm>
                <a:off x="4276261" y="2848721"/>
                <a:ext cx="605549" cy="605549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ed Rectangle 9">
                <a:extLst>
                  <a:ext uri="{FF2B5EF4-FFF2-40B4-BE49-F238E27FC236}">
                    <a16:creationId xmlns:a16="http://schemas.microsoft.com/office/drawing/2014/main" id="{E05CFD38-08BC-4F62-A7F2-F773B9F8A9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38149" y="3010611"/>
                <a:ext cx="281770" cy="28177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9" name="Group 17">
                <a:extLst>
                  <a:ext uri="{FF2B5EF4-FFF2-40B4-BE49-F238E27FC236}">
                    <a16:creationId xmlns:a16="http://schemas.microsoft.com/office/drawing/2014/main" id="{487F6DFF-0FA1-43AE-BC75-3B3F118AE1BD}"/>
                  </a:ext>
                </a:extLst>
              </p:cNvPr>
              <p:cNvGrpSpPr/>
              <p:nvPr/>
            </p:nvGrpSpPr>
            <p:grpSpPr>
              <a:xfrm>
                <a:off x="5043619" y="2797552"/>
                <a:ext cx="4735786" cy="707886"/>
                <a:chOff x="592509" y="1556792"/>
                <a:chExt cx="2361076" cy="70788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92AA75-597E-494C-9422-4FFA5CA0F922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Easy to change colors, photos and Text.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AA2043F-D675-4759-993D-D4A9C3483047}"/>
                    </a:ext>
                  </a:extLst>
                </p:cNvPr>
                <p:cNvSpPr txBox="1"/>
                <p:nvPr/>
              </p:nvSpPr>
              <p:spPr>
                <a:xfrm>
                  <a:off x="592509" y="1556792"/>
                  <a:ext cx="2361075" cy="276999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Contents Title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A6F8F452-1AE9-40B2-B9BA-CBCA4FE2D12B}"/>
                </a:ext>
              </a:extLst>
            </p:cNvPr>
            <p:cNvGrpSpPr/>
            <p:nvPr/>
          </p:nvGrpSpPr>
          <p:grpSpPr>
            <a:xfrm>
              <a:off x="5442452" y="2896026"/>
              <a:ext cx="5503143" cy="707886"/>
              <a:chOff x="4276262" y="3560403"/>
              <a:chExt cx="5503143" cy="707886"/>
            </a:xfrm>
          </p:grpSpPr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8CBB2919-269F-4E1D-974C-C8FCFE3467E6}"/>
                  </a:ext>
                </a:extLst>
              </p:cNvPr>
              <p:cNvSpPr/>
              <p:nvPr/>
            </p:nvSpPr>
            <p:spPr>
              <a:xfrm>
                <a:off x="4276262" y="3611572"/>
                <a:ext cx="605549" cy="6055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4" name="Donut 6">
                <a:extLst>
                  <a:ext uri="{FF2B5EF4-FFF2-40B4-BE49-F238E27FC236}">
                    <a16:creationId xmlns:a16="http://schemas.microsoft.com/office/drawing/2014/main" id="{05D56E83-79C6-426C-815C-CCB32CB38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998" y="3741308"/>
                <a:ext cx="346079" cy="346079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5" name="Group 23">
                <a:extLst>
                  <a:ext uri="{FF2B5EF4-FFF2-40B4-BE49-F238E27FC236}">
                    <a16:creationId xmlns:a16="http://schemas.microsoft.com/office/drawing/2014/main" id="{FCD2E988-E534-4CBC-9FFA-0B2826831FCD}"/>
                  </a:ext>
                </a:extLst>
              </p:cNvPr>
              <p:cNvGrpSpPr/>
              <p:nvPr/>
            </p:nvGrpSpPr>
            <p:grpSpPr>
              <a:xfrm>
                <a:off x="5043619" y="3560403"/>
                <a:ext cx="4735786" cy="707886"/>
                <a:chOff x="592509" y="1556792"/>
                <a:chExt cx="2361076" cy="707886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5CB3486-A2FC-4B7C-B956-C29612C2E54C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3610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Easy to change colors, photos and Text.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C1440E-09EB-40EE-BA6B-260CE6B9C154}"/>
                    </a:ext>
                  </a:extLst>
                </p:cNvPr>
                <p:cNvSpPr txBox="1"/>
                <p:nvPr/>
              </p:nvSpPr>
              <p:spPr>
                <a:xfrm>
                  <a:off x="592509" y="1556792"/>
                  <a:ext cx="2361075" cy="276999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Contents Title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A50B1D71-2F52-405C-9A40-39B374564788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768FE649-F9FE-4D3F-AA5C-6902AA5501F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5F99ED98-7AE9-4F04-AA48-67294F990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2" name="Block Arc 30">
                <a:extLst>
                  <a:ext uri="{FF2B5EF4-FFF2-40B4-BE49-F238E27FC236}">
                    <a16:creationId xmlns:a16="http://schemas.microsoft.com/office/drawing/2014/main" id="{33FF11E4-8D7E-47FE-B83D-EB53FF3CAD96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>
              <a:extLst>
                <a:ext uri="{FF2B5EF4-FFF2-40B4-BE49-F238E27FC236}">
                  <a16:creationId xmlns:a16="http://schemas.microsoft.com/office/drawing/2014/main" id="{7F94163C-9F9E-47A0-9B81-13A8AAF4ABA3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FDBB5D8-03E6-4FF7-B41A-A672EDEAD058}"/>
              </a:ext>
            </a:extLst>
          </p:cNvPr>
          <p:cNvSpPr/>
          <p:nvPr/>
        </p:nvSpPr>
        <p:spPr>
          <a:xfrm>
            <a:off x="5102830" y="4972691"/>
            <a:ext cx="1417834" cy="141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492FCB-DA53-4E41-B7FE-0AE671DAEA8D}"/>
              </a:ext>
            </a:extLst>
          </p:cNvPr>
          <p:cNvSpPr/>
          <p:nvPr/>
        </p:nvSpPr>
        <p:spPr>
          <a:xfrm>
            <a:off x="6520664" y="4972691"/>
            <a:ext cx="1417834" cy="1417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87A840-68AA-4524-9E41-53D83453EBEB}"/>
              </a:ext>
            </a:extLst>
          </p:cNvPr>
          <p:cNvSpPr/>
          <p:nvPr/>
        </p:nvSpPr>
        <p:spPr>
          <a:xfrm>
            <a:off x="7938498" y="4972691"/>
            <a:ext cx="1417834" cy="14178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A0F439-C7B4-414E-81DE-B7138E7AC093}"/>
              </a:ext>
            </a:extLst>
          </p:cNvPr>
          <p:cNvSpPr/>
          <p:nvPr/>
        </p:nvSpPr>
        <p:spPr>
          <a:xfrm>
            <a:off x="9356332" y="4972691"/>
            <a:ext cx="1417834" cy="14178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2C962-8E33-4816-866A-6A4700D5882D}"/>
              </a:ext>
            </a:extLst>
          </p:cNvPr>
          <p:cNvSpPr/>
          <p:nvPr/>
        </p:nvSpPr>
        <p:spPr>
          <a:xfrm>
            <a:off x="10774166" y="4972691"/>
            <a:ext cx="1417834" cy="14178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A00205E-AB79-4107-88B8-99AFD691C589}"/>
              </a:ext>
            </a:extLst>
          </p:cNvPr>
          <p:cNvGrpSpPr/>
          <p:nvPr/>
        </p:nvGrpSpPr>
        <p:grpSpPr>
          <a:xfrm>
            <a:off x="5322921" y="5323233"/>
            <a:ext cx="977653" cy="716749"/>
            <a:chOff x="3233964" y="1916319"/>
            <a:chExt cx="977653" cy="7167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C17085-5E9B-44B8-BB90-3022A4D3EF15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3C4939-5F1F-43B1-B6E7-7D016238B05E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8BC1314-F38A-4B7D-80BC-AE1D1083B28E}"/>
              </a:ext>
            </a:extLst>
          </p:cNvPr>
          <p:cNvGrpSpPr/>
          <p:nvPr/>
        </p:nvGrpSpPr>
        <p:grpSpPr>
          <a:xfrm>
            <a:off x="6740755" y="5323233"/>
            <a:ext cx="977653" cy="716749"/>
            <a:chOff x="3233964" y="1916319"/>
            <a:chExt cx="977653" cy="7167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757630-9AFC-465B-A381-440F408714EA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A92D2C-CD02-455C-B1E3-48CA00211830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0696C67-8563-4EC2-9302-86C673B83C7F}"/>
              </a:ext>
            </a:extLst>
          </p:cNvPr>
          <p:cNvGrpSpPr/>
          <p:nvPr/>
        </p:nvGrpSpPr>
        <p:grpSpPr>
          <a:xfrm>
            <a:off x="8158589" y="5323233"/>
            <a:ext cx="977653" cy="716749"/>
            <a:chOff x="3233964" y="1916319"/>
            <a:chExt cx="977653" cy="7167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7A649C-AE39-4859-B1C0-B9C4D8073AE0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4025C2-290E-42E6-B60D-6A53935C394E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353D3C2-0C80-481C-BB18-74E0619025B2}"/>
              </a:ext>
            </a:extLst>
          </p:cNvPr>
          <p:cNvGrpSpPr/>
          <p:nvPr/>
        </p:nvGrpSpPr>
        <p:grpSpPr>
          <a:xfrm>
            <a:off x="9576423" y="5323233"/>
            <a:ext cx="977653" cy="716749"/>
            <a:chOff x="3233964" y="1916319"/>
            <a:chExt cx="977653" cy="7167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156406-F8FA-4D81-A6BB-0E4EC65D5380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A3DE36-1680-43FE-89ED-CA8B15C9DBD3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7988D66-5F08-4424-8AA9-85693A52397D}"/>
              </a:ext>
            </a:extLst>
          </p:cNvPr>
          <p:cNvGrpSpPr/>
          <p:nvPr/>
        </p:nvGrpSpPr>
        <p:grpSpPr>
          <a:xfrm>
            <a:off x="10994257" y="5323233"/>
            <a:ext cx="977653" cy="716749"/>
            <a:chOff x="3233964" y="1916319"/>
            <a:chExt cx="977653" cy="7167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6467F-76BE-4869-B053-66241566AAA3}"/>
                </a:ext>
              </a:extLst>
            </p:cNvPr>
            <p:cNvSpPr txBox="1"/>
            <p:nvPr/>
          </p:nvSpPr>
          <p:spPr>
            <a:xfrm>
              <a:off x="3233964" y="1916319"/>
              <a:ext cx="95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FB3D1-A3E8-49AD-AE25-41924C43D4AC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3AF979-BFCC-44DE-9591-B0B674D22C76}"/>
              </a:ext>
            </a:extLst>
          </p:cNvPr>
          <p:cNvSpPr txBox="1"/>
          <p:nvPr/>
        </p:nvSpPr>
        <p:spPr>
          <a:xfrm>
            <a:off x="648130" y="2066206"/>
            <a:ext cx="39753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3200" dirty="0">
                <a:latin typeface="+mj-lt"/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latin typeface="+mj-lt"/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9E9BA-7F73-4C59-96F6-DCAF784B2A2B}"/>
              </a:ext>
            </a:extLst>
          </p:cNvPr>
          <p:cNvSpPr txBox="1"/>
          <p:nvPr/>
        </p:nvSpPr>
        <p:spPr>
          <a:xfrm>
            <a:off x="648129" y="3801682"/>
            <a:ext cx="39753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4B43631A-EE74-413F-83FF-DBA363FE28C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2">
            <a:extLst>
              <a:ext uri="{FF2B5EF4-FFF2-40B4-BE49-F238E27FC236}">
                <a16:creationId xmlns:a16="http://schemas.microsoft.com/office/drawing/2014/main" id="{12311CE0-545C-4A80-83D9-920425832D13}"/>
              </a:ext>
            </a:extLst>
          </p:cNvPr>
          <p:cNvSpPr/>
          <p:nvPr/>
        </p:nvSpPr>
        <p:spPr>
          <a:xfrm>
            <a:off x="566899" y="1321603"/>
            <a:ext cx="1877364" cy="2700484"/>
          </a:xfrm>
          <a:custGeom>
            <a:avLst/>
            <a:gdLst>
              <a:gd name="connsiteX0" fmla="*/ 3111505 w 3113125"/>
              <a:gd name="connsiteY0" fmla="*/ 4063622 h 4478058"/>
              <a:gd name="connsiteX1" fmla="*/ 3077215 w 3113125"/>
              <a:gd name="connsiteY1" fmla="*/ 3823592 h 4478058"/>
              <a:gd name="connsiteX2" fmla="*/ 2913385 w 3113125"/>
              <a:gd name="connsiteY2" fmla="*/ 3128267 h 4478058"/>
              <a:gd name="connsiteX3" fmla="*/ 2856235 w 3113125"/>
              <a:gd name="connsiteY3" fmla="*/ 3000633 h 4478058"/>
              <a:gd name="connsiteX4" fmla="*/ 2800990 w 3113125"/>
              <a:gd name="connsiteY4" fmla="*/ 2777747 h 4478058"/>
              <a:gd name="connsiteX5" fmla="*/ 2815277 w 3113125"/>
              <a:gd name="connsiteY5" fmla="*/ 2750125 h 4478058"/>
              <a:gd name="connsiteX6" fmla="*/ 2888620 w 3113125"/>
              <a:gd name="connsiteY6" fmla="*/ 2709167 h 4478058"/>
              <a:gd name="connsiteX7" fmla="*/ 3002920 w 3113125"/>
              <a:gd name="connsiteY7" fmla="*/ 2626300 h 4478058"/>
              <a:gd name="connsiteX8" fmla="*/ 2864807 w 3113125"/>
              <a:gd name="connsiteY8" fmla="*/ 2411035 h 4478058"/>
              <a:gd name="connsiteX9" fmla="*/ 2780988 w 3113125"/>
              <a:gd name="connsiteY9" fmla="*/ 2151002 h 4478058"/>
              <a:gd name="connsiteX10" fmla="*/ 2697167 w 3113125"/>
              <a:gd name="connsiteY10" fmla="*/ 1628080 h 4478058"/>
              <a:gd name="connsiteX11" fmla="*/ 2541910 w 3113125"/>
              <a:gd name="connsiteY11" fmla="*/ 1168975 h 4478058"/>
              <a:gd name="connsiteX12" fmla="*/ 2599060 w 3113125"/>
              <a:gd name="connsiteY12" fmla="*/ 949900 h 4478058"/>
              <a:gd name="connsiteX13" fmla="*/ 2729552 w 3113125"/>
              <a:gd name="connsiteY13" fmla="*/ 774640 h 4478058"/>
              <a:gd name="connsiteX14" fmla="*/ 2579057 w 3113125"/>
              <a:gd name="connsiteY14" fmla="*/ 178375 h 4478058"/>
              <a:gd name="connsiteX15" fmla="*/ 2569532 w 3113125"/>
              <a:gd name="connsiteY15" fmla="*/ 139322 h 4478058"/>
              <a:gd name="connsiteX16" fmla="*/ 2355220 w 3113125"/>
              <a:gd name="connsiteY16" fmla="*/ 7877 h 4478058"/>
              <a:gd name="connsiteX17" fmla="*/ 2301880 w 3113125"/>
              <a:gd name="connsiteY17" fmla="*/ 5972 h 4478058"/>
              <a:gd name="connsiteX18" fmla="*/ 2207582 w 3113125"/>
              <a:gd name="connsiteY18" fmla="*/ 35500 h 4478058"/>
              <a:gd name="connsiteX19" fmla="*/ 2282830 w 3113125"/>
              <a:gd name="connsiteY19" fmla="*/ 224095 h 4478058"/>
              <a:gd name="connsiteX20" fmla="*/ 2456185 w 3113125"/>
              <a:gd name="connsiteY20" fmla="*/ 473650 h 4478058"/>
              <a:gd name="connsiteX21" fmla="*/ 2469520 w 3113125"/>
              <a:gd name="connsiteY21" fmla="*/ 602237 h 4478058"/>
              <a:gd name="connsiteX22" fmla="*/ 2442850 w 3113125"/>
              <a:gd name="connsiteY22" fmla="*/ 661292 h 4478058"/>
              <a:gd name="connsiteX23" fmla="*/ 2378080 w 3113125"/>
              <a:gd name="connsiteY23" fmla="*/ 688915 h 4478058"/>
              <a:gd name="connsiteX24" fmla="*/ 2330455 w 3113125"/>
              <a:gd name="connsiteY24" fmla="*/ 722252 h 4478058"/>
              <a:gd name="connsiteX25" fmla="*/ 2269495 w 3113125"/>
              <a:gd name="connsiteY25" fmla="*/ 743207 h 4478058"/>
              <a:gd name="connsiteX26" fmla="*/ 2169482 w 3113125"/>
              <a:gd name="connsiteY26" fmla="*/ 743207 h 4478058"/>
              <a:gd name="connsiteX27" fmla="*/ 2145670 w 3113125"/>
              <a:gd name="connsiteY27" fmla="*/ 740350 h 4478058"/>
              <a:gd name="connsiteX28" fmla="*/ 2101855 w 3113125"/>
              <a:gd name="connsiteY28" fmla="*/ 729872 h 4478058"/>
              <a:gd name="connsiteX29" fmla="*/ 2081852 w 3113125"/>
              <a:gd name="connsiteY29" fmla="*/ 724157 h 4478058"/>
              <a:gd name="connsiteX30" fmla="*/ 2086615 w 3113125"/>
              <a:gd name="connsiteY30" fmla="*/ 687962 h 4478058"/>
              <a:gd name="connsiteX31" fmla="*/ 2085662 w 3113125"/>
              <a:gd name="connsiteY31" fmla="*/ 398402 h 4478058"/>
              <a:gd name="connsiteX32" fmla="*/ 2065660 w 3113125"/>
              <a:gd name="connsiteY32" fmla="*/ 374590 h 4478058"/>
              <a:gd name="connsiteX33" fmla="*/ 1800865 w 3113125"/>
              <a:gd name="connsiteY33" fmla="*/ 51692 h 4478058"/>
              <a:gd name="connsiteX34" fmla="*/ 1643702 w 3113125"/>
              <a:gd name="connsiteY34" fmla="*/ 42167 h 4478058"/>
              <a:gd name="connsiteX35" fmla="*/ 1579885 w 3113125"/>
              <a:gd name="connsiteY35" fmla="*/ 30737 h 4478058"/>
              <a:gd name="connsiteX36" fmla="*/ 1417960 w 3113125"/>
              <a:gd name="connsiteY36" fmla="*/ 104080 h 4478058"/>
              <a:gd name="connsiteX37" fmla="*/ 1321757 w 3113125"/>
              <a:gd name="connsiteY37" fmla="*/ 273625 h 4478058"/>
              <a:gd name="connsiteX38" fmla="*/ 1296040 w 3113125"/>
              <a:gd name="connsiteY38" fmla="*/ 513655 h 4478058"/>
              <a:gd name="connsiteX39" fmla="*/ 1413197 w 3113125"/>
              <a:gd name="connsiteY39" fmla="*/ 756542 h 4478058"/>
              <a:gd name="connsiteX40" fmla="*/ 1484635 w 3113125"/>
              <a:gd name="connsiteY40" fmla="*/ 898465 h 4478058"/>
              <a:gd name="connsiteX41" fmla="*/ 1477015 w 3113125"/>
              <a:gd name="connsiteY41" fmla="*/ 988000 h 4478058"/>
              <a:gd name="connsiteX42" fmla="*/ 1425580 w 3113125"/>
              <a:gd name="connsiteY42" fmla="*/ 1120397 h 4478058"/>
              <a:gd name="connsiteX43" fmla="*/ 1312232 w 3113125"/>
              <a:gd name="connsiteY43" fmla="*/ 1200407 h 4478058"/>
              <a:gd name="connsiteX44" fmla="*/ 1325567 w 3113125"/>
              <a:gd name="connsiteY44" fmla="*/ 1349950 h 4478058"/>
              <a:gd name="connsiteX45" fmla="*/ 1241747 w 3113125"/>
              <a:gd name="connsiteY45" fmla="*/ 1498540 h 4478058"/>
              <a:gd name="connsiteX46" fmla="*/ 1059820 w 3113125"/>
              <a:gd name="connsiteY46" fmla="*/ 1630937 h 4478058"/>
              <a:gd name="connsiteX47" fmla="*/ 995050 w 3113125"/>
              <a:gd name="connsiteY47" fmla="*/ 1751905 h 4478058"/>
              <a:gd name="connsiteX48" fmla="*/ 762640 w 3113125"/>
              <a:gd name="connsiteY48" fmla="*/ 1916687 h 4478058"/>
              <a:gd name="connsiteX49" fmla="*/ 456887 w 3113125"/>
              <a:gd name="connsiteY49" fmla="*/ 2194817 h 4478058"/>
              <a:gd name="connsiteX50" fmla="*/ 314012 w 3113125"/>
              <a:gd name="connsiteY50" fmla="*/ 2342455 h 4478058"/>
              <a:gd name="connsiteX51" fmla="*/ 126370 w 3113125"/>
              <a:gd name="connsiteY51" fmla="*/ 2377697 h 4478058"/>
              <a:gd name="connsiteX52" fmla="*/ 43502 w 3113125"/>
              <a:gd name="connsiteY52" fmla="*/ 2584390 h 4478058"/>
              <a:gd name="connsiteX53" fmla="*/ 73982 w 3113125"/>
              <a:gd name="connsiteY53" fmla="*/ 2600583 h 4478058"/>
              <a:gd name="connsiteX54" fmla="*/ 70172 w 3113125"/>
              <a:gd name="connsiteY54" fmla="*/ 2609155 h 4478058"/>
              <a:gd name="connsiteX55" fmla="*/ 84460 w 3113125"/>
              <a:gd name="connsiteY55" fmla="*/ 2640587 h 4478058"/>
              <a:gd name="connsiteX56" fmla="*/ 126370 w 3113125"/>
              <a:gd name="connsiteY56" fmla="*/ 2652970 h 4478058"/>
              <a:gd name="connsiteX57" fmla="*/ 214000 w 3113125"/>
              <a:gd name="connsiteY57" fmla="*/ 2654875 h 4478058"/>
              <a:gd name="connsiteX58" fmla="*/ 443552 w 3113125"/>
              <a:gd name="connsiteY58" fmla="*/ 2455802 h 4478058"/>
              <a:gd name="connsiteX59" fmla="*/ 501655 w 3113125"/>
              <a:gd name="connsiteY59" fmla="*/ 2403415 h 4478058"/>
              <a:gd name="connsiteX60" fmla="*/ 1128400 w 3113125"/>
              <a:gd name="connsiteY60" fmla="*/ 1995745 h 4478058"/>
              <a:gd name="connsiteX61" fmla="*/ 1201742 w 3113125"/>
              <a:gd name="connsiteY61" fmla="*/ 1923355 h 4478058"/>
              <a:gd name="connsiteX62" fmla="*/ 1278895 w 3113125"/>
              <a:gd name="connsiteY62" fmla="*/ 1916687 h 4478058"/>
              <a:gd name="connsiteX63" fmla="*/ 1323662 w 3113125"/>
              <a:gd name="connsiteY63" fmla="*/ 1914782 h 4478058"/>
              <a:gd name="connsiteX64" fmla="*/ 1506542 w 3113125"/>
              <a:gd name="connsiteY64" fmla="*/ 1820485 h 4478058"/>
              <a:gd name="connsiteX65" fmla="*/ 1718950 w 3113125"/>
              <a:gd name="connsiteY65" fmla="*/ 1939547 h 4478058"/>
              <a:gd name="connsiteX66" fmla="*/ 1868492 w 3113125"/>
              <a:gd name="connsiteY66" fmla="*/ 2045275 h 4478058"/>
              <a:gd name="connsiteX67" fmla="*/ 1871350 w 3113125"/>
              <a:gd name="connsiteY67" fmla="*/ 2612965 h 4478058"/>
              <a:gd name="connsiteX68" fmla="*/ 1838965 w 3113125"/>
              <a:gd name="connsiteY68" fmla="*/ 3282572 h 4478058"/>
              <a:gd name="connsiteX69" fmla="*/ 1889447 w 3113125"/>
              <a:gd name="connsiteY69" fmla="*/ 3398777 h 4478058"/>
              <a:gd name="connsiteX70" fmla="*/ 1904687 w 3113125"/>
              <a:gd name="connsiteY70" fmla="*/ 3502600 h 4478058"/>
              <a:gd name="connsiteX71" fmla="*/ 1917070 w 3113125"/>
              <a:gd name="connsiteY71" fmla="*/ 3675955 h 4478058"/>
              <a:gd name="connsiteX72" fmla="*/ 1900877 w 3113125"/>
              <a:gd name="connsiteY72" fmla="*/ 3675002 h 4478058"/>
              <a:gd name="connsiteX73" fmla="*/ 1732285 w 3113125"/>
              <a:gd name="connsiteY73" fmla="*/ 3609280 h 4478058"/>
              <a:gd name="connsiteX74" fmla="*/ 1713235 w 3113125"/>
              <a:gd name="connsiteY74" fmla="*/ 3568322 h 4478058"/>
              <a:gd name="connsiteX75" fmla="*/ 1707520 w 3113125"/>
              <a:gd name="connsiteY75" fmla="*/ 3554035 h 4478058"/>
              <a:gd name="connsiteX76" fmla="*/ 1447487 w 3113125"/>
              <a:gd name="connsiteY76" fmla="*/ 3484502 h 4478058"/>
              <a:gd name="connsiteX77" fmla="*/ 1362715 w 3113125"/>
              <a:gd name="connsiteY77" fmla="*/ 3672145 h 4478058"/>
              <a:gd name="connsiteX78" fmla="*/ 1065535 w 3113125"/>
              <a:gd name="connsiteY78" fmla="*/ 3545462 h 4478058"/>
              <a:gd name="connsiteX79" fmla="*/ 1065535 w 3113125"/>
              <a:gd name="connsiteY79" fmla="*/ 3544510 h 4478058"/>
              <a:gd name="connsiteX80" fmla="*/ 777880 w 3113125"/>
              <a:gd name="connsiteY80" fmla="*/ 3366392 h 4478058"/>
              <a:gd name="connsiteX81" fmla="*/ 687392 w 3113125"/>
              <a:gd name="connsiteY81" fmla="*/ 3571180 h 4478058"/>
              <a:gd name="connsiteX82" fmla="*/ 535945 w 3113125"/>
              <a:gd name="connsiteY82" fmla="*/ 3976945 h 4478058"/>
              <a:gd name="connsiteX83" fmla="*/ 432122 w 3113125"/>
              <a:gd name="connsiteY83" fmla="*/ 4357945 h 4478058"/>
              <a:gd name="connsiteX84" fmla="*/ 445457 w 3113125"/>
              <a:gd name="connsiteY84" fmla="*/ 4393187 h 4478058"/>
              <a:gd name="connsiteX85" fmla="*/ 502607 w 3113125"/>
              <a:gd name="connsiteY85" fmla="*/ 4419858 h 4478058"/>
              <a:gd name="connsiteX86" fmla="*/ 672152 w 3113125"/>
              <a:gd name="connsiteY86" fmla="*/ 4253170 h 4478058"/>
              <a:gd name="connsiteX87" fmla="*/ 926470 w 3113125"/>
              <a:gd name="connsiteY87" fmla="*/ 3968372 h 4478058"/>
              <a:gd name="connsiteX88" fmla="*/ 1334140 w 3113125"/>
              <a:gd name="connsiteY88" fmla="*/ 4012187 h 4478058"/>
              <a:gd name="connsiteX89" fmla="*/ 1342712 w 3113125"/>
              <a:gd name="connsiteY89" fmla="*/ 4033142 h 4478058"/>
              <a:gd name="connsiteX90" fmla="*/ 1333187 w 3113125"/>
              <a:gd name="connsiteY90" fmla="*/ 4378900 h 4478058"/>
              <a:gd name="connsiteX91" fmla="*/ 1410340 w 3113125"/>
              <a:gd name="connsiteY91" fmla="*/ 4468435 h 4478058"/>
              <a:gd name="connsiteX92" fmla="*/ 1502732 w 3113125"/>
              <a:gd name="connsiteY92" fmla="*/ 4419858 h 4478058"/>
              <a:gd name="connsiteX93" fmla="*/ 1560835 w 3113125"/>
              <a:gd name="connsiteY93" fmla="*/ 4198878 h 4478058"/>
              <a:gd name="connsiteX94" fmla="*/ 1571312 w 3113125"/>
              <a:gd name="connsiteY94" fmla="*/ 4160777 h 4478058"/>
              <a:gd name="connsiteX95" fmla="*/ 1596077 w 3113125"/>
              <a:gd name="connsiteY95" fmla="*/ 4174112 h 4478058"/>
              <a:gd name="connsiteX96" fmla="*/ 2044705 w 3113125"/>
              <a:gd name="connsiteY96" fmla="*/ 4425572 h 4478058"/>
              <a:gd name="connsiteX97" fmla="*/ 2510477 w 3113125"/>
              <a:gd name="connsiteY97" fmla="*/ 4334133 h 4478058"/>
              <a:gd name="connsiteX98" fmla="*/ 2533338 w 3113125"/>
              <a:gd name="connsiteY98" fmla="*/ 4288412 h 4478058"/>
              <a:gd name="connsiteX99" fmla="*/ 2545720 w 3113125"/>
              <a:gd name="connsiteY99" fmla="*/ 4295080 h 4478058"/>
              <a:gd name="connsiteX100" fmla="*/ 3045782 w 3113125"/>
              <a:gd name="connsiteY100" fmla="*/ 4361755 h 4478058"/>
              <a:gd name="connsiteX101" fmla="*/ 3111505 w 3113125"/>
              <a:gd name="connsiteY101" fmla="*/ 4063622 h 44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13125" h="4478058">
                <a:moveTo>
                  <a:pt x="3111505" y="4063622"/>
                </a:moveTo>
                <a:cubicBezTo>
                  <a:pt x="3105790" y="3980755"/>
                  <a:pt x="3089597" y="3897887"/>
                  <a:pt x="3077215" y="3823592"/>
                </a:cubicBezTo>
                <a:cubicBezTo>
                  <a:pt x="3037210" y="3588325"/>
                  <a:pt x="2970535" y="3359725"/>
                  <a:pt x="2913385" y="3128267"/>
                </a:cubicBezTo>
                <a:cubicBezTo>
                  <a:pt x="2900050" y="3075880"/>
                  <a:pt x="2882905" y="3045400"/>
                  <a:pt x="2856235" y="3000633"/>
                </a:cubicBezTo>
                <a:cubicBezTo>
                  <a:pt x="2816230" y="2934910"/>
                  <a:pt x="2815277" y="2852042"/>
                  <a:pt x="2800990" y="2777747"/>
                </a:cubicBezTo>
                <a:cubicBezTo>
                  <a:pt x="2798132" y="2764412"/>
                  <a:pt x="2803847" y="2755840"/>
                  <a:pt x="2815277" y="2750125"/>
                </a:cubicBezTo>
                <a:cubicBezTo>
                  <a:pt x="2840042" y="2736790"/>
                  <a:pt x="2863855" y="2722502"/>
                  <a:pt x="2888620" y="2709167"/>
                </a:cubicBezTo>
                <a:cubicBezTo>
                  <a:pt x="2929577" y="2686308"/>
                  <a:pt x="2971488" y="2663447"/>
                  <a:pt x="3002920" y="2626300"/>
                </a:cubicBezTo>
                <a:cubicBezTo>
                  <a:pt x="3016255" y="2611060"/>
                  <a:pt x="2880047" y="2434847"/>
                  <a:pt x="2864807" y="2411035"/>
                </a:cubicBezTo>
                <a:cubicBezTo>
                  <a:pt x="2819088" y="2335787"/>
                  <a:pt x="2774320" y="2240537"/>
                  <a:pt x="2780988" y="2151002"/>
                </a:cubicBezTo>
                <a:cubicBezTo>
                  <a:pt x="2793370" y="1964312"/>
                  <a:pt x="2718122" y="1808102"/>
                  <a:pt x="2697167" y="1628080"/>
                </a:cubicBezTo>
                <a:cubicBezTo>
                  <a:pt x="2678117" y="1463297"/>
                  <a:pt x="2562865" y="1328995"/>
                  <a:pt x="2541910" y="1168975"/>
                </a:cubicBezTo>
                <a:cubicBezTo>
                  <a:pt x="2529527" y="1075630"/>
                  <a:pt x="2619063" y="1029910"/>
                  <a:pt x="2599060" y="949900"/>
                </a:cubicBezTo>
                <a:cubicBezTo>
                  <a:pt x="2582867" y="887035"/>
                  <a:pt x="2691452" y="814645"/>
                  <a:pt x="2729552" y="774640"/>
                </a:cubicBezTo>
                <a:cubicBezTo>
                  <a:pt x="2876238" y="616525"/>
                  <a:pt x="2668592" y="316487"/>
                  <a:pt x="2579057" y="178375"/>
                </a:cubicBezTo>
                <a:cubicBezTo>
                  <a:pt x="2572390" y="167897"/>
                  <a:pt x="2567627" y="151705"/>
                  <a:pt x="2569532" y="139322"/>
                </a:cubicBezTo>
                <a:cubicBezTo>
                  <a:pt x="2583820" y="34547"/>
                  <a:pt x="2431420" y="-5458"/>
                  <a:pt x="2355220" y="7877"/>
                </a:cubicBezTo>
                <a:cubicBezTo>
                  <a:pt x="2337122" y="10735"/>
                  <a:pt x="2323787" y="20260"/>
                  <a:pt x="2301880" y="5972"/>
                </a:cubicBezTo>
                <a:cubicBezTo>
                  <a:pt x="2276162" y="-11173"/>
                  <a:pt x="2222822" y="11687"/>
                  <a:pt x="2207582" y="35500"/>
                </a:cubicBezTo>
                <a:cubicBezTo>
                  <a:pt x="2177102" y="83125"/>
                  <a:pt x="2197105" y="239335"/>
                  <a:pt x="2282830" y="224095"/>
                </a:cubicBezTo>
                <a:cubicBezTo>
                  <a:pt x="2437135" y="197425"/>
                  <a:pt x="2459042" y="356492"/>
                  <a:pt x="2456185" y="473650"/>
                </a:cubicBezTo>
                <a:cubicBezTo>
                  <a:pt x="2455232" y="516512"/>
                  <a:pt x="2454280" y="560327"/>
                  <a:pt x="2469520" y="602237"/>
                </a:cubicBezTo>
                <a:cubicBezTo>
                  <a:pt x="2476188" y="621287"/>
                  <a:pt x="2461900" y="652720"/>
                  <a:pt x="2442850" y="661292"/>
                </a:cubicBezTo>
                <a:cubicBezTo>
                  <a:pt x="2421895" y="670817"/>
                  <a:pt x="2399035" y="678437"/>
                  <a:pt x="2378080" y="688915"/>
                </a:cubicBezTo>
                <a:cubicBezTo>
                  <a:pt x="2360935" y="697487"/>
                  <a:pt x="2342837" y="707965"/>
                  <a:pt x="2330455" y="722252"/>
                </a:cubicBezTo>
                <a:cubicBezTo>
                  <a:pt x="2313310" y="742255"/>
                  <a:pt x="2294260" y="745112"/>
                  <a:pt x="2269495" y="743207"/>
                </a:cubicBezTo>
                <a:cubicBezTo>
                  <a:pt x="2236157" y="740350"/>
                  <a:pt x="2202820" y="743207"/>
                  <a:pt x="2169482" y="743207"/>
                </a:cubicBezTo>
                <a:cubicBezTo>
                  <a:pt x="2161862" y="743207"/>
                  <a:pt x="2153290" y="742255"/>
                  <a:pt x="2145670" y="740350"/>
                </a:cubicBezTo>
                <a:cubicBezTo>
                  <a:pt x="2130430" y="737492"/>
                  <a:pt x="2116142" y="733682"/>
                  <a:pt x="2101855" y="729872"/>
                </a:cubicBezTo>
                <a:cubicBezTo>
                  <a:pt x="2095187" y="727967"/>
                  <a:pt x="2081852" y="726062"/>
                  <a:pt x="2081852" y="724157"/>
                </a:cubicBezTo>
                <a:cubicBezTo>
                  <a:pt x="2081852" y="711775"/>
                  <a:pt x="2078995" y="692725"/>
                  <a:pt x="2086615" y="687962"/>
                </a:cubicBezTo>
                <a:cubicBezTo>
                  <a:pt x="2155195" y="637480"/>
                  <a:pt x="2189485" y="430787"/>
                  <a:pt x="2085662" y="398402"/>
                </a:cubicBezTo>
                <a:cubicBezTo>
                  <a:pt x="2072327" y="394592"/>
                  <a:pt x="2068517" y="386972"/>
                  <a:pt x="2065660" y="374590"/>
                </a:cubicBezTo>
                <a:cubicBezTo>
                  <a:pt x="2038990" y="211712"/>
                  <a:pt x="1968505" y="91697"/>
                  <a:pt x="1800865" y="51692"/>
                </a:cubicBezTo>
                <a:cubicBezTo>
                  <a:pt x="1774195" y="45025"/>
                  <a:pt x="1656085" y="53597"/>
                  <a:pt x="1643702" y="42167"/>
                </a:cubicBezTo>
                <a:cubicBezTo>
                  <a:pt x="1624652" y="24070"/>
                  <a:pt x="1600840" y="23117"/>
                  <a:pt x="1579885" y="30737"/>
                </a:cubicBezTo>
                <a:cubicBezTo>
                  <a:pt x="1527497" y="48835"/>
                  <a:pt x="1463680" y="66932"/>
                  <a:pt x="1417960" y="104080"/>
                </a:cubicBezTo>
                <a:cubicBezTo>
                  <a:pt x="1357952" y="151705"/>
                  <a:pt x="1359857" y="213617"/>
                  <a:pt x="1321757" y="273625"/>
                </a:cubicBezTo>
                <a:cubicBezTo>
                  <a:pt x="1273180" y="349825"/>
                  <a:pt x="1278895" y="431740"/>
                  <a:pt x="1296040" y="513655"/>
                </a:cubicBezTo>
                <a:cubicBezTo>
                  <a:pt x="1313185" y="596522"/>
                  <a:pt x="1375097" y="682247"/>
                  <a:pt x="1413197" y="756542"/>
                </a:cubicBezTo>
                <a:cubicBezTo>
                  <a:pt x="1437010" y="803215"/>
                  <a:pt x="1463680" y="849887"/>
                  <a:pt x="1484635" y="898465"/>
                </a:cubicBezTo>
                <a:cubicBezTo>
                  <a:pt x="1500827" y="934660"/>
                  <a:pt x="1478920" y="954662"/>
                  <a:pt x="1477015" y="988000"/>
                </a:cubicBezTo>
                <a:cubicBezTo>
                  <a:pt x="1473205" y="1068010"/>
                  <a:pt x="1494160" y="1074677"/>
                  <a:pt x="1425580" y="1120397"/>
                </a:cubicBezTo>
                <a:cubicBezTo>
                  <a:pt x="1387480" y="1146115"/>
                  <a:pt x="1347475" y="1171832"/>
                  <a:pt x="1312232" y="1200407"/>
                </a:cubicBezTo>
                <a:cubicBezTo>
                  <a:pt x="1269370" y="1236602"/>
                  <a:pt x="1328425" y="1306135"/>
                  <a:pt x="1325567" y="1349950"/>
                </a:cubicBezTo>
                <a:cubicBezTo>
                  <a:pt x="1321757" y="1404242"/>
                  <a:pt x="1276037" y="1459487"/>
                  <a:pt x="1241747" y="1498540"/>
                </a:cubicBezTo>
                <a:cubicBezTo>
                  <a:pt x="1188407" y="1560452"/>
                  <a:pt x="1106492" y="1563310"/>
                  <a:pt x="1059820" y="1630937"/>
                </a:cubicBezTo>
                <a:cubicBezTo>
                  <a:pt x="1033150" y="1669990"/>
                  <a:pt x="1026482" y="1717615"/>
                  <a:pt x="995050" y="1751905"/>
                </a:cubicBezTo>
                <a:cubicBezTo>
                  <a:pt x="934090" y="1817627"/>
                  <a:pt x="834077" y="1861442"/>
                  <a:pt x="762640" y="1916687"/>
                </a:cubicBezTo>
                <a:cubicBezTo>
                  <a:pt x="654055" y="2001460"/>
                  <a:pt x="554042" y="2097662"/>
                  <a:pt x="456887" y="2194817"/>
                </a:cubicBezTo>
                <a:cubicBezTo>
                  <a:pt x="408310" y="2243395"/>
                  <a:pt x="367352" y="2298640"/>
                  <a:pt x="314012" y="2342455"/>
                </a:cubicBezTo>
                <a:cubicBezTo>
                  <a:pt x="259720" y="2387222"/>
                  <a:pt x="190187" y="2367220"/>
                  <a:pt x="126370" y="2377697"/>
                </a:cubicBezTo>
                <a:cubicBezTo>
                  <a:pt x="48265" y="2391032"/>
                  <a:pt x="-62225" y="2534860"/>
                  <a:pt x="43502" y="2584390"/>
                </a:cubicBezTo>
                <a:cubicBezTo>
                  <a:pt x="53980" y="2589152"/>
                  <a:pt x="63505" y="2594867"/>
                  <a:pt x="73982" y="2600583"/>
                </a:cubicBezTo>
                <a:cubicBezTo>
                  <a:pt x="72077" y="2604392"/>
                  <a:pt x="72077" y="2607250"/>
                  <a:pt x="70172" y="2609155"/>
                </a:cubicBezTo>
                <a:cubicBezTo>
                  <a:pt x="59695" y="2630110"/>
                  <a:pt x="61600" y="2634872"/>
                  <a:pt x="84460" y="2640587"/>
                </a:cubicBezTo>
                <a:cubicBezTo>
                  <a:pt x="98747" y="2644397"/>
                  <a:pt x="113035" y="2647255"/>
                  <a:pt x="126370" y="2652970"/>
                </a:cubicBezTo>
                <a:cubicBezTo>
                  <a:pt x="155897" y="2665352"/>
                  <a:pt x="184472" y="2667258"/>
                  <a:pt x="214000" y="2654875"/>
                </a:cubicBezTo>
                <a:cubicBezTo>
                  <a:pt x="311155" y="2614870"/>
                  <a:pt x="372115" y="2531050"/>
                  <a:pt x="443552" y="2455802"/>
                </a:cubicBezTo>
                <a:cubicBezTo>
                  <a:pt x="461650" y="2436752"/>
                  <a:pt x="479747" y="2416750"/>
                  <a:pt x="501655" y="2403415"/>
                </a:cubicBezTo>
                <a:cubicBezTo>
                  <a:pt x="705490" y="2274827"/>
                  <a:pt x="968380" y="2179577"/>
                  <a:pt x="1128400" y="1995745"/>
                </a:cubicBezTo>
                <a:cubicBezTo>
                  <a:pt x="1151260" y="1970027"/>
                  <a:pt x="1176025" y="1946215"/>
                  <a:pt x="1201742" y="1923355"/>
                </a:cubicBezTo>
                <a:cubicBezTo>
                  <a:pt x="1220792" y="1906210"/>
                  <a:pt x="1261750" y="1904305"/>
                  <a:pt x="1278895" y="1916687"/>
                </a:cubicBezTo>
                <a:cubicBezTo>
                  <a:pt x="1298897" y="1930975"/>
                  <a:pt x="1304612" y="1930022"/>
                  <a:pt x="1323662" y="1914782"/>
                </a:cubicBezTo>
                <a:cubicBezTo>
                  <a:pt x="1363667" y="1882397"/>
                  <a:pt x="1448440" y="1821437"/>
                  <a:pt x="1506542" y="1820485"/>
                </a:cubicBezTo>
                <a:cubicBezTo>
                  <a:pt x="1574170" y="1818580"/>
                  <a:pt x="1660847" y="1903352"/>
                  <a:pt x="1718950" y="1939547"/>
                </a:cubicBezTo>
                <a:cubicBezTo>
                  <a:pt x="1763717" y="1968122"/>
                  <a:pt x="1843727" y="1996697"/>
                  <a:pt x="1868492" y="2045275"/>
                </a:cubicBezTo>
                <a:cubicBezTo>
                  <a:pt x="1963742" y="2227202"/>
                  <a:pt x="1922785" y="2424370"/>
                  <a:pt x="1871350" y="2612965"/>
                </a:cubicBezTo>
                <a:cubicBezTo>
                  <a:pt x="1810390" y="2832992"/>
                  <a:pt x="1863730" y="3059687"/>
                  <a:pt x="1838965" y="3282572"/>
                </a:cubicBezTo>
                <a:cubicBezTo>
                  <a:pt x="1835155" y="3318767"/>
                  <a:pt x="1878017" y="3364487"/>
                  <a:pt x="1889447" y="3398777"/>
                </a:cubicBezTo>
                <a:cubicBezTo>
                  <a:pt x="1899925" y="3433067"/>
                  <a:pt x="1902782" y="3467358"/>
                  <a:pt x="1904687" y="3502600"/>
                </a:cubicBezTo>
                <a:cubicBezTo>
                  <a:pt x="1905640" y="3517840"/>
                  <a:pt x="1898972" y="3675002"/>
                  <a:pt x="1917070" y="3675955"/>
                </a:cubicBezTo>
                <a:cubicBezTo>
                  <a:pt x="1909450" y="3675955"/>
                  <a:pt x="1904687" y="3675955"/>
                  <a:pt x="1900877" y="3675002"/>
                </a:cubicBezTo>
                <a:cubicBezTo>
                  <a:pt x="1844680" y="3653095"/>
                  <a:pt x="1788482" y="3630235"/>
                  <a:pt x="1732285" y="3609280"/>
                </a:cubicBezTo>
                <a:cubicBezTo>
                  <a:pt x="1711330" y="3601660"/>
                  <a:pt x="1710377" y="3586420"/>
                  <a:pt x="1713235" y="3568322"/>
                </a:cubicBezTo>
                <a:cubicBezTo>
                  <a:pt x="1714187" y="3563560"/>
                  <a:pt x="1711330" y="3554987"/>
                  <a:pt x="1707520" y="3554035"/>
                </a:cubicBezTo>
                <a:cubicBezTo>
                  <a:pt x="1637035" y="3530222"/>
                  <a:pt x="1523687" y="3467358"/>
                  <a:pt x="1447487" y="3484502"/>
                </a:cubicBezTo>
                <a:cubicBezTo>
                  <a:pt x="1409387" y="3493075"/>
                  <a:pt x="1353190" y="3669287"/>
                  <a:pt x="1362715" y="3672145"/>
                </a:cubicBezTo>
                <a:cubicBezTo>
                  <a:pt x="1256035" y="3645475"/>
                  <a:pt x="1158880" y="3603565"/>
                  <a:pt x="1065535" y="3545462"/>
                </a:cubicBezTo>
                <a:cubicBezTo>
                  <a:pt x="1065535" y="3545462"/>
                  <a:pt x="1065535" y="3545462"/>
                  <a:pt x="1065535" y="3544510"/>
                </a:cubicBezTo>
                <a:cubicBezTo>
                  <a:pt x="1106492" y="3469262"/>
                  <a:pt x="827410" y="3354010"/>
                  <a:pt x="777880" y="3366392"/>
                </a:cubicBezTo>
                <a:cubicBezTo>
                  <a:pt x="737875" y="3375917"/>
                  <a:pt x="699775" y="3537842"/>
                  <a:pt x="687392" y="3571180"/>
                </a:cubicBezTo>
                <a:cubicBezTo>
                  <a:pt x="630242" y="3703577"/>
                  <a:pt x="582617" y="3839785"/>
                  <a:pt x="535945" y="3976945"/>
                </a:cubicBezTo>
                <a:cubicBezTo>
                  <a:pt x="494987" y="4099817"/>
                  <a:pt x="434027" y="4227453"/>
                  <a:pt x="432122" y="4357945"/>
                </a:cubicBezTo>
                <a:cubicBezTo>
                  <a:pt x="432122" y="4370328"/>
                  <a:pt x="436885" y="4386520"/>
                  <a:pt x="445457" y="4393187"/>
                </a:cubicBezTo>
                <a:cubicBezTo>
                  <a:pt x="461650" y="4405570"/>
                  <a:pt x="482605" y="4412237"/>
                  <a:pt x="502607" y="4419858"/>
                </a:cubicBezTo>
                <a:cubicBezTo>
                  <a:pt x="586427" y="4451290"/>
                  <a:pt x="640720" y="4303653"/>
                  <a:pt x="672152" y="4253170"/>
                </a:cubicBezTo>
                <a:cubicBezTo>
                  <a:pt x="737875" y="4146490"/>
                  <a:pt x="829315" y="4047430"/>
                  <a:pt x="926470" y="3968372"/>
                </a:cubicBezTo>
                <a:cubicBezTo>
                  <a:pt x="1061725" y="3856930"/>
                  <a:pt x="1204600" y="3941702"/>
                  <a:pt x="1334140" y="4012187"/>
                </a:cubicBezTo>
                <a:cubicBezTo>
                  <a:pt x="1339855" y="4015045"/>
                  <a:pt x="1343665" y="4026475"/>
                  <a:pt x="1342712" y="4033142"/>
                </a:cubicBezTo>
                <a:cubicBezTo>
                  <a:pt x="1329377" y="4142680"/>
                  <a:pt x="1316042" y="4264600"/>
                  <a:pt x="1333187" y="4378900"/>
                </a:cubicBezTo>
                <a:cubicBezTo>
                  <a:pt x="1342712" y="4441765"/>
                  <a:pt x="1351285" y="4452243"/>
                  <a:pt x="1410340" y="4468435"/>
                </a:cubicBezTo>
                <a:cubicBezTo>
                  <a:pt x="1451297" y="4478912"/>
                  <a:pt x="1489397" y="4459862"/>
                  <a:pt x="1502732" y="4419858"/>
                </a:cubicBezTo>
                <a:cubicBezTo>
                  <a:pt x="1525592" y="4352230"/>
                  <a:pt x="1543690" y="4272220"/>
                  <a:pt x="1560835" y="4198878"/>
                </a:cubicBezTo>
                <a:cubicBezTo>
                  <a:pt x="1563692" y="4187447"/>
                  <a:pt x="1567502" y="4176017"/>
                  <a:pt x="1571312" y="4160777"/>
                </a:cubicBezTo>
                <a:cubicBezTo>
                  <a:pt x="1581790" y="4166492"/>
                  <a:pt x="1589410" y="4170302"/>
                  <a:pt x="1596077" y="4174112"/>
                </a:cubicBezTo>
                <a:cubicBezTo>
                  <a:pt x="1742762" y="4257933"/>
                  <a:pt x="1889447" y="4357945"/>
                  <a:pt x="2044705" y="4425572"/>
                </a:cubicBezTo>
                <a:cubicBezTo>
                  <a:pt x="2208535" y="4497010"/>
                  <a:pt x="2417132" y="4519870"/>
                  <a:pt x="2510477" y="4334133"/>
                </a:cubicBezTo>
                <a:cubicBezTo>
                  <a:pt x="2518097" y="4318893"/>
                  <a:pt x="2525717" y="4304605"/>
                  <a:pt x="2533338" y="4288412"/>
                </a:cubicBezTo>
                <a:cubicBezTo>
                  <a:pt x="2538100" y="4290318"/>
                  <a:pt x="2541910" y="4292222"/>
                  <a:pt x="2545720" y="4295080"/>
                </a:cubicBezTo>
                <a:cubicBezTo>
                  <a:pt x="2671450" y="4369375"/>
                  <a:pt x="2917195" y="4535110"/>
                  <a:pt x="3045782" y="4361755"/>
                </a:cubicBezTo>
                <a:cubicBezTo>
                  <a:pt x="3105790" y="4272220"/>
                  <a:pt x="3118172" y="4168397"/>
                  <a:pt x="3111505" y="40636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1">
            <a:extLst>
              <a:ext uri="{FF2B5EF4-FFF2-40B4-BE49-F238E27FC236}">
                <a16:creationId xmlns:a16="http://schemas.microsoft.com/office/drawing/2014/main" id="{00691F46-E5E4-4A8E-807C-B86EDE2958FA}"/>
              </a:ext>
            </a:extLst>
          </p:cNvPr>
          <p:cNvGrpSpPr/>
          <p:nvPr/>
        </p:nvGrpSpPr>
        <p:grpSpPr>
          <a:xfrm>
            <a:off x="957591" y="2187423"/>
            <a:ext cx="3848176" cy="4064976"/>
            <a:chOff x="3729037" y="928687"/>
            <a:chExt cx="4733925" cy="5000625"/>
          </a:xfrm>
          <a:solidFill>
            <a:schemeClr val="accent2"/>
          </a:solidFill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F2040795-FC72-49FD-BCE9-DDABEB35574F}"/>
                </a:ext>
              </a:extLst>
            </p:cNvPr>
            <p:cNvSpPr/>
            <p:nvPr/>
          </p:nvSpPr>
          <p:spPr>
            <a:xfrm>
              <a:off x="3728834" y="928448"/>
              <a:ext cx="4733148" cy="3534783"/>
            </a:xfrm>
            <a:custGeom>
              <a:avLst/>
              <a:gdLst>
                <a:gd name="connsiteX0" fmla="*/ 2438602 w 4733148"/>
                <a:gd name="connsiteY0" fmla="*/ 1031796 h 3534783"/>
                <a:gd name="connsiteX1" fmla="*/ 2992005 w 4733148"/>
                <a:gd name="connsiteY1" fmla="*/ 1031796 h 3534783"/>
                <a:gd name="connsiteX2" fmla="*/ 3015817 w 4733148"/>
                <a:gd name="connsiteY2" fmla="*/ 1061323 h 3534783"/>
                <a:gd name="connsiteX3" fmla="*/ 2419552 w 4733148"/>
                <a:gd name="connsiteY3" fmla="*/ 2342436 h 3534783"/>
                <a:gd name="connsiteX4" fmla="*/ 263092 w 4733148"/>
                <a:gd name="connsiteY4" fmla="*/ 3288268 h 3534783"/>
                <a:gd name="connsiteX5" fmla="*/ 1155 w 4733148"/>
                <a:gd name="connsiteY5" fmla="*/ 3306366 h 3534783"/>
                <a:gd name="connsiteX6" fmla="*/ 214515 w 4733148"/>
                <a:gd name="connsiteY6" fmla="*/ 3421618 h 3534783"/>
                <a:gd name="connsiteX7" fmla="*/ 2889135 w 4733148"/>
                <a:gd name="connsiteY7" fmla="*/ 3048238 h 3534783"/>
                <a:gd name="connsiteX8" fmla="*/ 4237875 w 4733148"/>
                <a:gd name="connsiteY8" fmla="*/ 1061323 h 3534783"/>
                <a:gd name="connsiteX9" fmla="*/ 4261687 w 4733148"/>
                <a:gd name="connsiteY9" fmla="*/ 1042273 h 3534783"/>
                <a:gd name="connsiteX10" fmla="*/ 4709362 w 4733148"/>
                <a:gd name="connsiteY10" fmla="*/ 1032748 h 3534783"/>
                <a:gd name="connsiteX11" fmla="*/ 4724602 w 4733148"/>
                <a:gd name="connsiteY11" fmla="*/ 989886 h 3534783"/>
                <a:gd name="connsiteX12" fmla="*/ 3617797 w 4733148"/>
                <a:gd name="connsiteY12" fmla="*/ 10716 h 3534783"/>
                <a:gd name="connsiteX13" fmla="*/ 3561600 w 4733148"/>
                <a:gd name="connsiteY13" fmla="*/ 10716 h 3534783"/>
                <a:gd name="connsiteX14" fmla="*/ 2422410 w 4733148"/>
                <a:gd name="connsiteY14" fmla="*/ 988933 h 3534783"/>
                <a:gd name="connsiteX15" fmla="*/ 2438602 w 4733148"/>
                <a:gd name="connsiteY15" fmla="*/ 1031796 h 353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148" h="3534783">
                  <a:moveTo>
                    <a:pt x="2438602" y="1031796"/>
                  </a:moveTo>
                  <a:lnTo>
                    <a:pt x="2992005" y="1031796"/>
                  </a:lnTo>
                  <a:cubicBezTo>
                    <a:pt x="3007245" y="1031796"/>
                    <a:pt x="3018675" y="1046083"/>
                    <a:pt x="3015817" y="1061323"/>
                  </a:cubicBezTo>
                  <a:cubicBezTo>
                    <a:pt x="2984385" y="1211818"/>
                    <a:pt x="2820555" y="1909048"/>
                    <a:pt x="2419552" y="2342436"/>
                  </a:cubicBezTo>
                  <a:cubicBezTo>
                    <a:pt x="1795665" y="3017758"/>
                    <a:pt x="1217497" y="3313033"/>
                    <a:pt x="263092" y="3288268"/>
                  </a:cubicBezTo>
                  <a:cubicBezTo>
                    <a:pt x="178320" y="3286363"/>
                    <a:pt x="21157" y="3235881"/>
                    <a:pt x="1155" y="3306366"/>
                  </a:cubicBezTo>
                  <a:cubicBezTo>
                    <a:pt x="-14085" y="3357801"/>
                    <a:pt x="124980" y="3398758"/>
                    <a:pt x="214515" y="3421618"/>
                  </a:cubicBezTo>
                  <a:cubicBezTo>
                    <a:pt x="827925" y="3582591"/>
                    <a:pt x="1936635" y="3655933"/>
                    <a:pt x="2889135" y="3048238"/>
                  </a:cubicBezTo>
                  <a:cubicBezTo>
                    <a:pt x="4054995" y="2304336"/>
                    <a:pt x="4194060" y="1265158"/>
                    <a:pt x="4237875" y="1061323"/>
                  </a:cubicBezTo>
                  <a:cubicBezTo>
                    <a:pt x="4240733" y="1049893"/>
                    <a:pt x="4250258" y="1042273"/>
                    <a:pt x="4261687" y="1042273"/>
                  </a:cubicBezTo>
                  <a:cubicBezTo>
                    <a:pt x="4400752" y="1040368"/>
                    <a:pt x="4607445" y="1035606"/>
                    <a:pt x="4709362" y="1032748"/>
                  </a:cubicBezTo>
                  <a:cubicBezTo>
                    <a:pt x="4731270" y="1031796"/>
                    <a:pt x="4741747" y="1005126"/>
                    <a:pt x="4724602" y="989886"/>
                  </a:cubicBezTo>
                  <a:lnTo>
                    <a:pt x="3617797" y="10716"/>
                  </a:lnTo>
                  <a:cubicBezTo>
                    <a:pt x="3601605" y="-3572"/>
                    <a:pt x="3577792" y="-3572"/>
                    <a:pt x="3561600" y="10716"/>
                  </a:cubicBezTo>
                  <a:lnTo>
                    <a:pt x="2422410" y="988933"/>
                  </a:lnTo>
                  <a:cubicBezTo>
                    <a:pt x="2405265" y="1004173"/>
                    <a:pt x="2415742" y="1031796"/>
                    <a:pt x="2438602" y="1031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76751281-7170-4503-9C0A-70745B61F5CB}"/>
                </a:ext>
              </a:extLst>
            </p:cNvPr>
            <p:cNvSpPr/>
            <p:nvPr/>
          </p:nvSpPr>
          <p:spPr>
            <a:xfrm>
              <a:off x="3729037" y="4451031"/>
              <a:ext cx="626745" cy="1473517"/>
            </a:xfrm>
            <a:custGeom>
              <a:avLst/>
              <a:gdLst>
                <a:gd name="connsiteX0" fmla="*/ 4763 w 626745"/>
                <a:gd name="connsiteY0" fmla="*/ 0 h 1473517"/>
                <a:gd name="connsiteX1" fmla="*/ 0 w 626745"/>
                <a:gd name="connsiteY1" fmla="*/ 0 h 1473517"/>
                <a:gd name="connsiteX2" fmla="*/ 0 w 626745"/>
                <a:gd name="connsiteY2" fmla="*/ 1426845 h 1473517"/>
                <a:gd name="connsiteX3" fmla="*/ 46673 w 626745"/>
                <a:gd name="connsiteY3" fmla="*/ 1473518 h 1473517"/>
                <a:gd name="connsiteX4" fmla="*/ 580073 w 626745"/>
                <a:gd name="connsiteY4" fmla="*/ 1473518 h 1473517"/>
                <a:gd name="connsiteX5" fmla="*/ 626745 w 626745"/>
                <a:gd name="connsiteY5" fmla="*/ 1426845 h 1473517"/>
                <a:gd name="connsiteX6" fmla="*/ 626745 w 626745"/>
                <a:gd name="connsiteY6" fmla="*/ 175260 h 1473517"/>
                <a:gd name="connsiteX7" fmla="*/ 221933 w 626745"/>
                <a:gd name="connsiteY7" fmla="*/ 95250 h 1473517"/>
                <a:gd name="connsiteX8" fmla="*/ 4763 w 626745"/>
                <a:gd name="connsiteY8" fmla="*/ 0 h 147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745" h="1473517">
                  <a:moveTo>
                    <a:pt x="4763" y="0"/>
                  </a:moveTo>
                  <a:lnTo>
                    <a:pt x="0" y="0"/>
                  </a:lnTo>
                  <a:lnTo>
                    <a:pt x="0" y="1426845"/>
                  </a:lnTo>
                  <a:cubicBezTo>
                    <a:pt x="0" y="1452563"/>
                    <a:pt x="20955" y="1473518"/>
                    <a:pt x="46673" y="1473518"/>
                  </a:cubicBezTo>
                  <a:lnTo>
                    <a:pt x="580073" y="1473518"/>
                  </a:lnTo>
                  <a:cubicBezTo>
                    <a:pt x="605790" y="1473518"/>
                    <a:pt x="626745" y="1452563"/>
                    <a:pt x="626745" y="1426845"/>
                  </a:cubicBezTo>
                  <a:lnTo>
                    <a:pt x="626745" y="175260"/>
                  </a:lnTo>
                  <a:cubicBezTo>
                    <a:pt x="476250" y="154305"/>
                    <a:pt x="340043" y="126683"/>
                    <a:pt x="221933" y="95250"/>
                  </a:cubicBezTo>
                  <a:cubicBezTo>
                    <a:pt x="142875" y="75248"/>
                    <a:pt x="27623" y="41910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EBC2728-7698-4A32-85DE-8C7E7FB349E5}"/>
                </a:ext>
              </a:extLst>
            </p:cNvPr>
            <p:cNvSpPr/>
            <p:nvPr/>
          </p:nvSpPr>
          <p:spPr>
            <a:xfrm>
              <a:off x="4667249" y="4642484"/>
              <a:ext cx="626745" cy="1282065"/>
            </a:xfrm>
            <a:custGeom>
              <a:avLst/>
              <a:gdLst>
                <a:gd name="connsiteX0" fmla="*/ 0 w 626745"/>
                <a:gd name="connsiteY0" fmla="*/ 14288 h 1282065"/>
                <a:gd name="connsiteX1" fmla="*/ 0 w 626745"/>
                <a:gd name="connsiteY1" fmla="*/ 1235392 h 1282065"/>
                <a:gd name="connsiteX2" fmla="*/ 46673 w 626745"/>
                <a:gd name="connsiteY2" fmla="*/ 1282065 h 1282065"/>
                <a:gd name="connsiteX3" fmla="*/ 580072 w 626745"/>
                <a:gd name="connsiteY3" fmla="*/ 1282065 h 1282065"/>
                <a:gd name="connsiteX4" fmla="*/ 626745 w 626745"/>
                <a:gd name="connsiteY4" fmla="*/ 1235392 h 1282065"/>
                <a:gd name="connsiteX5" fmla="*/ 626745 w 626745"/>
                <a:gd name="connsiteY5" fmla="*/ 0 h 1282065"/>
                <a:gd name="connsiteX6" fmla="*/ 0 w 626745"/>
                <a:gd name="connsiteY6" fmla="*/ 14288 h 128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5" h="1282065">
                  <a:moveTo>
                    <a:pt x="0" y="14288"/>
                  </a:moveTo>
                  <a:lnTo>
                    <a:pt x="0" y="1235392"/>
                  </a:lnTo>
                  <a:cubicBezTo>
                    <a:pt x="0" y="1261110"/>
                    <a:pt x="20955" y="1282065"/>
                    <a:pt x="46673" y="1282065"/>
                  </a:cubicBezTo>
                  <a:lnTo>
                    <a:pt x="580072" y="1282065"/>
                  </a:lnTo>
                  <a:cubicBezTo>
                    <a:pt x="605790" y="1282065"/>
                    <a:pt x="626745" y="1261110"/>
                    <a:pt x="626745" y="1235392"/>
                  </a:cubicBezTo>
                  <a:lnTo>
                    <a:pt x="626745" y="0"/>
                  </a:lnTo>
                  <a:cubicBezTo>
                    <a:pt x="407670" y="23813"/>
                    <a:pt x="196215" y="25718"/>
                    <a:pt x="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A7C8B508-9CC7-402E-9FBD-CC77F4AA067C}"/>
                </a:ext>
              </a:extLst>
            </p:cNvPr>
            <p:cNvSpPr/>
            <p:nvPr/>
          </p:nvSpPr>
          <p:spPr>
            <a:xfrm>
              <a:off x="5634037" y="4397692"/>
              <a:ext cx="626744" cy="1525905"/>
            </a:xfrm>
            <a:custGeom>
              <a:avLst/>
              <a:gdLst>
                <a:gd name="connsiteX0" fmla="*/ 0 w 626744"/>
                <a:gd name="connsiteY0" fmla="*/ 1479232 h 1525905"/>
                <a:gd name="connsiteX1" fmla="*/ 46672 w 626744"/>
                <a:gd name="connsiteY1" fmla="*/ 1525905 h 1525905"/>
                <a:gd name="connsiteX2" fmla="*/ 580072 w 626744"/>
                <a:gd name="connsiteY2" fmla="*/ 1525905 h 1525905"/>
                <a:gd name="connsiteX3" fmla="*/ 626745 w 626744"/>
                <a:gd name="connsiteY3" fmla="*/ 1479232 h 1525905"/>
                <a:gd name="connsiteX4" fmla="*/ 626745 w 626744"/>
                <a:gd name="connsiteY4" fmla="*/ 0 h 1525905"/>
                <a:gd name="connsiteX5" fmla="*/ 0 w 626744"/>
                <a:gd name="connsiteY5" fmla="*/ 193357 h 1525905"/>
                <a:gd name="connsiteX6" fmla="*/ 0 w 626744"/>
                <a:gd name="connsiteY6" fmla="*/ 1479232 h 152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4" h="1525905">
                  <a:moveTo>
                    <a:pt x="0" y="1479232"/>
                  </a:moveTo>
                  <a:cubicBezTo>
                    <a:pt x="0" y="1504950"/>
                    <a:pt x="20955" y="1525905"/>
                    <a:pt x="46672" y="1525905"/>
                  </a:cubicBezTo>
                  <a:lnTo>
                    <a:pt x="580072" y="1525905"/>
                  </a:lnTo>
                  <a:cubicBezTo>
                    <a:pt x="605790" y="1525905"/>
                    <a:pt x="626745" y="1504950"/>
                    <a:pt x="626745" y="1479232"/>
                  </a:cubicBezTo>
                  <a:lnTo>
                    <a:pt x="626745" y="0"/>
                  </a:lnTo>
                  <a:cubicBezTo>
                    <a:pt x="418147" y="88582"/>
                    <a:pt x="207645" y="150495"/>
                    <a:pt x="0" y="193357"/>
                  </a:cubicBezTo>
                  <a:lnTo>
                    <a:pt x="0" y="1479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F3B8C9F6-24D0-4209-8CAC-9EE7ACD8881A}"/>
                </a:ext>
              </a:extLst>
            </p:cNvPr>
            <p:cNvSpPr/>
            <p:nvPr/>
          </p:nvSpPr>
          <p:spPr>
            <a:xfrm>
              <a:off x="6543674" y="3810952"/>
              <a:ext cx="626744" cy="2113597"/>
            </a:xfrm>
            <a:custGeom>
              <a:avLst/>
              <a:gdLst>
                <a:gd name="connsiteX0" fmla="*/ 0 w 626744"/>
                <a:gd name="connsiteY0" fmla="*/ 449580 h 2113597"/>
                <a:gd name="connsiteX1" fmla="*/ 0 w 626744"/>
                <a:gd name="connsiteY1" fmla="*/ 2066925 h 2113597"/>
                <a:gd name="connsiteX2" fmla="*/ 46672 w 626744"/>
                <a:gd name="connsiteY2" fmla="*/ 2113598 h 2113597"/>
                <a:gd name="connsiteX3" fmla="*/ 580072 w 626744"/>
                <a:gd name="connsiteY3" fmla="*/ 2113598 h 2113597"/>
                <a:gd name="connsiteX4" fmla="*/ 626745 w 626744"/>
                <a:gd name="connsiteY4" fmla="*/ 2066925 h 2113597"/>
                <a:gd name="connsiteX5" fmla="*/ 626745 w 626744"/>
                <a:gd name="connsiteY5" fmla="*/ 0 h 2113597"/>
                <a:gd name="connsiteX6" fmla="*/ 165735 w 626744"/>
                <a:gd name="connsiteY6" fmla="*/ 350520 h 2113597"/>
                <a:gd name="connsiteX7" fmla="*/ 0 w 626744"/>
                <a:gd name="connsiteY7" fmla="*/ 449580 h 211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2113597">
                  <a:moveTo>
                    <a:pt x="0" y="449580"/>
                  </a:moveTo>
                  <a:lnTo>
                    <a:pt x="0" y="2066925"/>
                  </a:lnTo>
                  <a:cubicBezTo>
                    <a:pt x="0" y="2092642"/>
                    <a:pt x="20955" y="2113598"/>
                    <a:pt x="46672" y="2113598"/>
                  </a:cubicBezTo>
                  <a:lnTo>
                    <a:pt x="580072" y="2113598"/>
                  </a:lnTo>
                  <a:cubicBezTo>
                    <a:pt x="605790" y="2113598"/>
                    <a:pt x="626745" y="2092642"/>
                    <a:pt x="626745" y="2066925"/>
                  </a:cubicBezTo>
                  <a:lnTo>
                    <a:pt x="626745" y="0"/>
                  </a:lnTo>
                  <a:cubicBezTo>
                    <a:pt x="493395" y="120967"/>
                    <a:pt x="340995" y="239078"/>
                    <a:pt x="165735" y="350520"/>
                  </a:cubicBezTo>
                  <a:cubicBezTo>
                    <a:pt x="110490" y="385763"/>
                    <a:pt x="55245" y="418147"/>
                    <a:pt x="0" y="4495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1D9B2CA8-695F-4D9F-AC03-A2797650AD10}"/>
                </a:ext>
              </a:extLst>
            </p:cNvPr>
            <p:cNvSpPr/>
            <p:nvPr/>
          </p:nvSpPr>
          <p:spPr>
            <a:xfrm>
              <a:off x="7481887" y="2153602"/>
              <a:ext cx="626744" cy="3769995"/>
            </a:xfrm>
            <a:custGeom>
              <a:avLst/>
              <a:gdLst>
                <a:gd name="connsiteX0" fmla="*/ 0 w 626744"/>
                <a:gd name="connsiteY0" fmla="*/ 3723323 h 3769995"/>
                <a:gd name="connsiteX1" fmla="*/ 46672 w 626744"/>
                <a:gd name="connsiteY1" fmla="*/ 3769995 h 3769995"/>
                <a:gd name="connsiteX2" fmla="*/ 580072 w 626744"/>
                <a:gd name="connsiteY2" fmla="*/ 3769995 h 3769995"/>
                <a:gd name="connsiteX3" fmla="*/ 626745 w 626744"/>
                <a:gd name="connsiteY3" fmla="*/ 3723323 h 3769995"/>
                <a:gd name="connsiteX4" fmla="*/ 626745 w 626744"/>
                <a:gd name="connsiteY4" fmla="*/ 0 h 3769995"/>
                <a:gd name="connsiteX5" fmla="*/ 608647 w 626744"/>
                <a:gd name="connsiteY5" fmla="*/ 9525 h 3769995"/>
                <a:gd name="connsiteX6" fmla="*/ 0 w 626744"/>
                <a:gd name="connsiteY6" fmla="*/ 1328738 h 3769995"/>
                <a:gd name="connsiteX7" fmla="*/ 0 w 626744"/>
                <a:gd name="connsiteY7" fmla="*/ 3723323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3769995">
                  <a:moveTo>
                    <a:pt x="0" y="3723323"/>
                  </a:moveTo>
                  <a:cubicBezTo>
                    <a:pt x="0" y="3749040"/>
                    <a:pt x="20955" y="3769995"/>
                    <a:pt x="46672" y="3769995"/>
                  </a:cubicBezTo>
                  <a:lnTo>
                    <a:pt x="580072" y="3769995"/>
                  </a:lnTo>
                  <a:cubicBezTo>
                    <a:pt x="605790" y="3769995"/>
                    <a:pt x="626745" y="3749040"/>
                    <a:pt x="626745" y="3723323"/>
                  </a:cubicBezTo>
                  <a:lnTo>
                    <a:pt x="626745" y="0"/>
                  </a:lnTo>
                  <a:lnTo>
                    <a:pt x="608647" y="9525"/>
                  </a:lnTo>
                  <a:cubicBezTo>
                    <a:pt x="548640" y="319088"/>
                    <a:pt x="389572" y="852488"/>
                    <a:pt x="0" y="1328738"/>
                  </a:cubicBezTo>
                  <a:lnTo>
                    <a:pt x="0" y="3723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7D00F9-93B8-45ED-9F9A-9B477F71A3E3}"/>
              </a:ext>
            </a:extLst>
          </p:cNvPr>
          <p:cNvSpPr txBox="1"/>
          <p:nvPr/>
        </p:nvSpPr>
        <p:spPr>
          <a:xfrm>
            <a:off x="5140499" y="189801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FF6B005-F6E1-4A4B-88BC-EE778112C533}"/>
              </a:ext>
            </a:extLst>
          </p:cNvPr>
          <p:cNvGrpSpPr/>
          <p:nvPr/>
        </p:nvGrpSpPr>
        <p:grpSpPr>
          <a:xfrm>
            <a:off x="5140499" y="2317380"/>
            <a:ext cx="2968010" cy="945505"/>
            <a:chOff x="6565695" y="2005884"/>
            <a:chExt cx="2055606" cy="9455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EBD992-F721-478E-B730-C6A26C63D86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4A548C-DC57-45C7-A740-1BDACA55BF20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E5727D-9D84-43F0-A8BF-6EAB0FE0DBF4}"/>
              </a:ext>
            </a:extLst>
          </p:cNvPr>
          <p:cNvSpPr txBox="1"/>
          <p:nvPr/>
        </p:nvSpPr>
        <p:spPr>
          <a:xfrm>
            <a:off x="5140499" y="340456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DEC6F11-D98F-4B68-88C8-A0D1CD25CD44}"/>
              </a:ext>
            </a:extLst>
          </p:cNvPr>
          <p:cNvGrpSpPr/>
          <p:nvPr/>
        </p:nvGrpSpPr>
        <p:grpSpPr>
          <a:xfrm>
            <a:off x="5140499" y="3823934"/>
            <a:ext cx="2968010" cy="945505"/>
            <a:chOff x="6565695" y="2005884"/>
            <a:chExt cx="2055606" cy="945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735A5-9837-4C36-867C-6669B5DF1DF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E83E4E-8939-45E0-A4B4-02003D60F18A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B1A4AC-20A0-40D8-923A-2E41C6F6B79B}"/>
              </a:ext>
            </a:extLst>
          </p:cNvPr>
          <p:cNvSpPr txBox="1"/>
          <p:nvPr/>
        </p:nvSpPr>
        <p:spPr>
          <a:xfrm>
            <a:off x="5140499" y="491112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B8ADE85-B647-4CB9-AB98-7DDCA5D01E48}"/>
              </a:ext>
            </a:extLst>
          </p:cNvPr>
          <p:cNvGrpSpPr/>
          <p:nvPr/>
        </p:nvGrpSpPr>
        <p:grpSpPr>
          <a:xfrm>
            <a:off x="5140499" y="5330487"/>
            <a:ext cx="2968010" cy="945505"/>
            <a:chOff x="6565695" y="2005884"/>
            <a:chExt cx="2055606" cy="9455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E78632-A747-4F3E-965C-C10E9C8CBE8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9C33B3-9124-446B-8C18-170F8E338E8C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DD12628-C9B8-4A06-BD4A-F8F0691F87E6}"/>
              </a:ext>
            </a:extLst>
          </p:cNvPr>
          <p:cNvSpPr txBox="1"/>
          <p:nvPr/>
        </p:nvSpPr>
        <p:spPr>
          <a:xfrm>
            <a:off x="8199779" y="1679592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8C25CE-1CE2-4DDB-86FE-460DCCDB9718}"/>
              </a:ext>
            </a:extLst>
          </p:cNvPr>
          <p:cNvSpPr txBox="1"/>
          <p:nvPr/>
        </p:nvSpPr>
        <p:spPr>
          <a:xfrm>
            <a:off x="9491890" y="1915274"/>
            <a:ext cx="24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531A9-E35F-4F66-A5EA-C90DE495C5F9}"/>
              </a:ext>
            </a:extLst>
          </p:cNvPr>
          <p:cNvSpPr txBox="1"/>
          <p:nvPr/>
        </p:nvSpPr>
        <p:spPr>
          <a:xfrm>
            <a:off x="8229817" y="2520331"/>
            <a:ext cx="3666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5805</Words>
  <Application>Microsoft Office PowerPoint</Application>
  <PresentationFormat>와이드스크린</PresentationFormat>
  <Paragraphs>593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70</cp:revision>
  <dcterms:created xsi:type="dcterms:W3CDTF">2020-01-20T05:08:25Z</dcterms:created>
  <dcterms:modified xsi:type="dcterms:W3CDTF">2022-08-11T03:16:37Z</dcterms:modified>
</cp:coreProperties>
</file>