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52" r:id="rId6"/>
    <p:sldId id="259" r:id="rId7"/>
    <p:sldId id="260" r:id="rId8"/>
    <p:sldId id="298" r:id="rId9"/>
    <p:sldId id="307" r:id="rId10"/>
    <p:sldId id="361" r:id="rId11"/>
    <p:sldId id="309" r:id="rId12"/>
    <p:sldId id="310" r:id="rId13"/>
    <p:sldId id="311" r:id="rId14"/>
    <p:sldId id="312" r:id="rId15"/>
    <p:sldId id="313" r:id="rId16"/>
    <p:sldId id="296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60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72" r:id="rId41"/>
    <p:sldId id="339" r:id="rId42"/>
    <p:sldId id="340" r:id="rId43"/>
    <p:sldId id="299" r:id="rId44"/>
    <p:sldId id="300" r:id="rId45"/>
    <p:sldId id="346" r:id="rId46"/>
    <p:sldId id="303" r:id="rId47"/>
    <p:sldId id="302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284" y="10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7F-4D66-AB27-163DCA7ACA8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7F-4D66-AB27-163DCA7ACA8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7F-4D66-AB27-163DCA7ACA8F}"/>
              </c:ext>
            </c:extLst>
          </c:dPt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75</c:v>
                </c:pt>
                <c:pt idx="2">
                  <c:v>50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7F-4D66-AB27-163DCA7ACA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axId val="499717192"/>
        <c:axId val="499717520"/>
      </c:barChart>
      <c:catAx>
        <c:axId val="499717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99717520"/>
        <c:crosses val="autoZero"/>
        <c:auto val="1"/>
        <c:lblAlgn val="ctr"/>
        <c:lblOffset val="100"/>
        <c:noMultiLvlLbl val="0"/>
      </c:catAx>
      <c:valAx>
        <c:axId val="499717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971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2F0-42D3-9DE3-50FD05C7188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82F0-42D3-9DE3-50FD05C71889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82F0-42D3-9DE3-50FD05C7188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82F0-42D3-9DE3-50FD05C71889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F0-42D3-9DE3-50FD05C71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00F0-4FC7-A4F0-2F1E8B9A45B7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00F0-4FC7-A4F0-2F1E8B9A45B7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F0-4FC7-A4F0-2F1E8B9A4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A87-44C0-B6BA-D57A59AF0CBC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A87-44C0-B6BA-D57A59AF0CBC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87-44C0-B6BA-D57A59AF0C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5F2A-4D97-89DF-A656C4696516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5F2A-4D97-89DF-A656C4696516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2A-4D97-89DF-A656C4696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566-4073-8ECF-E7ACDE1A989F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B566-4073-8ECF-E7ACDE1A989F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66-4073-8ECF-E7ACDE1A9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5CDBDF12-0D0A-4120-9352-A375865B1AAF}"/>
              </a:ext>
            </a:extLst>
          </p:cNvPr>
          <p:cNvSpPr/>
          <p:nvPr userDrawn="1"/>
        </p:nvSpPr>
        <p:spPr>
          <a:xfrm rot="16200000">
            <a:off x="3398310" y="-1937447"/>
            <a:ext cx="5396539" cy="12208258"/>
          </a:xfrm>
          <a:custGeom>
            <a:avLst/>
            <a:gdLst>
              <a:gd name="connsiteX0" fmla="*/ 0 w 5652120"/>
              <a:gd name="connsiteY0" fmla="*/ 5652120 h 5652120"/>
              <a:gd name="connsiteX1" fmla="*/ 0 w 5652120"/>
              <a:gd name="connsiteY1" fmla="*/ 0 h 5652120"/>
              <a:gd name="connsiteX2" fmla="*/ 5652120 w 5652120"/>
              <a:gd name="connsiteY2" fmla="*/ 5652120 h 5652120"/>
              <a:gd name="connsiteX3" fmla="*/ 0 w 5652120"/>
              <a:gd name="connsiteY3" fmla="*/ 5652120 h 5652120"/>
              <a:gd name="connsiteX0" fmla="*/ 9525 w 5661645"/>
              <a:gd name="connsiteY0" fmla="*/ 9195420 h 9195420"/>
              <a:gd name="connsiteX1" fmla="*/ 0 w 5661645"/>
              <a:gd name="connsiteY1" fmla="*/ 0 h 9195420"/>
              <a:gd name="connsiteX2" fmla="*/ 5661645 w 5661645"/>
              <a:gd name="connsiteY2" fmla="*/ 9195420 h 9195420"/>
              <a:gd name="connsiteX3" fmla="*/ 9525 w 5661645"/>
              <a:gd name="connsiteY3" fmla="*/ 9195420 h 9195420"/>
              <a:gd name="connsiteX0" fmla="*/ 9525 w 5661645"/>
              <a:gd name="connsiteY0" fmla="*/ 9373173 h 9373173"/>
              <a:gd name="connsiteX1" fmla="*/ 0 w 5661645"/>
              <a:gd name="connsiteY1" fmla="*/ 177753 h 9373173"/>
              <a:gd name="connsiteX2" fmla="*/ 1419226 w 5661645"/>
              <a:gd name="connsiteY2" fmla="*/ 229173 h 9373173"/>
              <a:gd name="connsiteX3" fmla="*/ 5661645 w 5661645"/>
              <a:gd name="connsiteY3" fmla="*/ 9373173 h 9373173"/>
              <a:gd name="connsiteX4" fmla="*/ 9525 w 5661645"/>
              <a:gd name="connsiteY4" fmla="*/ 9373173 h 9373173"/>
              <a:gd name="connsiteX0" fmla="*/ 9525 w 5661645"/>
              <a:gd name="connsiteY0" fmla="*/ 9195420 h 9195420"/>
              <a:gd name="connsiteX1" fmla="*/ 0 w 5661645"/>
              <a:gd name="connsiteY1" fmla="*/ 0 h 9195420"/>
              <a:gd name="connsiteX2" fmla="*/ 1419226 w 5661645"/>
              <a:gd name="connsiteY2" fmla="*/ 51420 h 9195420"/>
              <a:gd name="connsiteX3" fmla="*/ 5661645 w 5661645"/>
              <a:gd name="connsiteY3" fmla="*/ 9195420 h 9195420"/>
              <a:gd name="connsiteX4" fmla="*/ 9525 w 5661645"/>
              <a:gd name="connsiteY4" fmla="*/ 9195420 h 9195420"/>
              <a:gd name="connsiteX0" fmla="*/ 9525 w 5661645"/>
              <a:gd name="connsiteY0" fmla="*/ 9195420 h 9195420"/>
              <a:gd name="connsiteX1" fmla="*/ 0 w 5661645"/>
              <a:gd name="connsiteY1" fmla="*/ 0 h 9195420"/>
              <a:gd name="connsiteX2" fmla="*/ 1419226 w 5661645"/>
              <a:gd name="connsiteY2" fmla="*/ 51420 h 9195420"/>
              <a:gd name="connsiteX3" fmla="*/ 5661645 w 5661645"/>
              <a:gd name="connsiteY3" fmla="*/ 9195420 h 9195420"/>
              <a:gd name="connsiteX4" fmla="*/ 9525 w 5661645"/>
              <a:gd name="connsiteY4" fmla="*/ 9195420 h 9195420"/>
              <a:gd name="connsiteX0" fmla="*/ 19050 w 5671170"/>
              <a:gd name="connsiteY0" fmla="*/ 9145220 h 9145220"/>
              <a:gd name="connsiteX1" fmla="*/ 0 w 5671170"/>
              <a:gd name="connsiteY1" fmla="*/ 16475 h 9145220"/>
              <a:gd name="connsiteX2" fmla="*/ 1428751 w 5671170"/>
              <a:gd name="connsiteY2" fmla="*/ 1220 h 9145220"/>
              <a:gd name="connsiteX3" fmla="*/ 5671170 w 5671170"/>
              <a:gd name="connsiteY3" fmla="*/ 9145220 h 9145220"/>
              <a:gd name="connsiteX4" fmla="*/ 19050 w 5671170"/>
              <a:gd name="connsiteY4" fmla="*/ 9145220 h 9145220"/>
              <a:gd name="connsiteX0" fmla="*/ 0 w 5652120"/>
              <a:gd name="connsiteY0" fmla="*/ 9166845 h 9166845"/>
              <a:gd name="connsiteX1" fmla="*/ 0 w 5652120"/>
              <a:gd name="connsiteY1" fmla="*/ 0 h 9166845"/>
              <a:gd name="connsiteX2" fmla="*/ 1409701 w 5652120"/>
              <a:gd name="connsiteY2" fmla="*/ 22845 h 9166845"/>
              <a:gd name="connsiteX3" fmla="*/ 5652120 w 5652120"/>
              <a:gd name="connsiteY3" fmla="*/ 9166845 h 9166845"/>
              <a:gd name="connsiteX4" fmla="*/ 0 w 5652120"/>
              <a:gd name="connsiteY4" fmla="*/ 9166845 h 9166845"/>
              <a:gd name="connsiteX0" fmla="*/ 0 w 5652120"/>
              <a:gd name="connsiteY0" fmla="*/ 9166845 h 9166845"/>
              <a:gd name="connsiteX1" fmla="*/ 0 w 5652120"/>
              <a:gd name="connsiteY1" fmla="*/ 0 h 9166845"/>
              <a:gd name="connsiteX2" fmla="*/ 1409701 w 5652120"/>
              <a:gd name="connsiteY2" fmla="*/ 22845 h 9166845"/>
              <a:gd name="connsiteX3" fmla="*/ 5652120 w 5652120"/>
              <a:gd name="connsiteY3" fmla="*/ 9166845 h 9166845"/>
              <a:gd name="connsiteX4" fmla="*/ 0 w 5652120"/>
              <a:gd name="connsiteY4" fmla="*/ 9166845 h 9166845"/>
              <a:gd name="connsiteX0" fmla="*/ 0 w 5652120"/>
              <a:gd name="connsiteY0" fmla="*/ 9145072 h 9145072"/>
              <a:gd name="connsiteX1" fmla="*/ 0 w 5652120"/>
              <a:gd name="connsiteY1" fmla="*/ 35377 h 9145072"/>
              <a:gd name="connsiteX2" fmla="*/ 1409701 w 5652120"/>
              <a:gd name="connsiteY2" fmla="*/ 1072 h 9145072"/>
              <a:gd name="connsiteX3" fmla="*/ 5652120 w 5652120"/>
              <a:gd name="connsiteY3" fmla="*/ 9145072 h 9145072"/>
              <a:gd name="connsiteX4" fmla="*/ 0 w 5652120"/>
              <a:gd name="connsiteY4" fmla="*/ 9145072 h 9145072"/>
              <a:gd name="connsiteX0" fmla="*/ 0 w 5652120"/>
              <a:gd name="connsiteY0" fmla="*/ 9157320 h 9157320"/>
              <a:gd name="connsiteX1" fmla="*/ 19050 w 5652120"/>
              <a:gd name="connsiteY1" fmla="*/ 0 h 9157320"/>
              <a:gd name="connsiteX2" fmla="*/ 1409701 w 5652120"/>
              <a:gd name="connsiteY2" fmla="*/ 13320 h 9157320"/>
              <a:gd name="connsiteX3" fmla="*/ 5652120 w 5652120"/>
              <a:gd name="connsiteY3" fmla="*/ 9157320 h 9157320"/>
              <a:gd name="connsiteX4" fmla="*/ 0 w 5652120"/>
              <a:gd name="connsiteY4" fmla="*/ 9157320 h 9157320"/>
              <a:gd name="connsiteX0" fmla="*/ 11285 w 5663405"/>
              <a:gd name="connsiteY0" fmla="*/ 9152986 h 9152986"/>
              <a:gd name="connsiteX1" fmla="*/ 0 w 5663405"/>
              <a:gd name="connsiteY1" fmla="*/ 0 h 9152986"/>
              <a:gd name="connsiteX2" fmla="*/ 1420986 w 5663405"/>
              <a:gd name="connsiteY2" fmla="*/ 8986 h 9152986"/>
              <a:gd name="connsiteX3" fmla="*/ 5663405 w 5663405"/>
              <a:gd name="connsiteY3" fmla="*/ 9152986 h 9152986"/>
              <a:gd name="connsiteX4" fmla="*/ 11285 w 5663405"/>
              <a:gd name="connsiteY4" fmla="*/ 9152986 h 9152986"/>
              <a:gd name="connsiteX0" fmla="*/ 6951 w 5659071"/>
              <a:gd name="connsiteY0" fmla="*/ 9145466 h 9145466"/>
              <a:gd name="connsiteX1" fmla="*/ 0 w 5659071"/>
              <a:gd name="connsiteY1" fmla="*/ 14148 h 9145466"/>
              <a:gd name="connsiteX2" fmla="*/ 1416652 w 5659071"/>
              <a:gd name="connsiteY2" fmla="*/ 1466 h 9145466"/>
              <a:gd name="connsiteX3" fmla="*/ 5659071 w 5659071"/>
              <a:gd name="connsiteY3" fmla="*/ 9145466 h 9145466"/>
              <a:gd name="connsiteX4" fmla="*/ 6951 w 5659071"/>
              <a:gd name="connsiteY4" fmla="*/ 9145466 h 9145466"/>
              <a:gd name="connsiteX0" fmla="*/ 6951 w 5659071"/>
              <a:gd name="connsiteY0" fmla="*/ 9148652 h 9148652"/>
              <a:gd name="connsiteX1" fmla="*/ 0 w 5659071"/>
              <a:gd name="connsiteY1" fmla="*/ 0 h 9148652"/>
              <a:gd name="connsiteX2" fmla="*/ 1416652 w 5659071"/>
              <a:gd name="connsiteY2" fmla="*/ 4652 h 9148652"/>
              <a:gd name="connsiteX3" fmla="*/ 5659071 w 5659071"/>
              <a:gd name="connsiteY3" fmla="*/ 9148652 h 9148652"/>
              <a:gd name="connsiteX4" fmla="*/ 6951 w 5659071"/>
              <a:gd name="connsiteY4" fmla="*/ 9148652 h 9148652"/>
              <a:gd name="connsiteX0" fmla="*/ 6951 w 5659071"/>
              <a:gd name="connsiteY0" fmla="*/ 9148652 h 9148652"/>
              <a:gd name="connsiteX1" fmla="*/ 0 w 5659071"/>
              <a:gd name="connsiteY1" fmla="*/ 0 h 9148652"/>
              <a:gd name="connsiteX2" fmla="*/ 1416652 w 5659071"/>
              <a:gd name="connsiteY2" fmla="*/ 4652 h 9148652"/>
              <a:gd name="connsiteX3" fmla="*/ 5659071 w 5659071"/>
              <a:gd name="connsiteY3" fmla="*/ 9148652 h 9148652"/>
              <a:gd name="connsiteX4" fmla="*/ 6951 w 5659071"/>
              <a:gd name="connsiteY4" fmla="*/ 9148652 h 9148652"/>
              <a:gd name="connsiteX0" fmla="*/ 6951 w 5659071"/>
              <a:gd name="connsiteY0" fmla="*/ 9148652 h 9148652"/>
              <a:gd name="connsiteX1" fmla="*/ 0 w 5659071"/>
              <a:gd name="connsiteY1" fmla="*/ 0 h 9148652"/>
              <a:gd name="connsiteX2" fmla="*/ 1416652 w 5659071"/>
              <a:gd name="connsiteY2" fmla="*/ 4652 h 9148652"/>
              <a:gd name="connsiteX3" fmla="*/ 5659071 w 5659071"/>
              <a:gd name="connsiteY3" fmla="*/ 9148652 h 9148652"/>
              <a:gd name="connsiteX4" fmla="*/ 6951 w 5659071"/>
              <a:gd name="connsiteY4" fmla="*/ 9148652 h 9148652"/>
              <a:gd name="connsiteX0" fmla="*/ 6951 w 5659071"/>
              <a:gd name="connsiteY0" fmla="*/ 9150135 h 9150135"/>
              <a:gd name="connsiteX1" fmla="*/ 0 w 5659071"/>
              <a:gd name="connsiteY1" fmla="*/ 1483 h 9150135"/>
              <a:gd name="connsiteX2" fmla="*/ 1416652 w 5659071"/>
              <a:gd name="connsiteY2" fmla="*/ 6135 h 9150135"/>
              <a:gd name="connsiteX3" fmla="*/ 5659071 w 5659071"/>
              <a:gd name="connsiteY3" fmla="*/ 9150135 h 9150135"/>
              <a:gd name="connsiteX4" fmla="*/ 6951 w 5659071"/>
              <a:gd name="connsiteY4" fmla="*/ 9150135 h 9150135"/>
              <a:gd name="connsiteX0" fmla="*/ 6951 w 5659071"/>
              <a:gd name="connsiteY0" fmla="*/ 9161156 h 9161156"/>
              <a:gd name="connsiteX1" fmla="*/ 0 w 5659071"/>
              <a:gd name="connsiteY1" fmla="*/ 12504 h 9161156"/>
              <a:gd name="connsiteX2" fmla="*/ 1412318 w 5659071"/>
              <a:gd name="connsiteY2" fmla="*/ 4155 h 9161156"/>
              <a:gd name="connsiteX3" fmla="*/ 5659071 w 5659071"/>
              <a:gd name="connsiteY3" fmla="*/ 9161156 h 9161156"/>
              <a:gd name="connsiteX4" fmla="*/ 6951 w 5659071"/>
              <a:gd name="connsiteY4" fmla="*/ 9161156 h 9161156"/>
              <a:gd name="connsiteX0" fmla="*/ 6951 w 5659071"/>
              <a:gd name="connsiteY0" fmla="*/ 9157001 h 9157001"/>
              <a:gd name="connsiteX1" fmla="*/ 0 w 5659071"/>
              <a:gd name="connsiteY1" fmla="*/ 8349 h 9157001"/>
              <a:gd name="connsiteX2" fmla="*/ 1412318 w 5659071"/>
              <a:gd name="connsiteY2" fmla="*/ 0 h 9157001"/>
              <a:gd name="connsiteX3" fmla="*/ 5659071 w 5659071"/>
              <a:gd name="connsiteY3" fmla="*/ 9157001 h 9157001"/>
              <a:gd name="connsiteX4" fmla="*/ 6951 w 5659071"/>
              <a:gd name="connsiteY4" fmla="*/ 9157001 h 9157001"/>
              <a:gd name="connsiteX0" fmla="*/ 6951 w 5659071"/>
              <a:gd name="connsiteY0" fmla="*/ 9157001 h 9157001"/>
              <a:gd name="connsiteX1" fmla="*/ 0 w 5659071"/>
              <a:gd name="connsiteY1" fmla="*/ 8349 h 9157001"/>
              <a:gd name="connsiteX2" fmla="*/ 1412318 w 5659071"/>
              <a:gd name="connsiteY2" fmla="*/ 0 h 9157001"/>
              <a:gd name="connsiteX3" fmla="*/ 5659071 w 5659071"/>
              <a:gd name="connsiteY3" fmla="*/ 9157001 h 9157001"/>
              <a:gd name="connsiteX4" fmla="*/ 6951 w 5659071"/>
              <a:gd name="connsiteY4" fmla="*/ 9157001 h 9157001"/>
              <a:gd name="connsiteX0" fmla="*/ 6951 w 5659071"/>
              <a:gd name="connsiteY0" fmla="*/ 9150469 h 9150469"/>
              <a:gd name="connsiteX1" fmla="*/ 0 w 5659071"/>
              <a:gd name="connsiteY1" fmla="*/ 1817 h 9150469"/>
              <a:gd name="connsiteX2" fmla="*/ 1220231 w 5659071"/>
              <a:gd name="connsiteY2" fmla="*/ 0 h 9150469"/>
              <a:gd name="connsiteX3" fmla="*/ 5659071 w 5659071"/>
              <a:gd name="connsiteY3" fmla="*/ 9150469 h 9150469"/>
              <a:gd name="connsiteX4" fmla="*/ 6951 w 5659071"/>
              <a:gd name="connsiteY4" fmla="*/ 9150469 h 9150469"/>
              <a:gd name="connsiteX0" fmla="*/ 6951 w 5659071"/>
              <a:gd name="connsiteY0" fmla="*/ 9150469 h 9150469"/>
              <a:gd name="connsiteX1" fmla="*/ 0 w 5659071"/>
              <a:gd name="connsiteY1" fmla="*/ 1817 h 9150469"/>
              <a:gd name="connsiteX2" fmla="*/ 1119613 w 5659071"/>
              <a:gd name="connsiteY2" fmla="*/ 0 h 9150469"/>
              <a:gd name="connsiteX3" fmla="*/ 5659071 w 5659071"/>
              <a:gd name="connsiteY3" fmla="*/ 9150469 h 9150469"/>
              <a:gd name="connsiteX4" fmla="*/ 6951 w 5659071"/>
              <a:gd name="connsiteY4" fmla="*/ 9150469 h 9150469"/>
              <a:gd name="connsiteX0" fmla="*/ 6951 w 5896893"/>
              <a:gd name="connsiteY0" fmla="*/ 9150469 h 9157000"/>
              <a:gd name="connsiteX1" fmla="*/ 0 w 5896893"/>
              <a:gd name="connsiteY1" fmla="*/ 1817 h 9157000"/>
              <a:gd name="connsiteX2" fmla="*/ 1119613 w 5896893"/>
              <a:gd name="connsiteY2" fmla="*/ 0 h 9157000"/>
              <a:gd name="connsiteX3" fmla="*/ 5896893 w 5896893"/>
              <a:gd name="connsiteY3" fmla="*/ 9157000 h 9157000"/>
              <a:gd name="connsiteX4" fmla="*/ 6951 w 5896893"/>
              <a:gd name="connsiteY4" fmla="*/ 9150469 h 9157000"/>
              <a:gd name="connsiteX0" fmla="*/ 6951 w 5896893"/>
              <a:gd name="connsiteY0" fmla="*/ 9150469 h 9157000"/>
              <a:gd name="connsiteX1" fmla="*/ 0 w 5896893"/>
              <a:gd name="connsiteY1" fmla="*/ 1817 h 9157000"/>
              <a:gd name="connsiteX2" fmla="*/ 836056 w 5896893"/>
              <a:gd name="connsiteY2" fmla="*/ 0 h 9157000"/>
              <a:gd name="connsiteX3" fmla="*/ 5896893 w 5896893"/>
              <a:gd name="connsiteY3" fmla="*/ 9157000 h 9157000"/>
              <a:gd name="connsiteX4" fmla="*/ 6951 w 5896893"/>
              <a:gd name="connsiteY4" fmla="*/ 9150469 h 9157000"/>
              <a:gd name="connsiteX0" fmla="*/ 6951 w 5896893"/>
              <a:gd name="connsiteY0" fmla="*/ 9148652 h 9155183"/>
              <a:gd name="connsiteX1" fmla="*/ 0 w 5896893"/>
              <a:gd name="connsiteY1" fmla="*/ 0 h 9155183"/>
              <a:gd name="connsiteX2" fmla="*/ 744587 w 5896893"/>
              <a:gd name="connsiteY2" fmla="*/ 4715 h 9155183"/>
              <a:gd name="connsiteX3" fmla="*/ 5896893 w 5896893"/>
              <a:gd name="connsiteY3" fmla="*/ 9155183 h 9155183"/>
              <a:gd name="connsiteX4" fmla="*/ 6951 w 5896893"/>
              <a:gd name="connsiteY4" fmla="*/ 9148652 h 9155183"/>
              <a:gd name="connsiteX0" fmla="*/ 6951 w 5668219"/>
              <a:gd name="connsiteY0" fmla="*/ 9148652 h 9155183"/>
              <a:gd name="connsiteX1" fmla="*/ 0 w 5668219"/>
              <a:gd name="connsiteY1" fmla="*/ 0 h 9155183"/>
              <a:gd name="connsiteX2" fmla="*/ 744587 w 5668219"/>
              <a:gd name="connsiteY2" fmla="*/ 4715 h 9155183"/>
              <a:gd name="connsiteX3" fmla="*/ 5668219 w 5668219"/>
              <a:gd name="connsiteY3" fmla="*/ 9155183 h 9155183"/>
              <a:gd name="connsiteX4" fmla="*/ 6951 w 5668219"/>
              <a:gd name="connsiteY4" fmla="*/ 9148652 h 9155183"/>
              <a:gd name="connsiteX0" fmla="*/ 6951 w 5668219"/>
              <a:gd name="connsiteY0" fmla="*/ 9148652 h 9155183"/>
              <a:gd name="connsiteX1" fmla="*/ 0 w 5668219"/>
              <a:gd name="connsiteY1" fmla="*/ 0 h 9155183"/>
              <a:gd name="connsiteX2" fmla="*/ 744587 w 5668219"/>
              <a:gd name="connsiteY2" fmla="*/ 4715 h 9155183"/>
              <a:gd name="connsiteX3" fmla="*/ 5668219 w 5668219"/>
              <a:gd name="connsiteY3" fmla="*/ 9155183 h 9155183"/>
              <a:gd name="connsiteX4" fmla="*/ 6951 w 5668219"/>
              <a:gd name="connsiteY4" fmla="*/ 9148652 h 9155183"/>
              <a:gd name="connsiteX0" fmla="*/ 6951 w 5668219"/>
              <a:gd name="connsiteY0" fmla="*/ 9148652 h 9155183"/>
              <a:gd name="connsiteX1" fmla="*/ 0 w 5668219"/>
              <a:gd name="connsiteY1" fmla="*/ 0 h 9155183"/>
              <a:gd name="connsiteX2" fmla="*/ 744587 w 5668219"/>
              <a:gd name="connsiteY2" fmla="*/ 4715 h 9155183"/>
              <a:gd name="connsiteX3" fmla="*/ 5668219 w 5668219"/>
              <a:gd name="connsiteY3" fmla="*/ 9155183 h 9155183"/>
              <a:gd name="connsiteX4" fmla="*/ 6951 w 5668219"/>
              <a:gd name="connsiteY4" fmla="*/ 9148652 h 9155183"/>
              <a:gd name="connsiteX0" fmla="*/ 6951 w 5668219"/>
              <a:gd name="connsiteY0" fmla="*/ 9148652 h 9155183"/>
              <a:gd name="connsiteX1" fmla="*/ 0 w 5668219"/>
              <a:gd name="connsiteY1" fmla="*/ 0 h 9155183"/>
              <a:gd name="connsiteX2" fmla="*/ 744587 w 5668219"/>
              <a:gd name="connsiteY2" fmla="*/ 4715 h 9155183"/>
              <a:gd name="connsiteX3" fmla="*/ 5668219 w 5668219"/>
              <a:gd name="connsiteY3" fmla="*/ 9155183 h 9155183"/>
              <a:gd name="connsiteX4" fmla="*/ 6951 w 5668219"/>
              <a:gd name="connsiteY4" fmla="*/ 9148652 h 9155183"/>
              <a:gd name="connsiteX0" fmla="*/ 6951 w 5668219"/>
              <a:gd name="connsiteY0" fmla="*/ 9149662 h 9156193"/>
              <a:gd name="connsiteX1" fmla="*/ 0 w 5668219"/>
              <a:gd name="connsiteY1" fmla="*/ 1010 h 9156193"/>
              <a:gd name="connsiteX2" fmla="*/ 744587 w 5668219"/>
              <a:gd name="connsiteY2" fmla="*/ 5725 h 9156193"/>
              <a:gd name="connsiteX3" fmla="*/ 5668219 w 5668219"/>
              <a:gd name="connsiteY3" fmla="*/ 9156193 h 9156193"/>
              <a:gd name="connsiteX4" fmla="*/ 6951 w 5668219"/>
              <a:gd name="connsiteY4" fmla="*/ 9149662 h 915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8219" h="9156193">
                <a:moveTo>
                  <a:pt x="6951" y="9149662"/>
                </a:moveTo>
                <a:cubicBezTo>
                  <a:pt x="3189" y="6098667"/>
                  <a:pt x="3762" y="3052005"/>
                  <a:pt x="0" y="1010"/>
                </a:cubicBezTo>
                <a:cubicBezTo>
                  <a:pt x="285009" y="-3758"/>
                  <a:pt x="489379" y="10134"/>
                  <a:pt x="744587" y="5725"/>
                </a:cubicBezTo>
                <a:cubicBezTo>
                  <a:pt x="2385798" y="3055881"/>
                  <a:pt x="4036157" y="6066848"/>
                  <a:pt x="5668219" y="9156193"/>
                </a:cubicBezTo>
                <a:lnTo>
                  <a:pt x="6951" y="9149662"/>
                </a:lnTo>
                <a:close/>
              </a:path>
            </a:pathLst>
          </a:cu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FC66B00-D555-4BE8-989A-DDB711D1E142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46C0072E-A5C6-43F5-9411-5CEC1102E89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DCE9241-6FC1-4D01-A26F-2577138ECCF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ACB156C3-70AB-4C6A-A455-8F0F038CF0B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C3F57BBD-616C-4C83-AE0D-1F53B0774B8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0">
                <a:extLst>
                  <a:ext uri="{FF2B5EF4-FFF2-40B4-BE49-F238E27FC236}">
                    <a16:creationId xmlns:a16="http://schemas.microsoft.com/office/drawing/2014/main" id="{CF6FA124-328F-434D-8E2C-4810EF79522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0F5A946-B36C-437B-BBBE-040AD898AECF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3EC23D-890E-494C-A5F3-B58C0C58FB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48264" y="54000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8264" y="369678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453336" y="1023552"/>
            <a:ext cx="2988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10950144" y="378000"/>
            <a:ext cx="90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8576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5ACDB4-7056-444B-AC2D-A3A1A52CDD8A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5D6E469-16A7-49B2-8529-DBB7F29E787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04A6CEB-961F-4136-AB8B-480075D2BFBF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7BE345-3853-4A63-B041-E1412C56033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8B87ED-8E62-455F-9015-085111CF108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C56692B-E9D3-40B7-889D-07DDC03D36A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10D406-491D-4C34-B91B-4A2C0088A39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8A6950-FB16-4094-8B0F-911CDC6DEE6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AB18B54-C2FE-4DA5-BD03-3DD25C83259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339605-C333-40A7-992A-8B6F1DB5F56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0982386-BB61-4DDE-B27D-6C0B9A5796B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C62F2C4-B7FD-4491-B963-89CE3E76A9D4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AF97335-8107-4819-9FF3-88583156A6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27D0BE6-FBB9-4B77-8EDB-A13C083B7D8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96D8A7C-C374-4598-8F03-E1F3B67331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A513B6A-23AF-468B-AFC6-8FA1E534408D}"/>
              </a:ext>
            </a:extLst>
          </p:cNvPr>
          <p:cNvSpPr/>
          <p:nvPr userDrawn="1"/>
        </p:nvSpPr>
        <p:spPr>
          <a:xfrm>
            <a:off x="706132" y="593002"/>
            <a:ext cx="10779737" cy="5671996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0167" y="0"/>
            <a:ext cx="415146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14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56">
            <a:extLst>
              <a:ext uri="{FF2B5EF4-FFF2-40B4-BE49-F238E27FC236}">
                <a16:creationId xmlns:a16="http://schemas.microsoft.com/office/drawing/2014/main" id="{F97109D2-AF55-4C66-8EC9-26DF858683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6902" y="1552394"/>
            <a:ext cx="2800402" cy="28004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2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42980F6D-A868-4A50-9975-6D38EF3EF1D5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12852147-F4BC-4002-8D9B-559F42913C6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6A8E4311-9832-4868-9218-82FDF254D16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5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FA872F-0AA1-48FE-8F4D-4919C460142A}"/>
              </a:ext>
            </a:extLst>
          </p:cNvPr>
          <p:cNvSpPr/>
          <p:nvPr/>
        </p:nvSpPr>
        <p:spPr>
          <a:xfrm>
            <a:off x="-1" y="5033554"/>
            <a:ext cx="12191996" cy="1672046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1" y="6406810"/>
            <a:ext cx="12191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5068169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6009327"/>
            <a:ext cx="1219199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16438" y="324415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E9C0227-325A-4D4B-B85D-2964B0729445}"/>
              </a:ext>
            </a:extLst>
          </p:cNvPr>
          <p:cNvGrpSpPr/>
          <p:nvPr/>
        </p:nvGrpSpPr>
        <p:grpSpPr>
          <a:xfrm>
            <a:off x="719955" y="2098766"/>
            <a:ext cx="10752091" cy="1123405"/>
            <a:chOff x="1169125" y="2137665"/>
            <a:chExt cx="9977846" cy="10425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DF8AC5-5D27-4129-B213-5B44A83C473D}"/>
                </a:ext>
              </a:extLst>
            </p:cNvPr>
            <p:cNvGrpSpPr/>
            <p:nvPr/>
          </p:nvGrpSpPr>
          <p:grpSpPr>
            <a:xfrm>
              <a:off x="9248503" y="2137665"/>
              <a:ext cx="1898468" cy="1042510"/>
              <a:chOff x="1680755" y="2337963"/>
              <a:chExt cx="1898468" cy="1042510"/>
            </a:xfrm>
          </p:grpSpPr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541F24DA-CE9C-4D8B-A3C1-66E39F766C13}"/>
                  </a:ext>
                </a:extLst>
              </p:cNvPr>
              <p:cNvSpPr/>
              <p:nvPr/>
            </p:nvSpPr>
            <p:spPr>
              <a:xfrm>
                <a:off x="1994264" y="2337963"/>
                <a:ext cx="1584959" cy="1042510"/>
              </a:xfrm>
              <a:prstGeom prst="rightArrow">
                <a:avLst>
                  <a:gd name="adj1" fmla="val 57134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83A459-014B-4EE2-BF70-DDA9E7D0C3C1}"/>
                  </a:ext>
                </a:extLst>
              </p:cNvPr>
              <p:cNvSpPr/>
              <p:nvPr/>
            </p:nvSpPr>
            <p:spPr>
              <a:xfrm>
                <a:off x="1680755" y="2390044"/>
                <a:ext cx="938349" cy="9383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C03C68-4141-46E8-B967-F67ACD90B3F5}"/>
                </a:ext>
              </a:extLst>
            </p:cNvPr>
            <p:cNvGrpSpPr/>
            <p:nvPr/>
          </p:nvGrpSpPr>
          <p:grpSpPr>
            <a:xfrm>
              <a:off x="7361465" y="2137665"/>
              <a:ext cx="1898468" cy="1042510"/>
              <a:chOff x="1680755" y="2337963"/>
              <a:chExt cx="1898468" cy="1042510"/>
            </a:xfrm>
          </p:grpSpPr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48C5E78B-EC47-4E63-B1F5-6ECE2320947C}"/>
                  </a:ext>
                </a:extLst>
              </p:cNvPr>
              <p:cNvSpPr/>
              <p:nvPr/>
            </p:nvSpPr>
            <p:spPr>
              <a:xfrm>
                <a:off x="1994264" y="2337963"/>
                <a:ext cx="1584959" cy="1042510"/>
              </a:xfrm>
              <a:prstGeom prst="rightArrow">
                <a:avLst>
                  <a:gd name="adj1" fmla="val 57134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6B24DE0-EFF9-4B61-B9D5-361EEEF6B997}"/>
                  </a:ext>
                </a:extLst>
              </p:cNvPr>
              <p:cNvSpPr/>
              <p:nvPr/>
            </p:nvSpPr>
            <p:spPr>
              <a:xfrm>
                <a:off x="1680755" y="2390044"/>
                <a:ext cx="938349" cy="9383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FECAE9-12B5-43A8-80F5-8A3A3DC38C81}"/>
                </a:ext>
              </a:extLst>
            </p:cNvPr>
            <p:cNvGrpSpPr/>
            <p:nvPr/>
          </p:nvGrpSpPr>
          <p:grpSpPr>
            <a:xfrm>
              <a:off x="5474428" y="2137665"/>
              <a:ext cx="1898468" cy="1042510"/>
              <a:chOff x="1680755" y="2337963"/>
              <a:chExt cx="1898468" cy="1042510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E21E590-1C2C-4ECB-B717-E97C2D687FAB}"/>
                  </a:ext>
                </a:extLst>
              </p:cNvPr>
              <p:cNvSpPr/>
              <p:nvPr/>
            </p:nvSpPr>
            <p:spPr>
              <a:xfrm>
                <a:off x="1994264" y="2337963"/>
                <a:ext cx="1584959" cy="1042510"/>
              </a:xfrm>
              <a:prstGeom prst="rightArrow">
                <a:avLst>
                  <a:gd name="adj1" fmla="val 5713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E37D955-1E7E-49A5-9222-341A2B59BD27}"/>
                  </a:ext>
                </a:extLst>
              </p:cNvPr>
              <p:cNvSpPr/>
              <p:nvPr/>
            </p:nvSpPr>
            <p:spPr>
              <a:xfrm>
                <a:off x="1680755" y="2390044"/>
                <a:ext cx="938349" cy="9383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F949CED-5082-407E-92E5-A3F8325157C8}"/>
                </a:ext>
              </a:extLst>
            </p:cNvPr>
            <p:cNvGrpSpPr/>
            <p:nvPr/>
          </p:nvGrpSpPr>
          <p:grpSpPr>
            <a:xfrm>
              <a:off x="3587391" y="2137665"/>
              <a:ext cx="1898468" cy="1042510"/>
              <a:chOff x="1680755" y="2337963"/>
              <a:chExt cx="1898468" cy="1042510"/>
            </a:xfrm>
          </p:grpSpPr>
          <p:sp>
            <p:nvSpPr>
              <p:cNvPr id="34" name="Arrow: Right 33">
                <a:extLst>
                  <a:ext uri="{FF2B5EF4-FFF2-40B4-BE49-F238E27FC236}">
                    <a16:creationId xmlns:a16="http://schemas.microsoft.com/office/drawing/2014/main" id="{CA51E933-8F4D-44B4-9CA4-E5A9E1FD33A0}"/>
                  </a:ext>
                </a:extLst>
              </p:cNvPr>
              <p:cNvSpPr/>
              <p:nvPr/>
            </p:nvSpPr>
            <p:spPr>
              <a:xfrm>
                <a:off x="1994264" y="2337963"/>
                <a:ext cx="1584959" cy="1042510"/>
              </a:xfrm>
              <a:prstGeom prst="rightArrow">
                <a:avLst>
                  <a:gd name="adj1" fmla="val 57134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349C6EA-9FC7-4192-ABA9-1F7A789DA273}"/>
                  </a:ext>
                </a:extLst>
              </p:cNvPr>
              <p:cNvSpPr/>
              <p:nvPr/>
            </p:nvSpPr>
            <p:spPr>
              <a:xfrm>
                <a:off x="1680755" y="2390044"/>
                <a:ext cx="938349" cy="9383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9AD59E0-EB1F-4D6E-8185-E9AD2B13A7A7}"/>
                </a:ext>
              </a:extLst>
            </p:cNvPr>
            <p:cNvGrpSpPr/>
            <p:nvPr/>
          </p:nvGrpSpPr>
          <p:grpSpPr>
            <a:xfrm>
              <a:off x="1169125" y="2137665"/>
              <a:ext cx="2429697" cy="1042510"/>
              <a:chOff x="1149526" y="2337963"/>
              <a:chExt cx="2429697" cy="1042510"/>
            </a:xfrm>
          </p:grpSpPr>
          <p:sp>
            <p:nvSpPr>
              <p:cNvPr id="37" name="Arrow: Right 36">
                <a:extLst>
                  <a:ext uri="{FF2B5EF4-FFF2-40B4-BE49-F238E27FC236}">
                    <a16:creationId xmlns:a16="http://schemas.microsoft.com/office/drawing/2014/main" id="{4B545454-1C20-4E8B-961B-97BA664E6B64}"/>
                  </a:ext>
                </a:extLst>
              </p:cNvPr>
              <p:cNvSpPr/>
              <p:nvPr/>
            </p:nvSpPr>
            <p:spPr>
              <a:xfrm>
                <a:off x="1149526" y="2337963"/>
                <a:ext cx="2429697" cy="1042510"/>
              </a:xfrm>
              <a:prstGeom prst="rightArrow">
                <a:avLst>
                  <a:gd name="adj1" fmla="val 57134"/>
                  <a:gd name="adj2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B36454-2E7C-4A54-B68C-2D6E1277B2E4}"/>
                  </a:ext>
                </a:extLst>
              </p:cNvPr>
              <p:cNvSpPr/>
              <p:nvPr/>
            </p:nvSpPr>
            <p:spPr>
              <a:xfrm>
                <a:off x="1680755" y="2390044"/>
                <a:ext cx="938349" cy="93834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Graphic 2">
            <a:extLst>
              <a:ext uri="{FF2B5EF4-FFF2-40B4-BE49-F238E27FC236}">
                <a16:creationId xmlns:a16="http://schemas.microsoft.com/office/drawing/2014/main" id="{6B9DAED1-6EFA-41A8-AC70-CCC193575F6A}"/>
              </a:ext>
            </a:extLst>
          </p:cNvPr>
          <p:cNvSpPr/>
          <p:nvPr/>
        </p:nvSpPr>
        <p:spPr>
          <a:xfrm rot="18900000">
            <a:off x="7688976" y="2300966"/>
            <a:ext cx="454583" cy="719002"/>
          </a:xfrm>
          <a:custGeom>
            <a:avLst/>
            <a:gdLst>
              <a:gd name="connsiteX0" fmla="*/ 531388 w 1115694"/>
              <a:gd name="connsiteY0" fmla="*/ 0 h 1764663"/>
              <a:gd name="connsiteX1" fmla="*/ 707838 w 1115694"/>
              <a:gd name="connsiteY1" fmla="*/ 62157 h 1764663"/>
              <a:gd name="connsiteX2" fmla="*/ 923431 w 1115694"/>
              <a:gd name="connsiteY2" fmla="*/ 496473 h 1764663"/>
              <a:gd name="connsiteX3" fmla="*/ 795046 w 1115694"/>
              <a:gd name="connsiteY3" fmla="*/ 761854 h 1764663"/>
              <a:gd name="connsiteX4" fmla="*/ 785026 w 1115694"/>
              <a:gd name="connsiteY4" fmla="*/ 797238 h 1764663"/>
              <a:gd name="connsiteX5" fmla="*/ 726157 w 1115694"/>
              <a:gd name="connsiteY5" fmla="*/ 962103 h 1764663"/>
              <a:gd name="connsiteX6" fmla="*/ 884133 w 1115694"/>
              <a:gd name="connsiteY6" fmla="*/ 1412702 h 1764663"/>
              <a:gd name="connsiteX7" fmla="*/ 1036315 w 1115694"/>
              <a:gd name="connsiteY7" fmla="*/ 1359312 h 1764663"/>
              <a:gd name="connsiteX8" fmla="*/ 1049154 w 1115694"/>
              <a:gd name="connsiteY8" fmla="*/ 1392974 h 1764663"/>
              <a:gd name="connsiteX9" fmla="*/ 958971 w 1115694"/>
              <a:gd name="connsiteY9" fmla="*/ 1425697 h 1764663"/>
              <a:gd name="connsiteX10" fmla="*/ 967583 w 1115694"/>
              <a:gd name="connsiteY10" fmla="*/ 1453565 h 1764663"/>
              <a:gd name="connsiteX11" fmla="*/ 1043831 w 1115694"/>
              <a:gd name="connsiteY11" fmla="*/ 1427889 h 1764663"/>
              <a:gd name="connsiteX12" fmla="*/ 1055886 w 1115694"/>
              <a:gd name="connsiteY12" fmla="*/ 1462960 h 1764663"/>
              <a:gd name="connsiteX13" fmla="*/ 980891 w 1115694"/>
              <a:gd name="connsiteY13" fmla="*/ 1490515 h 1764663"/>
              <a:gd name="connsiteX14" fmla="*/ 990128 w 1115694"/>
              <a:gd name="connsiteY14" fmla="*/ 1516349 h 1764663"/>
              <a:gd name="connsiteX15" fmla="*/ 1080937 w 1115694"/>
              <a:gd name="connsiteY15" fmla="*/ 1485662 h 1764663"/>
              <a:gd name="connsiteX16" fmla="*/ 1093775 w 1115694"/>
              <a:gd name="connsiteY16" fmla="*/ 1520576 h 1764663"/>
              <a:gd name="connsiteX17" fmla="*/ 1002967 w 1115694"/>
              <a:gd name="connsiteY17" fmla="*/ 1553768 h 1764663"/>
              <a:gd name="connsiteX18" fmla="*/ 1013144 w 1115694"/>
              <a:gd name="connsiteY18" fmla="*/ 1582733 h 1764663"/>
              <a:gd name="connsiteX19" fmla="*/ 1102700 w 1115694"/>
              <a:gd name="connsiteY19" fmla="*/ 1552359 h 1764663"/>
              <a:gd name="connsiteX20" fmla="*/ 1115695 w 1115694"/>
              <a:gd name="connsiteY20" fmla="*/ 1582890 h 1764663"/>
              <a:gd name="connsiteX21" fmla="*/ 881627 w 1115694"/>
              <a:gd name="connsiteY21" fmla="*/ 1665087 h 1764663"/>
              <a:gd name="connsiteX22" fmla="*/ 802092 w 1115694"/>
              <a:gd name="connsiteY22" fmla="*/ 1438065 h 1764663"/>
              <a:gd name="connsiteX23" fmla="*/ 654136 w 1115694"/>
              <a:gd name="connsiteY23" fmla="*/ 1015648 h 1764663"/>
              <a:gd name="connsiteX24" fmla="*/ 625328 w 1115694"/>
              <a:gd name="connsiteY24" fmla="*/ 986684 h 1764663"/>
              <a:gd name="connsiteX25" fmla="*/ 579454 w 1115694"/>
              <a:gd name="connsiteY25" fmla="*/ 1009386 h 1764663"/>
              <a:gd name="connsiteX26" fmla="*/ 581019 w 1115694"/>
              <a:gd name="connsiteY26" fmla="*/ 1028174 h 1764663"/>
              <a:gd name="connsiteX27" fmla="*/ 750268 w 1115694"/>
              <a:gd name="connsiteY27" fmla="*/ 1695931 h 1764663"/>
              <a:gd name="connsiteX28" fmla="*/ 749485 w 1115694"/>
              <a:gd name="connsiteY28" fmla="*/ 1704855 h 1764663"/>
              <a:gd name="connsiteX29" fmla="*/ 516044 w 1115694"/>
              <a:gd name="connsiteY29" fmla="*/ 1764664 h 1764663"/>
              <a:gd name="connsiteX30" fmla="*/ 529509 w 1115694"/>
              <a:gd name="connsiteY30" fmla="*/ 1727244 h 1764663"/>
              <a:gd name="connsiteX31" fmla="*/ 596676 w 1115694"/>
              <a:gd name="connsiteY31" fmla="*/ 1708456 h 1764663"/>
              <a:gd name="connsiteX32" fmla="*/ 590100 w 1115694"/>
              <a:gd name="connsiteY32" fmla="*/ 1678865 h 1764663"/>
              <a:gd name="connsiteX33" fmla="*/ 496317 w 1115694"/>
              <a:gd name="connsiteY33" fmla="*/ 1701724 h 1764663"/>
              <a:gd name="connsiteX34" fmla="*/ 486766 w 1115694"/>
              <a:gd name="connsiteY34" fmla="*/ 1665713 h 1764663"/>
              <a:gd name="connsiteX35" fmla="*/ 578201 w 1115694"/>
              <a:gd name="connsiteY35" fmla="*/ 1641289 h 1764663"/>
              <a:gd name="connsiteX36" fmla="*/ 574443 w 1115694"/>
              <a:gd name="connsiteY36" fmla="*/ 1614360 h 1764663"/>
              <a:gd name="connsiteX37" fmla="*/ 495377 w 1115694"/>
              <a:gd name="connsiteY37" fmla="*/ 1632678 h 1764663"/>
              <a:gd name="connsiteX38" fmla="*/ 485357 w 1115694"/>
              <a:gd name="connsiteY38" fmla="*/ 1597450 h 1764663"/>
              <a:gd name="connsiteX39" fmla="*/ 541564 w 1115694"/>
              <a:gd name="connsiteY39" fmla="*/ 1582107 h 1764663"/>
              <a:gd name="connsiteX40" fmla="*/ 553620 w 1115694"/>
              <a:gd name="connsiteY40" fmla="*/ 1548288 h 1764663"/>
              <a:gd name="connsiteX41" fmla="*/ 464064 w 1115694"/>
              <a:gd name="connsiteY41" fmla="*/ 1570521 h 1764663"/>
              <a:gd name="connsiteX42" fmla="*/ 453730 w 1115694"/>
              <a:gd name="connsiteY42" fmla="*/ 1535920 h 1764663"/>
              <a:gd name="connsiteX43" fmla="*/ 581959 w 1115694"/>
              <a:gd name="connsiteY43" fmla="*/ 1503510 h 1764663"/>
              <a:gd name="connsiteX44" fmla="*/ 604191 w 1115694"/>
              <a:gd name="connsiteY44" fmla="*/ 1466091 h 1764663"/>
              <a:gd name="connsiteX45" fmla="*/ 499605 w 1115694"/>
              <a:gd name="connsiteY45" fmla="*/ 1054634 h 1764663"/>
              <a:gd name="connsiteX46" fmla="*/ 471892 w 1115694"/>
              <a:gd name="connsiteY46" fmla="*/ 1027547 h 1764663"/>
              <a:gd name="connsiteX47" fmla="*/ 408796 w 1115694"/>
              <a:gd name="connsiteY47" fmla="*/ 1002027 h 1764663"/>
              <a:gd name="connsiteX48" fmla="*/ 374038 w 1115694"/>
              <a:gd name="connsiteY48" fmla="*/ 1016431 h 1764663"/>
              <a:gd name="connsiteX49" fmla="*/ 312194 w 1115694"/>
              <a:gd name="connsiteY49" fmla="*/ 1338802 h 1764663"/>
              <a:gd name="connsiteX50" fmla="*/ 242522 w 1115694"/>
              <a:gd name="connsiteY50" fmla="*/ 1701567 h 1764663"/>
              <a:gd name="connsiteX51" fmla="*/ 102708 w 1115694"/>
              <a:gd name="connsiteY51" fmla="*/ 1675107 h 1764663"/>
              <a:gd name="connsiteX52" fmla="*/ 0 w 1115694"/>
              <a:gd name="connsiteY52" fmla="*/ 1657259 h 1764663"/>
              <a:gd name="connsiteX53" fmla="*/ 0 w 1115694"/>
              <a:gd name="connsiteY53" fmla="*/ 1636749 h 1764663"/>
              <a:gd name="connsiteX54" fmla="*/ 22232 w 1115694"/>
              <a:gd name="connsiteY54" fmla="*/ 1625163 h 1764663"/>
              <a:gd name="connsiteX55" fmla="*/ 100203 w 1115694"/>
              <a:gd name="connsiteY55" fmla="*/ 1639254 h 1764663"/>
              <a:gd name="connsiteX56" fmla="*/ 105996 w 1115694"/>
              <a:gd name="connsiteY56" fmla="*/ 1609349 h 1764663"/>
              <a:gd name="connsiteX57" fmla="*/ 12369 w 1115694"/>
              <a:gd name="connsiteY57" fmla="*/ 1590561 h 1764663"/>
              <a:gd name="connsiteX58" fmla="*/ 18631 w 1115694"/>
              <a:gd name="connsiteY58" fmla="*/ 1553925 h 1764663"/>
              <a:gd name="connsiteX59" fmla="*/ 113354 w 1115694"/>
              <a:gd name="connsiteY59" fmla="*/ 1570677 h 1764663"/>
              <a:gd name="connsiteX60" fmla="*/ 118834 w 1115694"/>
              <a:gd name="connsiteY60" fmla="*/ 1544218 h 1764663"/>
              <a:gd name="connsiteX61" fmla="*/ 40081 w 1115694"/>
              <a:gd name="connsiteY61" fmla="*/ 1526995 h 1764663"/>
              <a:gd name="connsiteX62" fmla="*/ 47753 w 1115694"/>
              <a:gd name="connsiteY62" fmla="*/ 1491298 h 1764663"/>
              <a:gd name="connsiteX63" fmla="*/ 126193 w 1115694"/>
              <a:gd name="connsiteY63" fmla="*/ 1504919 h 1764663"/>
              <a:gd name="connsiteX64" fmla="*/ 131203 w 1115694"/>
              <a:gd name="connsiteY64" fmla="*/ 1477364 h 1764663"/>
              <a:gd name="connsiteX65" fmla="*/ 36793 w 1115694"/>
              <a:gd name="connsiteY65" fmla="*/ 1457010 h 1764663"/>
              <a:gd name="connsiteX66" fmla="*/ 44465 w 1115694"/>
              <a:gd name="connsiteY66" fmla="*/ 1422409 h 1764663"/>
              <a:gd name="connsiteX67" fmla="*/ 201971 w 1115694"/>
              <a:gd name="connsiteY67" fmla="*/ 1452313 h 1764663"/>
              <a:gd name="connsiteX68" fmla="*/ 214496 w 1115694"/>
              <a:gd name="connsiteY68" fmla="*/ 1393601 h 1764663"/>
              <a:gd name="connsiteX69" fmla="*/ 288709 w 1115694"/>
              <a:gd name="connsiteY69" fmla="*/ 1006568 h 1764663"/>
              <a:gd name="connsiteX70" fmla="*/ 273835 w 1115694"/>
              <a:gd name="connsiteY70" fmla="*/ 969305 h 1764663"/>
              <a:gd name="connsiteX71" fmla="*/ 210895 w 1115694"/>
              <a:gd name="connsiteY71" fmla="*/ 825107 h 1764663"/>
              <a:gd name="connsiteX72" fmla="*/ 197118 w 1115694"/>
              <a:gd name="connsiteY72" fmla="*/ 792071 h 1764663"/>
              <a:gd name="connsiteX73" fmla="*/ 40864 w 1115694"/>
              <a:gd name="connsiteY73" fmla="*/ 375604 h 1764663"/>
              <a:gd name="connsiteX74" fmla="*/ 298416 w 1115694"/>
              <a:gd name="connsiteY74" fmla="*/ 38515 h 1764663"/>
              <a:gd name="connsiteX75" fmla="*/ 424139 w 1115694"/>
              <a:gd name="connsiteY75" fmla="*/ 0 h 1764663"/>
              <a:gd name="connsiteX76" fmla="*/ 531388 w 1115694"/>
              <a:gd name="connsiteY76" fmla="*/ 0 h 1764663"/>
              <a:gd name="connsiteX77" fmla="*/ 257239 w 1115694"/>
              <a:gd name="connsiteY77" fmla="*/ 730540 h 1764663"/>
              <a:gd name="connsiteX78" fmla="*/ 424139 w 1115694"/>
              <a:gd name="connsiteY78" fmla="*/ 702985 h 1764663"/>
              <a:gd name="connsiteX79" fmla="*/ 509312 w 1115694"/>
              <a:gd name="connsiteY79" fmla="*/ 721146 h 1764663"/>
              <a:gd name="connsiteX80" fmla="*/ 543287 w 1115694"/>
              <a:gd name="connsiteY80" fmla="*/ 710187 h 1764663"/>
              <a:gd name="connsiteX81" fmla="*/ 709091 w 1115694"/>
              <a:gd name="connsiteY81" fmla="*/ 698601 h 1764663"/>
              <a:gd name="connsiteX82" fmla="*/ 741030 w 1115694"/>
              <a:gd name="connsiteY82" fmla="*/ 693747 h 1764663"/>
              <a:gd name="connsiteX83" fmla="*/ 831996 w 1115694"/>
              <a:gd name="connsiteY83" fmla="*/ 373255 h 1764663"/>
              <a:gd name="connsiteX84" fmla="*/ 407230 w 1115694"/>
              <a:gd name="connsiteY84" fmla="*/ 93314 h 1764663"/>
              <a:gd name="connsiteX85" fmla="*/ 129324 w 1115694"/>
              <a:gd name="connsiteY85" fmla="*/ 366053 h 1764663"/>
              <a:gd name="connsiteX86" fmla="*/ 257239 w 1115694"/>
              <a:gd name="connsiteY86" fmla="*/ 730540 h 1764663"/>
              <a:gd name="connsiteX87" fmla="*/ 650535 w 1115694"/>
              <a:gd name="connsiteY87" fmla="*/ 901981 h 1764663"/>
              <a:gd name="connsiteX88" fmla="*/ 701732 w 1115694"/>
              <a:gd name="connsiteY88" fmla="*/ 834970 h 1764663"/>
              <a:gd name="connsiteX89" fmla="*/ 652883 w 1115694"/>
              <a:gd name="connsiteY89" fmla="*/ 859551 h 1764663"/>
              <a:gd name="connsiteX90" fmla="*/ 650535 w 1115694"/>
              <a:gd name="connsiteY90" fmla="*/ 901981 h 1764663"/>
              <a:gd name="connsiteX91" fmla="*/ 296068 w 1115694"/>
              <a:gd name="connsiteY91" fmla="*/ 857673 h 1764663"/>
              <a:gd name="connsiteX92" fmla="*/ 345386 w 1115694"/>
              <a:gd name="connsiteY92" fmla="*/ 908713 h 1764663"/>
              <a:gd name="connsiteX93" fmla="*/ 296068 w 1115694"/>
              <a:gd name="connsiteY93" fmla="*/ 857673 h 1764663"/>
              <a:gd name="connsiteX94" fmla="*/ 479251 w 1115694"/>
              <a:gd name="connsiteY94" fmla="*/ 947385 h 1764663"/>
              <a:gd name="connsiteX95" fmla="*/ 524186 w 1115694"/>
              <a:gd name="connsiteY95" fmla="*/ 944411 h 1764663"/>
              <a:gd name="connsiteX96" fmla="*/ 502892 w 1115694"/>
              <a:gd name="connsiteY96" fmla="*/ 913254 h 1764663"/>
              <a:gd name="connsiteX97" fmla="*/ 479251 w 1115694"/>
              <a:gd name="connsiteY97" fmla="*/ 947385 h 176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115694" h="1764663">
                <a:moveTo>
                  <a:pt x="531388" y="0"/>
                </a:moveTo>
                <a:cubicBezTo>
                  <a:pt x="593231" y="12212"/>
                  <a:pt x="653979" y="27869"/>
                  <a:pt x="707838" y="62157"/>
                </a:cubicBez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70455" y="681378"/>
                  <a:pt x="14874" y="542817"/>
                  <a:pt x="40864" y="375604"/>
                </a:cubicBezTo>
                <a:cubicBezTo>
                  <a:pt x="65445" y="217315"/>
                  <a:pt x="154375" y="105369"/>
                  <a:pt x="298416" y="38515"/>
                </a:cubicBezTo>
                <a:cubicBezTo>
                  <a:pt x="337871" y="20197"/>
                  <a:pt x="382023" y="12525"/>
                  <a:pt x="424139" y="0"/>
                </a:cubicBezTo>
                <a:cubicBezTo>
                  <a:pt x="459837" y="0"/>
                  <a:pt x="495690" y="0"/>
                  <a:pt x="531388" y="0"/>
                </a:cubicBezTo>
                <a:close/>
                <a:moveTo>
                  <a:pt x="257239" y="730540"/>
                </a:move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793324" y="177703"/>
                  <a:pt x="603095" y="51824"/>
                  <a:pt x="407230" y="93314"/>
                </a:cubicBezTo>
                <a:cubicBezTo>
                  <a:pt x="259118" y="124784"/>
                  <a:pt x="162829" y="218724"/>
                  <a:pt x="129324" y="366053"/>
                </a:cubicBezTo>
                <a:cubicBezTo>
                  <a:pt x="96132" y="511190"/>
                  <a:pt x="143885" y="633469"/>
                  <a:pt x="257239" y="730540"/>
                </a:cubicBezTo>
                <a:close/>
                <a:moveTo>
                  <a:pt x="650535" y="901981"/>
                </a:moveTo>
                <a:cubicBezTo>
                  <a:pt x="689050" y="892900"/>
                  <a:pt x="708778" y="866440"/>
                  <a:pt x="701732" y="834970"/>
                </a:cubicBez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479251" y="947385"/>
                </a:move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ubicBezTo>
                  <a:pt x="495690" y="923900"/>
                  <a:pt x="489115" y="933294"/>
                  <a:pt x="479251" y="947385"/>
                </a:cubicBezTo>
                <a:close/>
              </a:path>
            </a:pathLst>
          </a:custGeom>
          <a:solidFill>
            <a:schemeClr val="accent2"/>
          </a:solidFill>
          <a:ln w="155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019A92-A8C5-4268-A3B5-6DC729F50E06}"/>
              </a:ext>
            </a:extLst>
          </p:cNvPr>
          <p:cNvSpPr/>
          <p:nvPr/>
        </p:nvSpPr>
        <p:spPr>
          <a:xfrm>
            <a:off x="5521483" y="2318368"/>
            <a:ext cx="674514" cy="592887"/>
          </a:xfrm>
          <a:custGeom>
            <a:avLst/>
            <a:gdLst>
              <a:gd name="connsiteX0" fmla="*/ 1377686 w 2133362"/>
              <a:gd name="connsiteY0" fmla="*/ 1313851 h 1875192"/>
              <a:gd name="connsiteX1" fmla="*/ 1377686 w 2133362"/>
              <a:gd name="connsiteY1" fmla="*/ 1457686 h 1875192"/>
              <a:gd name="connsiteX2" fmla="*/ 1597855 w 2133362"/>
              <a:gd name="connsiteY2" fmla="*/ 1457686 h 1875192"/>
              <a:gd name="connsiteX3" fmla="*/ 1597855 w 2133362"/>
              <a:gd name="connsiteY3" fmla="*/ 1313851 h 1875192"/>
              <a:gd name="connsiteX4" fmla="*/ 1377686 w 2133362"/>
              <a:gd name="connsiteY4" fmla="*/ 1313851 h 1875192"/>
              <a:gd name="connsiteX5" fmla="*/ 266004 w 2133362"/>
              <a:gd name="connsiteY5" fmla="*/ 1313851 h 1875192"/>
              <a:gd name="connsiteX6" fmla="*/ 266004 w 2133362"/>
              <a:gd name="connsiteY6" fmla="*/ 1458020 h 1875192"/>
              <a:gd name="connsiteX7" fmla="*/ 486340 w 2133362"/>
              <a:gd name="connsiteY7" fmla="*/ 1458020 h 1875192"/>
              <a:gd name="connsiteX8" fmla="*/ 486340 w 2133362"/>
              <a:gd name="connsiteY8" fmla="*/ 1313851 h 1875192"/>
              <a:gd name="connsiteX9" fmla="*/ 266004 w 2133362"/>
              <a:gd name="connsiteY9" fmla="*/ 1313851 h 1875192"/>
              <a:gd name="connsiteX10" fmla="*/ 515841 w 2133362"/>
              <a:gd name="connsiteY10" fmla="*/ 1313684 h 1875192"/>
              <a:gd name="connsiteX11" fmla="*/ 515841 w 2133362"/>
              <a:gd name="connsiteY11" fmla="*/ 1458020 h 1875192"/>
              <a:gd name="connsiteX12" fmla="*/ 758177 w 2133362"/>
              <a:gd name="connsiteY12" fmla="*/ 1458020 h 1875192"/>
              <a:gd name="connsiteX13" fmla="*/ 758177 w 2133362"/>
              <a:gd name="connsiteY13" fmla="*/ 1313684 h 1875192"/>
              <a:gd name="connsiteX14" fmla="*/ 515841 w 2133362"/>
              <a:gd name="connsiteY14" fmla="*/ 1313684 h 1875192"/>
              <a:gd name="connsiteX15" fmla="*/ 1627189 w 2133362"/>
              <a:gd name="connsiteY15" fmla="*/ 1313518 h 1875192"/>
              <a:gd name="connsiteX16" fmla="*/ 1627189 w 2133362"/>
              <a:gd name="connsiteY16" fmla="*/ 1457686 h 1875192"/>
              <a:gd name="connsiteX17" fmla="*/ 1869359 w 2133362"/>
              <a:gd name="connsiteY17" fmla="*/ 1457686 h 1875192"/>
              <a:gd name="connsiteX18" fmla="*/ 1869359 w 2133362"/>
              <a:gd name="connsiteY18" fmla="*/ 1313518 h 1875192"/>
              <a:gd name="connsiteX19" fmla="*/ 1627189 w 2133362"/>
              <a:gd name="connsiteY19" fmla="*/ 1313518 h 1875192"/>
              <a:gd name="connsiteX20" fmla="*/ 1627022 w 2133362"/>
              <a:gd name="connsiteY20" fmla="*/ 1140515 h 1875192"/>
              <a:gd name="connsiteX21" fmla="*/ 1627022 w 2133362"/>
              <a:gd name="connsiteY21" fmla="*/ 1284351 h 1875192"/>
              <a:gd name="connsiteX22" fmla="*/ 1869525 w 2133362"/>
              <a:gd name="connsiteY22" fmla="*/ 1284351 h 1875192"/>
              <a:gd name="connsiteX23" fmla="*/ 1869525 w 2133362"/>
              <a:gd name="connsiteY23" fmla="*/ 1140515 h 1875192"/>
              <a:gd name="connsiteX24" fmla="*/ 1627022 w 2133362"/>
              <a:gd name="connsiteY24" fmla="*/ 1140515 h 1875192"/>
              <a:gd name="connsiteX25" fmla="*/ 515674 w 2133362"/>
              <a:gd name="connsiteY25" fmla="*/ 1140515 h 1875192"/>
              <a:gd name="connsiteX26" fmla="*/ 515674 w 2133362"/>
              <a:gd name="connsiteY26" fmla="*/ 1284184 h 1875192"/>
              <a:gd name="connsiteX27" fmla="*/ 758344 w 2133362"/>
              <a:gd name="connsiteY27" fmla="*/ 1284184 h 1875192"/>
              <a:gd name="connsiteX28" fmla="*/ 758344 w 2133362"/>
              <a:gd name="connsiteY28" fmla="*/ 1140515 h 1875192"/>
              <a:gd name="connsiteX29" fmla="*/ 515674 w 2133362"/>
              <a:gd name="connsiteY29" fmla="*/ 1140515 h 1875192"/>
              <a:gd name="connsiteX30" fmla="*/ 1377686 w 2133362"/>
              <a:gd name="connsiteY30" fmla="*/ 1140349 h 1875192"/>
              <a:gd name="connsiteX31" fmla="*/ 1377686 w 2133362"/>
              <a:gd name="connsiteY31" fmla="*/ 1284351 h 1875192"/>
              <a:gd name="connsiteX32" fmla="*/ 1597355 w 2133362"/>
              <a:gd name="connsiteY32" fmla="*/ 1284351 h 1875192"/>
              <a:gd name="connsiteX33" fmla="*/ 1597355 w 2133362"/>
              <a:gd name="connsiteY33" fmla="*/ 1140349 h 1875192"/>
              <a:gd name="connsiteX34" fmla="*/ 1377686 w 2133362"/>
              <a:gd name="connsiteY34" fmla="*/ 1140349 h 1875192"/>
              <a:gd name="connsiteX35" fmla="*/ 266337 w 2133362"/>
              <a:gd name="connsiteY35" fmla="*/ 1140349 h 1875192"/>
              <a:gd name="connsiteX36" fmla="*/ 266337 w 2133362"/>
              <a:gd name="connsiteY36" fmla="*/ 1284184 h 1875192"/>
              <a:gd name="connsiteX37" fmla="*/ 486340 w 2133362"/>
              <a:gd name="connsiteY37" fmla="*/ 1284184 h 1875192"/>
              <a:gd name="connsiteX38" fmla="*/ 486340 w 2133362"/>
              <a:gd name="connsiteY38" fmla="*/ 1140349 h 1875192"/>
              <a:gd name="connsiteX39" fmla="*/ 266337 w 2133362"/>
              <a:gd name="connsiteY39" fmla="*/ 1140349 h 1875192"/>
              <a:gd name="connsiteX40" fmla="*/ 1072682 w 2133362"/>
              <a:gd name="connsiteY40" fmla="*/ 1039014 h 1875192"/>
              <a:gd name="connsiteX41" fmla="*/ 1993527 w 2133362"/>
              <a:gd name="connsiteY41" fmla="*/ 1039014 h 1875192"/>
              <a:gd name="connsiteX42" fmla="*/ 2010528 w 2133362"/>
              <a:gd name="connsiteY42" fmla="*/ 1056014 h 1875192"/>
              <a:gd name="connsiteX43" fmla="*/ 2010027 w 2133362"/>
              <a:gd name="connsiteY43" fmla="*/ 1875025 h 1875192"/>
              <a:gd name="connsiteX44" fmla="*/ 1260017 w 2133362"/>
              <a:gd name="connsiteY44" fmla="*/ 1875025 h 1875192"/>
              <a:gd name="connsiteX45" fmla="*/ 1260351 w 2133362"/>
              <a:gd name="connsiteY45" fmla="*/ 1869192 h 1875192"/>
              <a:gd name="connsiteX46" fmla="*/ 1260351 w 2133362"/>
              <a:gd name="connsiteY46" fmla="*/ 1288684 h 1875192"/>
              <a:gd name="connsiteX47" fmla="*/ 1260017 w 2133362"/>
              <a:gd name="connsiteY47" fmla="*/ 1280850 h 1875192"/>
              <a:gd name="connsiteX48" fmla="*/ 900179 w 2133362"/>
              <a:gd name="connsiteY48" fmla="*/ 1280850 h 1875192"/>
              <a:gd name="connsiteX49" fmla="*/ 900179 w 2133362"/>
              <a:gd name="connsiteY49" fmla="*/ 1290351 h 1875192"/>
              <a:gd name="connsiteX50" fmla="*/ 900179 w 2133362"/>
              <a:gd name="connsiteY50" fmla="*/ 1415352 h 1875192"/>
              <a:gd name="connsiteX51" fmla="*/ 900012 w 2133362"/>
              <a:gd name="connsiteY51" fmla="*/ 1875192 h 1875192"/>
              <a:gd name="connsiteX52" fmla="*/ 116669 w 2133362"/>
              <a:gd name="connsiteY52" fmla="*/ 1875192 h 1875192"/>
              <a:gd name="connsiteX53" fmla="*/ 116335 w 2133362"/>
              <a:gd name="connsiteY53" fmla="*/ 1866858 h 1875192"/>
              <a:gd name="connsiteX54" fmla="*/ 116335 w 2133362"/>
              <a:gd name="connsiteY54" fmla="*/ 1048514 h 1875192"/>
              <a:gd name="connsiteX55" fmla="*/ 116835 w 2133362"/>
              <a:gd name="connsiteY55" fmla="*/ 1039181 h 1875192"/>
              <a:gd name="connsiteX56" fmla="*/ 129335 w 2133362"/>
              <a:gd name="connsiteY56" fmla="*/ 1039181 h 1875192"/>
              <a:gd name="connsiteX57" fmla="*/ 1072682 w 2133362"/>
              <a:gd name="connsiteY57" fmla="*/ 1039014 h 1875192"/>
              <a:gd name="connsiteX58" fmla="*/ 743010 w 2133362"/>
              <a:gd name="connsiteY58" fmla="*/ 568507 h 1875192"/>
              <a:gd name="connsiteX59" fmla="*/ 743010 w 2133362"/>
              <a:gd name="connsiteY59" fmla="*/ 788177 h 1875192"/>
              <a:gd name="connsiteX60" fmla="*/ 1044348 w 2133362"/>
              <a:gd name="connsiteY60" fmla="*/ 788177 h 1875192"/>
              <a:gd name="connsiteX61" fmla="*/ 1044348 w 2133362"/>
              <a:gd name="connsiteY61" fmla="*/ 568507 h 1875192"/>
              <a:gd name="connsiteX62" fmla="*/ 743010 w 2133362"/>
              <a:gd name="connsiteY62" fmla="*/ 568507 h 1875192"/>
              <a:gd name="connsiteX63" fmla="*/ 1085515 w 2133362"/>
              <a:gd name="connsiteY63" fmla="*/ 568007 h 1875192"/>
              <a:gd name="connsiteX64" fmla="*/ 1085515 w 2133362"/>
              <a:gd name="connsiteY64" fmla="*/ 787843 h 1875192"/>
              <a:gd name="connsiteX65" fmla="*/ 1386685 w 2133362"/>
              <a:gd name="connsiteY65" fmla="*/ 787843 h 1875192"/>
              <a:gd name="connsiteX66" fmla="*/ 1386685 w 2133362"/>
              <a:gd name="connsiteY66" fmla="*/ 568007 h 1875192"/>
              <a:gd name="connsiteX67" fmla="*/ 1085515 w 2133362"/>
              <a:gd name="connsiteY67" fmla="*/ 568007 h 1875192"/>
              <a:gd name="connsiteX68" fmla="*/ 1486354 w 2133362"/>
              <a:gd name="connsiteY68" fmla="*/ 406505 h 1875192"/>
              <a:gd name="connsiteX69" fmla="*/ 1486354 w 2133362"/>
              <a:gd name="connsiteY69" fmla="*/ 837344 h 1875192"/>
              <a:gd name="connsiteX70" fmla="*/ 631009 w 2133362"/>
              <a:gd name="connsiteY70" fmla="*/ 837344 h 1875192"/>
              <a:gd name="connsiteX71" fmla="*/ 631009 w 2133362"/>
              <a:gd name="connsiteY71" fmla="*/ 410505 h 1875192"/>
              <a:gd name="connsiteX72" fmla="*/ 611175 w 2133362"/>
              <a:gd name="connsiteY72" fmla="*/ 439839 h 1875192"/>
              <a:gd name="connsiteX73" fmla="*/ 611508 w 2133362"/>
              <a:gd name="connsiteY73" fmla="*/ 854845 h 1875192"/>
              <a:gd name="connsiteX74" fmla="*/ 611508 w 2133362"/>
              <a:gd name="connsiteY74" fmla="*/ 864345 h 1875192"/>
              <a:gd name="connsiteX75" fmla="*/ 1507854 w 2133362"/>
              <a:gd name="connsiteY75" fmla="*/ 864345 h 1875192"/>
              <a:gd name="connsiteX76" fmla="*/ 1508354 w 2133362"/>
              <a:gd name="connsiteY76" fmla="*/ 861344 h 1875192"/>
              <a:gd name="connsiteX77" fmla="*/ 1508354 w 2133362"/>
              <a:gd name="connsiteY77" fmla="*/ 428839 h 1875192"/>
              <a:gd name="connsiteX78" fmla="*/ 1506021 w 2133362"/>
              <a:gd name="connsiteY78" fmla="*/ 422172 h 1875192"/>
              <a:gd name="connsiteX79" fmla="*/ 1486354 w 2133362"/>
              <a:gd name="connsiteY79" fmla="*/ 406505 h 1875192"/>
              <a:gd name="connsiteX80" fmla="*/ 1085182 w 2133362"/>
              <a:gd name="connsiteY80" fmla="*/ 402338 h 1875192"/>
              <a:gd name="connsiteX81" fmla="*/ 1085182 w 2133362"/>
              <a:gd name="connsiteY81" fmla="*/ 546007 h 1875192"/>
              <a:gd name="connsiteX82" fmla="*/ 1386186 w 2133362"/>
              <a:gd name="connsiteY82" fmla="*/ 546007 h 1875192"/>
              <a:gd name="connsiteX83" fmla="*/ 1386186 w 2133362"/>
              <a:gd name="connsiteY83" fmla="*/ 402338 h 1875192"/>
              <a:gd name="connsiteX84" fmla="*/ 1085182 w 2133362"/>
              <a:gd name="connsiteY84" fmla="*/ 402338 h 1875192"/>
              <a:gd name="connsiteX85" fmla="*/ 743010 w 2133362"/>
              <a:gd name="connsiteY85" fmla="*/ 402005 h 1875192"/>
              <a:gd name="connsiteX86" fmla="*/ 743010 w 2133362"/>
              <a:gd name="connsiteY86" fmla="*/ 546174 h 1875192"/>
              <a:gd name="connsiteX87" fmla="*/ 1044181 w 2133362"/>
              <a:gd name="connsiteY87" fmla="*/ 546174 h 1875192"/>
              <a:gd name="connsiteX88" fmla="*/ 1044181 w 2133362"/>
              <a:gd name="connsiteY88" fmla="*/ 402005 h 1875192"/>
              <a:gd name="connsiteX89" fmla="*/ 743010 w 2133362"/>
              <a:gd name="connsiteY89" fmla="*/ 402005 h 1875192"/>
              <a:gd name="connsiteX90" fmla="*/ 1060515 w 2133362"/>
              <a:gd name="connsiteY90" fmla="*/ 24835 h 1875192"/>
              <a:gd name="connsiteX91" fmla="*/ 1099849 w 2133362"/>
              <a:gd name="connsiteY91" fmla="*/ 54669 h 1875192"/>
              <a:gd name="connsiteX92" fmla="*/ 1522521 w 2133362"/>
              <a:gd name="connsiteY92" fmla="*/ 375006 h 1875192"/>
              <a:gd name="connsiteX93" fmla="*/ 1535688 w 2133362"/>
              <a:gd name="connsiteY93" fmla="*/ 410007 h 1875192"/>
              <a:gd name="connsiteX94" fmla="*/ 1497187 w 2133362"/>
              <a:gd name="connsiteY94" fmla="*/ 380840 h 1875192"/>
              <a:gd name="connsiteX95" fmla="*/ 1070682 w 2133362"/>
              <a:gd name="connsiteY95" fmla="*/ 55836 h 1875192"/>
              <a:gd name="connsiteX96" fmla="*/ 1055848 w 2133362"/>
              <a:gd name="connsiteY96" fmla="*/ 55669 h 1875192"/>
              <a:gd name="connsiteX97" fmla="*/ 598176 w 2133362"/>
              <a:gd name="connsiteY97" fmla="*/ 404340 h 1875192"/>
              <a:gd name="connsiteX98" fmla="*/ 590842 w 2133362"/>
              <a:gd name="connsiteY98" fmla="*/ 409840 h 1875192"/>
              <a:gd name="connsiteX99" fmla="*/ 602676 w 2133362"/>
              <a:gd name="connsiteY99" fmla="*/ 376173 h 1875192"/>
              <a:gd name="connsiteX100" fmla="*/ 1056348 w 2133362"/>
              <a:gd name="connsiteY100" fmla="*/ 27835 h 1875192"/>
              <a:gd name="connsiteX101" fmla="*/ 1060515 w 2133362"/>
              <a:gd name="connsiteY101" fmla="*/ 24835 h 1875192"/>
              <a:gd name="connsiteX102" fmla="*/ 1060514 w 2133362"/>
              <a:gd name="connsiteY102" fmla="*/ 3500 h 1875192"/>
              <a:gd name="connsiteX103" fmla="*/ 1054681 w 2133362"/>
              <a:gd name="connsiteY103" fmla="*/ 7667 h 1875192"/>
              <a:gd name="connsiteX104" fmla="*/ 813678 w 2133362"/>
              <a:gd name="connsiteY104" fmla="*/ 191502 h 1875192"/>
              <a:gd name="connsiteX105" fmla="*/ 581841 w 2133362"/>
              <a:gd name="connsiteY105" fmla="*/ 368171 h 1875192"/>
              <a:gd name="connsiteX106" fmla="*/ 572175 w 2133362"/>
              <a:gd name="connsiteY106" fmla="*/ 385338 h 1875192"/>
              <a:gd name="connsiteX107" fmla="*/ 572508 w 2133362"/>
              <a:gd name="connsiteY107" fmla="*/ 436172 h 1875192"/>
              <a:gd name="connsiteX108" fmla="*/ 573675 w 2133362"/>
              <a:gd name="connsiteY108" fmla="*/ 446172 h 1875192"/>
              <a:gd name="connsiteX109" fmla="*/ 1063515 w 2133362"/>
              <a:gd name="connsiteY109" fmla="*/ 83001 h 1875192"/>
              <a:gd name="connsiteX110" fmla="*/ 1552188 w 2133362"/>
              <a:gd name="connsiteY110" fmla="*/ 450672 h 1875192"/>
              <a:gd name="connsiteX111" fmla="*/ 1552355 w 2133362"/>
              <a:gd name="connsiteY111" fmla="*/ 389005 h 1875192"/>
              <a:gd name="connsiteX112" fmla="*/ 1539521 w 2133362"/>
              <a:gd name="connsiteY112" fmla="*/ 362338 h 1875192"/>
              <a:gd name="connsiteX113" fmla="*/ 1135682 w 2133362"/>
              <a:gd name="connsiteY113" fmla="*/ 59834 h 1875192"/>
              <a:gd name="connsiteX114" fmla="*/ 1060514 w 2133362"/>
              <a:gd name="connsiteY114" fmla="*/ 3500 h 1875192"/>
              <a:gd name="connsiteX115" fmla="*/ 1060014 w 2133362"/>
              <a:gd name="connsiteY115" fmla="*/ 0 h 1875192"/>
              <a:gd name="connsiteX116" fmla="*/ 1061681 w 2133362"/>
              <a:gd name="connsiteY116" fmla="*/ 0 h 1875192"/>
              <a:gd name="connsiteX117" fmla="*/ 1067181 w 2133362"/>
              <a:gd name="connsiteY117" fmla="*/ 5000 h 1875192"/>
              <a:gd name="connsiteX118" fmla="*/ 1501354 w 2133362"/>
              <a:gd name="connsiteY118" fmla="*/ 331004 h 1875192"/>
              <a:gd name="connsiteX119" fmla="*/ 1527521 w 2133362"/>
              <a:gd name="connsiteY119" fmla="*/ 339671 h 1875192"/>
              <a:gd name="connsiteX120" fmla="*/ 1836691 w 2133362"/>
              <a:gd name="connsiteY120" fmla="*/ 339004 h 1875192"/>
              <a:gd name="connsiteX121" fmla="*/ 1858525 w 2133362"/>
              <a:gd name="connsiteY121" fmla="*/ 353505 h 1875192"/>
              <a:gd name="connsiteX122" fmla="*/ 2125695 w 2133362"/>
              <a:gd name="connsiteY122" fmla="*/ 977013 h 1875192"/>
              <a:gd name="connsiteX123" fmla="*/ 2133362 w 2133362"/>
              <a:gd name="connsiteY123" fmla="*/ 993346 h 1875192"/>
              <a:gd name="connsiteX124" fmla="*/ 2133362 w 2133362"/>
              <a:gd name="connsiteY124" fmla="*/ 995013 h 1875192"/>
              <a:gd name="connsiteX125" fmla="*/ 2123529 w 2133362"/>
              <a:gd name="connsiteY125" fmla="*/ 995846 h 1875192"/>
              <a:gd name="connsiteX126" fmla="*/ 9833 w 2133362"/>
              <a:gd name="connsiteY126" fmla="*/ 995846 h 1875192"/>
              <a:gd name="connsiteX127" fmla="*/ 0 w 2133362"/>
              <a:gd name="connsiteY127" fmla="*/ 995013 h 1875192"/>
              <a:gd name="connsiteX128" fmla="*/ 0 w 2133362"/>
              <a:gd name="connsiteY128" fmla="*/ 993346 h 1875192"/>
              <a:gd name="connsiteX129" fmla="*/ 2833 w 2133362"/>
              <a:gd name="connsiteY129" fmla="*/ 988513 h 1875192"/>
              <a:gd name="connsiteX130" fmla="*/ 275337 w 2133362"/>
              <a:gd name="connsiteY130" fmla="*/ 352171 h 1875192"/>
              <a:gd name="connsiteX131" fmla="*/ 295337 w 2133362"/>
              <a:gd name="connsiteY131" fmla="*/ 339171 h 1875192"/>
              <a:gd name="connsiteX132" fmla="*/ 598508 w 2133362"/>
              <a:gd name="connsiteY132" fmla="*/ 340004 h 1875192"/>
              <a:gd name="connsiteX133" fmla="*/ 627675 w 2133362"/>
              <a:gd name="connsiteY133" fmla="*/ 330171 h 1875192"/>
              <a:gd name="connsiteX134" fmla="*/ 854678 w 2133362"/>
              <a:gd name="connsiteY134" fmla="*/ 156835 h 1875192"/>
              <a:gd name="connsiteX135" fmla="*/ 1060014 w 2133362"/>
              <a:gd name="connsiteY135" fmla="*/ 0 h 18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33362" h="1875192">
                <a:moveTo>
                  <a:pt x="1377686" y="1313851"/>
                </a:moveTo>
                <a:cubicBezTo>
                  <a:pt x="1377686" y="1362185"/>
                  <a:pt x="1377686" y="1409852"/>
                  <a:pt x="1377686" y="1457686"/>
                </a:cubicBezTo>
                <a:cubicBezTo>
                  <a:pt x="1451353" y="1457686"/>
                  <a:pt x="1524354" y="1457686"/>
                  <a:pt x="1597855" y="1457686"/>
                </a:cubicBezTo>
                <a:cubicBezTo>
                  <a:pt x="1597855" y="1409686"/>
                  <a:pt x="1597855" y="1362185"/>
                  <a:pt x="1597855" y="1313851"/>
                </a:cubicBezTo>
                <a:cubicBezTo>
                  <a:pt x="1524188" y="1313851"/>
                  <a:pt x="1451020" y="1313851"/>
                  <a:pt x="1377686" y="1313851"/>
                </a:cubicBezTo>
                <a:close/>
                <a:moveTo>
                  <a:pt x="266004" y="1313851"/>
                </a:moveTo>
                <a:cubicBezTo>
                  <a:pt x="266004" y="1361852"/>
                  <a:pt x="266004" y="1409352"/>
                  <a:pt x="266004" y="1458020"/>
                </a:cubicBezTo>
                <a:cubicBezTo>
                  <a:pt x="339672" y="1458020"/>
                  <a:pt x="412839" y="1458020"/>
                  <a:pt x="486340" y="1458020"/>
                </a:cubicBezTo>
                <a:cubicBezTo>
                  <a:pt x="486340" y="1409852"/>
                  <a:pt x="486340" y="1362018"/>
                  <a:pt x="486340" y="1313851"/>
                </a:cubicBezTo>
                <a:cubicBezTo>
                  <a:pt x="412839" y="1313851"/>
                  <a:pt x="339672" y="1313851"/>
                  <a:pt x="266004" y="1313851"/>
                </a:cubicBezTo>
                <a:close/>
                <a:moveTo>
                  <a:pt x="515841" y="1313684"/>
                </a:moveTo>
                <a:cubicBezTo>
                  <a:pt x="515841" y="1361852"/>
                  <a:pt x="515841" y="1409686"/>
                  <a:pt x="515841" y="1458020"/>
                </a:cubicBezTo>
                <a:cubicBezTo>
                  <a:pt x="596842" y="1458020"/>
                  <a:pt x="677176" y="1458020"/>
                  <a:pt x="758177" y="1458020"/>
                </a:cubicBezTo>
                <a:cubicBezTo>
                  <a:pt x="758177" y="1409519"/>
                  <a:pt x="758177" y="1361685"/>
                  <a:pt x="758177" y="1313684"/>
                </a:cubicBezTo>
                <a:cubicBezTo>
                  <a:pt x="677176" y="1313684"/>
                  <a:pt x="596842" y="1313684"/>
                  <a:pt x="515841" y="1313684"/>
                </a:cubicBezTo>
                <a:close/>
                <a:moveTo>
                  <a:pt x="1627189" y="1313518"/>
                </a:moveTo>
                <a:cubicBezTo>
                  <a:pt x="1627189" y="1362185"/>
                  <a:pt x="1627189" y="1410019"/>
                  <a:pt x="1627189" y="1457686"/>
                </a:cubicBezTo>
                <a:cubicBezTo>
                  <a:pt x="1708357" y="1457686"/>
                  <a:pt x="1789025" y="1457686"/>
                  <a:pt x="1869359" y="1457686"/>
                </a:cubicBezTo>
                <a:cubicBezTo>
                  <a:pt x="1869359" y="1409186"/>
                  <a:pt x="1869359" y="1361352"/>
                  <a:pt x="1869359" y="1313518"/>
                </a:cubicBezTo>
                <a:cubicBezTo>
                  <a:pt x="1788358" y="1313518"/>
                  <a:pt x="1708190" y="1313518"/>
                  <a:pt x="1627189" y="1313518"/>
                </a:cubicBezTo>
                <a:close/>
                <a:moveTo>
                  <a:pt x="1627022" y="1140515"/>
                </a:moveTo>
                <a:cubicBezTo>
                  <a:pt x="1627022" y="1188683"/>
                  <a:pt x="1627022" y="1236350"/>
                  <a:pt x="1627022" y="1284351"/>
                </a:cubicBezTo>
                <a:cubicBezTo>
                  <a:pt x="1707857" y="1284351"/>
                  <a:pt x="1788191" y="1284351"/>
                  <a:pt x="1869525" y="1284351"/>
                </a:cubicBezTo>
                <a:cubicBezTo>
                  <a:pt x="1869525" y="1236017"/>
                  <a:pt x="1869525" y="1188183"/>
                  <a:pt x="1869525" y="1140515"/>
                </a:cubicBezTo>
                <a:cubicBezTo>
                  <a:pt x="1788358" y="1140515"/>
                  <a:pt x="1707690" y="1140515"/>
                  <a:pt x="1627022" y="1140515"/>
                </a:cubicBezTo>
                <a:close/>
                <a:moveTo>
                  <a:pt x="515674" y="1140515"/>
                </a:moveTo>
                <a:cubicBezTo>
                  <a:pt x="515674" y="1188683"/>
                  <a:pt x="515674" y="1236350"/>
                  <a:pt x="515674" y="1284184"/>
                </a:cubicBezTo>
                <a:cubicBezTo>
                  <a:pt x="596842" y="1284184"/>
                  <a:pt x="677509" y="1284184"/>
                  <a:pt x="758344" y="1284184"/>
                </a:cubicBezTo>
                <a:cubicBezTo>
                  <a:pt x="758344" y="1236017"/>
                  <a:pt x="758344" y="1188349"/>
                  <a:pt x="758344" y="1140515"/>
                </a:cubicBezTo>
                <a:cubicBezTo>
                  <a:pt x="677176" y="1140515"/>
                  <a:pt x="596342" y="1140515"/>
                  <a:pt x="515674" y="1140515"/>
                </a:cubicBezTo>
                <a:close/>
                <a:moveTo>
                  <a:pt x="1377686" y="1140349"/>
                </a:moveTo>
                <a:cubicBezTo>
                  <a:pt x="1377686" y="1188516"/>
                  <a:pt x="1377686" y="1236183"/>
                  <a:pt x="1377686" y="1284351"/>
                </a:cubicBezTo>
                <a:cubicBezTo>
                  <a:pt x="1451353" y="1284351"/>
                  <a:pt x="1524354" y="1284351"/>
                  <a:pt x="1597355" y="1284351"/>
                </a:cubicBezTo>
                <a:cubicBezTo>
                  <a:pt x="1597355" y="1236017"/>
                  <a:pt x="1597355" y="1188183"/>
                  <a:pt x="1597355" y="1140349"/>
                </a:cubicBezTo>
                <a:cubicBezTo>
                  <a:pt x="1523854" y="1140349"/>
                  <a:pt x="1451020" y="1140349"/>
                  <a:pt x="1377686" y="1140349"/>
                </a:cubicBezTo>
                <a:close/>
                <a:moveTo>
                  <a:pt x="266337" y="1140349"/>
                </a:moveTo>
                <a:cubicBezTo>
                  <a:pt x="266337" y="1188683"/>
                  <a:pt x="266337" y="1236350"/>
                  <a:pt x="266337" y="1284184"/>
                </a:cubicBezTo>
                <a:cubicBezTo>
                  <a:pt x="340005" y="1284184"/>
                  <a:pt x="413006" y="1284184"/>
                  <a:pt x="486340" y="1284184"/>
                </a:cubicBezTo>
                <a:cubicBezTo>
                  <a:pt x="486340" y="1236017"/>
                  <a:pt x="486340" y="1188349"/>
                  <a:pt x="486340" y="1140349"/>
                </a:cubicBezTo>
                <a:cubicBezTo>
                  <a:pt x="412839" y="1140349"/>
                  <a:pt x="340005" y="1140349"/>
                  <a:pt x="266337" y="1140349"/>
                </a:cubicBezTo>
                <a:close/>
                <a:moveTo>
                  <a:pt x="1072682" y="1039014"/>
                </a:moveTo>
                <a:cubicBezTo>
                  <a:pt x="1379686" y="1039014"/>
                  <a:pt x="1686523" y="1039014"/>
                  <a:pt x="1993527" y="1039014"/>
                </a:cubicBezTo>
                <a:cubicBezTo>
                  <a:pt x="2010528" y="1039014"/>
                  <a:pt x="2010528" y="1039014"/>
                  <a:pt x="2010528" y="1056014"/>
                </a:cubicBezTo>
                <a:cubicBezTo>
                  <a:pt x="2010194" y="1329018"/>
                  <a:pt x="2010027" y="1602022"/>
                  <a:pt x="2010027" y="1875025"/>
                </a:cubicBezTo>
                <a:cubicBezTo>
                  <a:pt x="1760024" y="1875025"/>
                  <a:pt x="1510021" y="1875025"/>
                  <a:pt x="1260017" y="1875025"/>
                </a:cubicBezTo>
                <a:cubicBezTo>
                  <a:pt x="1260184" y="1873025"/>
                  <a:pt x="1260351" y="1871192"/>
                  <a:pt x="1260351" y="1869192"/>
                </a:cubicBezTo>
                <a:cubicBezTo>
                  <a:pt x="1260351" y="1675689"/>
                  <a:pt x="1260351" y="1482187"/>
                  <a:pt x="1260351" y="1288684"/>
                </a:cubicBezTo>
                <a:cubicBezTo>
                  <a:pt x="1260351" y="1286184"/>
                  <a:pt x="1260017" y="1283851"/>
                  <a:pt x="1260017" y="1280850"/>
                </a:cubicBezTo>
                <a:cubicBezTo>
                  <a:pt x="1140016" y="1280850"/>
                  <a:pt x="1020514" y="1280850"/>
                  <a:pt x="900179" y="1280850"/>
                </a:cubicBezTo>
                <a:cubicBezTo>
                  <a:pt x="900179" y="1284351"/>
                  <a:pt x="900179" y="1287351"/>
                  <a:pt x="900179" y="1290351"/>
                </a:cubicBezTo>
                <a:cubicBezTo>
                  <a:pt x="900179" y="1332018"/>
                  <a:pt x="900179" y="1373685"/>
                  <a:pt x="900179" y="1415352"/>
                </a:cubicBezTo>
                <a:cubicBezTo>
                  <a:pt x="900179" y="1568688"/>
                  <a:pt x="900179" y="1721856"/>
                  <a:pt x="900012" y="1875192"/>
                </a:cubicBezTo>
                <a:cubicBezTo>
                  <a:pt x="638842" y="1875192"/>
                  <a:pt x="377839" y="1875192"/>
                  <a:pt x="116669" y="1875192"/>
                </a:cubicBezTo>
                <a:cubicBezTo>
                  <a:pt x="116502" y="1872359"/>
                  <a:pt x="116335" y="1869692"/>
                  <a:pt x="116335" y="1866858"/>
                </a:cubicBezTo>
                <a:cubicBezTo>
                  <a:pt x="116335" y="1594022"/>
                  <a:pt x="116335" y="1321351"/>
                  <a:pt x="116335" y="1048514"/>
                </a:cubicBezTo>
                <a:cubicBezTo>
                  <a:pt x="116335" y="1045681"/>
                  <a:pt x="116669" y="1042681"/>
                  <a:pt x="116835" y="1039181"/>
                </a:cubicBezTo>
                <a:cubicBezTo>
                  <a:pt x="121502" y="1039181"/>
                  <a:pt x="125335" y="1039181"/>
                  <a:pt x="129335" y="1039181"/>
                </a:cubicBezTo>
                <a:cubicBezTo>
                  <a:pt x="443840" y="1039181"/>
                  <a:pt x="758177" y="1039014"/>
                  <a:pt x="1072682" y="1039014"/>
                </a:cubicBezTo>
                <a:close/>
                <a:moveTo>
                  <a:pt x="743010" y="568507"/>
                </a:moveTo>
                <a:cubicBezTo>
                  <a:pt x="743010" y="642175"/>
                  <a:pt x="743010" y="715009"/>
                  <a:pt x="743010" y="788177"/>
                </a:cubicBezTo>
                <a:cubicBezTo>
                  <a:pt x="843512" y="788177"/>
                  <a:pt x="943513" y="788177"/>
                  <a:pt x="1044348" y="788177"/>
                </a:cubicBezTo>
                <a:cubicBezTo>
                  <a:pt x="1044348" y="714509"/>
                  <a:pt x="1044348" y="641508"/>
                  <a:pt x="1044348" y="568507"/>
                </a:cubicBezTo>
                <a:cubicBezTo>
                  <a:pt x="943513" y="568507"/>
                  <a:pt x="843178" y="568507"/>
                  <a:pt x="743010" y="568507"/>
                </a:cubicBezTo>
                <a:close/>
                <a:moveTo>
                  <a:pt x="1085515" y="568007"/>
                </a:moveTo>
                <a:cubicBezTo>
                  <a:pt x="1085515" y="641842"/>
                  <a:pt x="1085515" y="714842"/>
                  <a:pt x="1085515" y="787843"/>
                </a:cubicBezTo>
                <a:cubicBezTo>
                  <a:pt x="1186350" y="787843"/>
                  <a:pt x="1286351" y="787843"/>
                  <a:pt x="1386685" y="787843"/>
                </a:cubicBezTo>
                <a:cubicBezTo>
                  <a:pt x="1386685" y="714343"/>
                  <a:pt x="1386685" y="641342"/>
                  <a:pt x="1386685" y="568007"/>
                </a:cubicBezTo>
                <a:cubicBezTo>
                  <a:pt x="1285518" y="568007"/>
                  <a:pt x="1185516" y="568007"/>
                  <a:pt x="1085515" y="568007"/>
                </a:cubicBezTo>
                <a:close/>
                <a:moveTo>
                  <a:pt x="1486354" y="406505"/>
                </a:moveTo>
                <a:cubicBezTo>
                  <a:pt x="1486354" y="551840"/>
                  <a:pt x="1486354" y="694509"/>
                  <a:pt x="1486354" y="837344"/>
                </a:cubicBezTo>
                <a:cubicBezTo>
                  <a:pt x="1201183" y="837344"/>
                  <a:pt x="916679" y="837344"/>
                  <a:pt x="631009" y="837344"/>
                </a:cubicBezTo>
                <a:cubicBezTo>
                  <a:pt x="631009" y="694842"/>
                  <a:pt x="631009" y="552840"/>
                  <a:pt x="631009" y="410505"/>
                </a:cubicBezTo>
                <a:cubicBezTo>
                  <a:pt x="616175" y="415505"/>
                  <a:pt x="611175" y="424839"/>
                  <a:pt x="611175" y="439839"/>
                </a:cubicBezTo>
                <a:cubicBezTo>
                  <a:pt x="611675" y="578174"/>
                  <a:pt x="611508" y="716509"/>
                  <a:pt x="611508" y="854845"/>
                </a:cubicBezTo>
                <a:cubicBezTo>
                  <a:pt x="611508" y="858011"/>
                  <a:pt x="611508" y="861344"/>
                  <a:pt x="611508" y="864345"/>
                </a:cubicBezTo>
                <a:cubicBezTo>
                  <a:pt x="911179" y="864345"/>
                  <a:pt x="1209517" y="864345"/>
                  <a:pt x="1507854" y="864345"/>
                </a:cubicBezTo>
                <a:cubicBezTo>
                  <a:pt x="1508021" y="862844"/>
                  <a:pt x="1508354" y="862011"/>
                  <a:pt x="1508354" y="861344"/>
                </a:cubicBezTo>
                <a:cubicBezTo>
                  <a:pt x="1508354" y="717176"/>
                  <a:pt x="1508354" y="573007"/>
                  <a:pt x="1508354" y="428839"/>
                </a:cubicBezTo>
                <a:cubicBezTo>
                  <a:pt x="1508354" y="426672"/>
                  <a:pt x="1507520" y="423506"/>
                  <a:pt x="1506021" y="422172"/>
                </a:cubicBezTo>
                <a:cubicBezTo>
                  <a:pt x="1500520" y="417172"/>
                  <a:pt x="1494354" y="412672"/>
                  <a:pt x="1486354" y="406505"/>
                </a:cubicBezTo>
                <a:close/>
                <a:moveTo>
                  <a:pt x="1085182" y="402338"/>
                </a:moveTo>
                <a:cubicBezTo>
                  <a:pt x="1085182" y="450506"/>
                  <a:pt x="1085182" y="498006"/>
                  <a:pt x="1085182" y="546007"/>
                </a:cubicBezTo>
                <a:cubicBezTo>
                  <a:pt x="1186183" y="546007"/>
                  <a:pt x="1286184" y="546007"/>
                  <a:pt x="1386186" y="546007"/>
                </a:cubicBezTo>
                <a:cubicBezTo>
                  <a:pt x="1386186" y="497673"/>
                  <a:pt x="1386186" y="449839"/>
                  <a:pt x="1386186" y="402338"/>
                </a:cubicBezTo>
                <a:cubicBezTo>
                  <a:pt x="1285518" y="402338"/>
                  <a:pt x="1185350" y="402338"/>
                  <a:pt x="1085182" y="402338"/>
                </a:cubicBezTo>
                <a:close/>
                <a:moveTo>
                  <a:pt x="743010" y="402005"/>
                </a:moveTo>
                <a:cubicBezTo>
                  <a:pt x="743010" y="450672"/>
                  <a:pt x="743010" y="498506"/>
                  <a:pt x="743010" y="546174"/>
                </a:cubicBezTo>
                <a:cubicBezTo>
                  <a:pt x="843845" y="546174"/>
                  <a:pt x="944013" y="546174"/>
                  <a:pt x="1044181" y="546174"/>
                </a:cubicBezTo>
                <a:cubicBezTo>
                  <a:pt x="1044181" y="497840"/>
                  <a:pt x="1044181" y="450006"/>
                  <a:pt x="1044181" y="402005"/>
                </a:cubicBezTo>
                <a:cubicBezTo>
                  <a:pt x="943513" y="402005"/>
                  <a:pt x="843678" y="402005"/>
                  <a:pt x="743010" y="402005"/>
                </a:cubicBezTo>
                <a:close/>
                <a:moveTo>
                  <a:pt x="1060515" y="24835"/>
                </a:moveTo>
                <a:cubicBezTo>
                  <a:pt x="1073515" y="34668"/>
                  <a:pt x="1086682" y="44669"/>
                  <a:pt x="1099849" y="54669"/>
                </a:cubicBezTo>
                <a:cubicBezTo>
                  <a:pt x="1240684" y="161504"/>
                  <a:pt x="1381353" y="268505"/>
                  <a:pt x="1522521" y="375006"/>
                </a:cubicBezTo>
                <a:cubicBezTo>
                  <a:pt x="1534855" y="384340"/>
                  <a:pt x="1539355" y="394507"/>
                  <a:pt x="1535688" y="410007"/>
                </a:cubicBezTo>
                <a:cubicBezTo>
                  <a:pt x="1522688" y="400173"/>
                  <a:pt x="1509854" y="390506"/>
                  <a:pt x="1497187" y="380840"/>
                </a:cubicBezTo>
                <a:cubicBezTo>
                  <a:pt x="1355019" y="272505"/>
                  <a:pt x="1212684" y="164337"/>
                  <a:pt x="1070682" y="55836"/>
                </a:cubicBezTo>
                <a:cubicBezTo>
                  <a:pt x="1065182" y="51669"/>
                  <a:pt x="1061682" y="51335"/>
                  <a:pt x="1055848" y="55669"/>
                </a:cubicBezTo>
                <a:cubicBezTo>
                  <a:pt x="903346" y="172004"/>
                  <a:pt x="750844" y="288172"/>
                  <a:pt x="598176" y="404340"/>
                </a:cubicBezTo>
                <a:cubicBezTo>
                  <a:pt x="596009" y="406007"/>
                  <a:pt x="593842" y="407673"/>
                  <a:pt x="590842" y="409840"/>
                </a:cubicBezTo>
                <a:cubicBezTo>
                  <a:pt x="588008" y="395507"/>
                  <a:pt x="590342" y="385506"/>
                  <a:pt x="602676" y="376173"/>
                </a:cubicBezTo>
                <a:cubicBezTo>
                  <a:pt x="754178" y="260338"/>
                  <a:pt x="905180" y="144003"/>
                  <a:pt x="1056348" y="27835"/>
                </a:cubicBezTo>
                <a:cubicBezTo>
                  <a:pt x="1057515" y="27002"/>
                  <a:pt x="1058515" y="26169"/>
                  <a:pt x="1060515" y="24835"/>
                </a:cubicBezTo>
                <a:close/>
                <a:moveTo>
                  <a:pt x="1060514" y="3500"/>
                </a:moveTo>
                <a:cubicBezTo>
                  <a:pt x="1058181" y="5167"/>
                  <a:pt x="1056348" y="6333"/>
                  <a:pt x="1054681" y="7667"/>
                </a:cubicBezTo>
                <a:cubicBezTo>
                  <a:pt x="974347" y="68834"/>
                  <a:pt x="894012" y="130168"/>
                  <a:pt x="813678" y="191502"/>
                </a:cubicBezTo>
                <a:cubicBezTo>
                  <a:pt x="736344" y="250336"/>
                  <a:pt x="659176" y="309337"/>
                  <a:pt x="581841" y="368171"/>
                </a:cubicBezTo>
                <a:cubicBezTo>
                  <a:pt x="576008" y="372672"/>
                  <a:pt x="571841" y="377338"/>
                  <a:pt x="572175" y="385338"/>
                </a:cubicBezTo>
                <a:cubicBezTo>
                  <a:pt x="572508" y="402338"/>
                  <a:pt x="572341" y="419172"/>
                  <a:pt x="572508" y="436172"/>
                </a:cubicBezTo>
                <a:cubicBezTo>
                  <a:pt x="572508" y="439005"/>
                  <a:pt x="573174" y="441839"/>
                  <a:pt x="573675" y="446172"/>
                </a:cubicBezTo>
                <a:cubicBezTo>
                  <a:pt x="740343" y="328004"/>
                  <a:pt x="899679" y="202836"/>
                  <a:pt x="1063515" y="83001"/>
                </a:cubicBezTo>
                <a:cubicBezTo>
                  <a:pt x="1225683" y="205503"/>
                  <a:pt x="1386685" y="329338"/>
                  <a:pt x="1552188" y="450672"/>
                </a:cubicBezTo>
                <a:cubicBezTo>
                  <a:pt x="1552188" y="428339"/>
                  <a:pt x="1551521" y="408672"/>
                  <a:pt x="1552355" y="389005"/>
                </a:cubicBezTo>
                <a:cubicBezTo>
                  <a:pt x="1552855" y="377172"/>
                  <a:pt x="1549021" y="369505"/>
                  <a:pt x="1539521" y="362338"/>
                </a:cubicBezTo>
                <a:cubicBezTo>
                  <a:pt x="1404853" y="261670"/>
                  <a:pt x="1270351" y="160669"/>
                  <a:pt x="1135682" y="59834"/>
                </a:cubicBezTo>
                <a:cubicBezTo>
                  <a:pt x="1110682" y="41001"/>
                  <a:pt x="1085682" y="22333"/>
                  <a:pt x="1060514" y="3500"/>
                </a:cubicBezTo>
                <a:close/>
                <a:moveTo>
                  <a:pt x="1060014" y="0"/>
                </a:moveTo>
                <a:cubicBezTo>
                  <a:pt x="1060514" y="0"/>
                  <a:pt x="1061181" y="0"/>
                  <a:pt x="1061681" y="0"/>
                </a:cubicBezTo>
                <a:cubicBezTo>
                  <a:pt x="1063515" y="1667"/>
                  <a:pt x="1065181" y="3500"/>
                  <a:pt x="1067181" y="5000"/>
                </a:cubicBezTo>
                <a:cubicBezTo>
                  <a:pt x="1211850" y="113668"/>
                  <a:pt x="1356685" y="222336"/>
                  <a:pt x="1501354" y="331004"/>
                </a:cubicBezTo>
                <a:cubicBezTo>
                  <a:pt x="1509354" y="337004"/>
                  <a:pt x="1517687" y="339671"/>
                  <a:pt x="1527521" y="339671"/>
                </a:cubicBezTo>
                <a:cubicBezTo>
                  <a:pt x="1630522" y="339338"/>
                  <a:pt x="1733524" y="339504"/>
                  <a:pt x="1836691" y="339004"/>
                </a:cubicBezTo>
                <a:cubicBezTo>
                  <a:pt x="1848192" y="339004"/>
                  <a:pt x="1854025" y="343004"/>
                  <a:pt x="1858525" y="353505"/>
                </a:cubicBezTo>
                <a:cubicBezTo>
                  <a:pt x="1947360" y="561507"/>
                  <a:pt x="2036527" y="769177"/>
                  <a:pt x="2125695" y="977013"/>
                </a:cubicBezTo>
                <a:cubicBezTo>
                  <a:pt x="2128029" y="982513"/>
                  <a:pt x="2130862" y="987846"/>
                  <a:pt x="2133362" y="993346"/>
                </a:cubicBezTo>
                <a:cubicBezTo>
                  <a:pt x="2133362" y="993846"/>
                  <a:pt x="2133362" y="994513"/>
                  <a:pt x="2133362" y="995013"/>
                </a:cubicBezTo>
                <a:cubicBezTo>
                  <a:pt x="2130029" y="995346"/>
                  <a:pt x="2126862" y="995846"/>
                  <a:pt x="2123529" y="995846"/>
                </a:cubicBezTo>
                <a:cubicBezTo>
                  <a:pt x="1419019" y="995846"/>
                  <a:pt x="714510" y="995846"/>
                  <a:pt x="9833" y="995846"/>
                </a:cubicBezTo>
                <a:cubicBezTo>
                  <a:pt x="6500" y="995846"/>
                  <a:pt x="3333" y="995346"/>
                  <a:pt x="0" y="995013"/>
                </a:cubicBezTo>
                <a:cubicBezTo>
                  <a:pt x="0" y="994513"/>
                  <a:pt x="0" y="993846"/>
                  <a:pt x="0" y="993346"/>
                </a:cubicBezTo>
                <a:cubicBezTo>
                  <a:pt x="1000" y="991679"/>
                  <a:pt x="2167" y="990180"/>
                  <a:pt x="2833" y="988513"/>
                </a:cubicBezTo>
                <a:cubicBezTo>
                  <a:pt x="93834" y="776343"/>
                  <a:pt x="184669" y="564341"/>
                  <a:pt x="275337" y="352171"/>
                </a:cubicBezTo>
                <a:cubicBezTo>
                  <a:pt x="279504" y="342504"/>
                  <a:pt x="284837" y="339004"/>
                  <a:pt x="295337" y="339171"/>
                </a:cubicBezTo>
                <a:cubicBezTo>
                  <a:pt x="396339" y="339671"/>
                  <a:pt x="497507" y="339671"/>
                  <a:pt x="598508" y="340004"/>
                </a:cubicBezTo>
                <a:cubicBezTo>
                  <a:pt x="609675" y="340004"/>
                  <a:pt x="618842" y="336838"/>
                  <a:pt x="627675" y="330171"/>
                </a:cubicBezTo>
                <a:cubicBezTo>
                  <a:pt x="703176" y="272337"/>
                  <a:pt x="779011" y="214669"/>
                  <a:pt x="854678" y="156835"/>
                </a:cubicBezTo>
                <a:cubicBezTo>
                  <a:pt x="923179" y="104501"/>
                  <a:pt x="991680" y="52167"/>
                  <a:pt x="1060014" y="0"/>
                </a:cubicBezTo>
                <a:close/>
              </a:path>
            </a:pathLst>
          </a:custGeom>
          <a:solidFill>
            <a:schemeClr val="accent3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5462D9-FD25-412C-A05F-6F73667EE830}"/>
              </a:ext>
            </a:extLst>
          </p:cNvPr>
          <p:cNvSpPr/>
          <p:nvPr/>
        </p:nvSpPr>
        <p:spPr>
          <a:xfrm>
            <a:off x="1525814" y="2367970"/>
            <a:ext cx="544346" cy="647848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5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Block Arc 25">
            <a:extLst>
              <a:ext uri="{FF2B5EF4-FFF2-40B4-BE49-F238E27FC236}">
                <a16:creationId xmlns:a16="http://schemas.microsoft.com/office/drawing/2014/main" id="{864BC41E-EAD8-4DDE-85A3-A2D1C5DE71D1}"/>
              </a:ext>
            </a:extLst>
          </p:cNvPr>
          <p:cNvSpPr/>
          <p:nvPr/>
        </p:nvSpPr>
        <p:spPr>
          <a:xfrm>
            <a:off x="3610707" y="2341557"/>
            <a:ext cx="441490" cy="63782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1B4BB6-551B-4CA2-BA6D-7940AAD6FB81}"/>
              </a:ext>
            </a:extLst>
          </p:cNvPr>
          <p:cNvSpPr>
            <a:spLocks/>
          </p:cNvSpPr>
          <p:nvPr/>
        </p:nvSpPr>
        <p:spPr bwMode="auto">
          <a:xfrm>
            <a:off x="9711099" y="2305118"/>
            <a:ext cx="441490" cy="710700"/>
          </a:xfrm>
          <a:custGeom>
            <a:avLst/>
            <a:gdLst>
              <a:gd name="connsiteX0" fmla="*/ 196850 w 485776"/>
              <a:gd name="connsiteY0" fmla="*/ 554978 h 781991"/>
              <a:gd name="connsiteX1" fmla="*/ 205332 w 485776"/>
              <a:gd name="connsiteY1" fmla="*/ 554978 h 781991"/>
              <a:gd name="connsiteX2" fmla="*/ 241572 w 485776"/>
              <a:gd name="connsiteY2" fmla="*/ 554978 h 781991"/>
              <a:gd name="connsiteX3" fmla="*/ 250825 w 485776"/>
              <a:gd name="connsiteY3" fmla="*/ 554978 h 781991"/>
              <a:gd name="connsiteX4" fmla="*/ 250825 w 485776"/>
              <a:gd name="connsiteY4" fmla="*/ 564089 h 781991"/>
              <a:gd name="connsiteX5" fmla="*/ 250825 w 485776"/>
              <a:gd name="connsiteY5" fmla="*/ 750862 h 781991"/>
              <a:gd name="connsiteX6" fmla="*/ 243886 w 485776"/>
              <a:gd name="connsiteY6" fmla="*/ 771362 h 781991"/>
              <a:gd name="connsiteX7" fmla="*/ 223838 w 485776"/>
              <a:gd name="connsiteY7" fmla="*/ 781991 h 781991"/>
              <a:gd name="connsiteX8" fmla="*/ 203790 w 485776"/>
              <a:gd name="connsiteY8" fmla="*/ 771362 h 781991"/>
              <a:gd name="connsiteX9" fmla="*/ 196850 w 485776"/>
              <a:gd name="connsiteY9" fmla="*/ 750862 h 781991"/>
              <a:gd name="connsiteX10" fmla="*/ 196850 w 485776"/>
              <a:gd name="connsiteY10" fmla="*/ 564089 h 781991"/>
              <a:gd name="connsiteX11" fmla="*/ 88546 w 485776"/>
              <a:gd name="connsiteY11" fmla="*/ 366066 h 781991"/>
              <a:gd name="connsiteX12" fmla="*/ 469975 w 485776"/>
              <a:gd name="connsiteY12" fmla="*/ 366066 h 781991"/>
              <a:gd name="connsiteX13" fmla="*/ 471488 w 485776"/>
              <a:gd name="connsiteY13" fmla="*/ 366066 h 781991"/>
              <a:gd name="connsiteX14" fmla="*/ 471488 w 485776"/>
              <a:gd name="connsiteY14" fmla="*/ 367592 h 781991"/>
              <a:gd name="connsiteX15" fmla="*/ 383699 w 485776"/>
              <a:gd name="connsiteY15" fmla="*/ 455348 h 781991"/>
              <a:gd name="connsiteX16" fmla="*/ 471488 w 485776"/>
              <a:gd name="connsiteY16" fmla="*/ 542340 h 781991"/>
              <a:gd name="connsiteX17" fmla="*/ 471488 w 485776"/>
              <a:gd name="connsiteY17" fmla="*/ 543866 h 781991"/>
              <a:gd name="connsiteX18" fmla="*/ 88546 w 485776"/>
              <a:gd name="connsiteY18" fmla="*/ 543866 h 781991"/>
              <a:gd name="connsiteX19" fmla="*/ 0 w 485776"/>
              <a:gd name="connsiteY19" fmla="*/ 455348 h 781991"/>
              <a:gd name="connsiteX20" fmla="*/ 196850 w 485776"/>
              <a:gd name="connsiteY20" fmla="*/ 277166 h 781991"/>
              <a:gd name="connsiteX21" fmla="*/ 205332 w 485776"/>
              <a:gd name="connsiteY21" fmla="*/ 277166 h 781991"/>
              <a:gd name="connsiteX22" fmla="*/ 241572 w 485776"/>
              <a:gd name="connsiteY22" fmla="*/ 277166 h 781991"/>
              <a:gd name="connsiteX23" fmla="*/ 250825 w 485776"/>
              <a:gd name="connsiteY23" fmla="*/ 277166 h 781991"/>
              <a:gd name="connsiteX24" fmla="*/ 250825 w 485776"/>
              <a:gd name="connsiteY24" fmla="*/ 285394 h 781991"/>
              <a:gd name="connsiteX25" fmla="*/ 250825 w 485776"/>
              <a:gd name="connsiteY25" fmla="*/ 345231 h 781991"/>
              <a:gd name="connsiteX26" fmla="*/ 250825 w 485776"/>
              <a:gd name="connsiteY26" fmla="*/ 354954 h 781991"/>
              <a:gd name="connsiteX27" fmla="*/ 241572 w 485776"/>
              <a:gd name="connsiteY27" fmla="*/ 354954 h 781991"/>
              <a:gd name="connsiteX28" fmla="*/ 205332 w 485776"/>
              <a:gd name="connsiteY28" fmla="*/ 354954 h 781991"/>
              <a:gd name="connsiteX29" fmla="*/ 196850 w 485776"/>
              <a:gd name="connsiteY29" fmla="*/ 354954 h 781991"/>
              <a:gd name="connsiteX30" fmla="*/ 196850 w 485776"/>
              <a:gd name="connsiteY30" fmla="*/ 345231 h 781991"/>
              <a:gd name="connsiteX31" fmla="*/ 196850 w 485776"/>
              <a:gd name="connsiteY31" fmla="*/ 285394 h 781991"/>
              <a:gd name="connsiteX32" fmla="*/ 14288 w 485776"/>
              <a:gd name="connsiteY32" fmla="*/ 86666 h 781991"/>
              <a:gd name="connsiteX33" fmla="*/ 397846 w 485776"/>
              <a:gd name="connsiteY33" fmla="*/ 86666 h 781991"/>
              <a:gd name="connsiteX34" fmla="*/ 485776 w 485776"/>
              <a:gd name="connsiteY34" fmla="*/ 173979 h 781991"/>
              <a:gd name="connsiteX35" fmla="*/ 397846 w 485776"/>
              <a:gd name="connsiteY35" fmla="*/ 261291 h 781991"/>
              <a:gd name="connsiteX36" fmla="*/ 15804 w 485776"/>
              <a:gd name="connsiteY36" fmla="*/ 261291 h 781991"/>
              <a:gd name="connsiteX37" fmla="*/ 14288 w 485776"/>
              <a:gd name="connsiteY37" fmla="*/ 261291 h 781991"/>
              <a:gd name="connsiteX38" fmla="*/ 14288 w 485776"/>
              <a:gd name="connsiteY38" fmla="*/ 260539 h 781991"/>
              <a:gd name="connsiteX39" fmla="*/ 102218 w 485776"/>
              <a:gd name="connsiteY39" fmla="*/ 173979 h 781991"/>
              <a:gd name="connsiteX40" fmla="*/ 14288 w 485776"/>
              <a:gd name="connsiteY40" fmla="*/ 88172 h 781991"/>
              <a:gd name="connsiteX41" fmla="*/ 223838 w 485776"/>
              <a:gd name="connsiteY41" fmla="*/ 115 h 781991"/>
              <a:gd name="connsiteX42" fmla="*/ 243886 w 485776"/>
              <a:gd name="connsiteY42" fmla="*/ 9259 h 781991"/>
              <a:gd name="connsiteX43" fmla="*/ 250825 w 485776"/>
              <a:gd name="connsiteY43" fmla="*/ 30595 h 781991"/>
              <a:gd name="connsiteX44" fmla="*/ 250825 w 485776"/>
              <a:gd name="connsiteY44" fmla="*/ 67933 h 781991"/>
              <a:gd name="connsiteX45" fmla="*/ 250825 w 485776"/>
              <a:gd name="connsiteY45" fmla="*/ 75553 h 781991"/>
              <a:gd name="connsiteX46" fmla="*/ 241572 w 485776"/>
              <a:gd name="connsiteY46" fmla="*/ 75553 h 781991"/>
              <a:gd name="connsiteX47" fmla="*/ 205332 w 485776"/>
              <a:gd name="connsiteY47" fmla="*/ 75553 h 781991"/>
              <a:gd name="connsiteX48" fmla="*/ 196850 w 485776"/>
              <a:gd name="connsiteY48" fmla="*/ 75553 h 781991"/>
              <a:gd name="connsiteX49" fmla="*/ 196850 w 485776"/>
              <a:gd name="connsiteY49" fmla="*/ 67933 h 781991"/>
              <a:gd name="connsiteX50" fmla="*/ 196850 w 485776"/>
              <a:gd name="connsiteY50" fmla="*/ 30595 h 781991"/>
              <a:gd name="connsiteX51" fmla="*/ 203790 w 485776"/>
              <a:gd name="connsiteY51" fmla="*/ 9259 h 781991"/>
              <a:gd name="connsiteX52" fmla="*/ 223838 w 485776"/>
              <a:gd name="connsiteY52" fmla="*/ 115 h 78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776" h="781991">
                <a:moveTo>
                  <a:pt x="196850" y="554978"/>
                </a:moveTo>
                <a:lnTo>
                  <a:pt x="205332" y="554978"/>
                </a:lnTo>
                <a:lnTo>
                  <a:pt x="241572" y="554978"/>
                </a:lnTo>
                <a:lnTo>
                  <a:pt x="250825" y="554978"/>
                </a:lnTo>
                <a:lnTo>
                  <a:pt x="250825" y="564089"/>
                </a:lnTo>
                <a:lnTo>
                  <a:pt x="250825" y="750862"/>
                </a:lnTo>
                <a:cubicBezTo>
                  <a:pt x="250825" y="758455"/>
                  <a:pt x="248512" y="765288"/>
                  <a:pt x="243886" y="771362"/>
                </a:cubicBezTo>
                <a:cubicBezTo>
                  <a:pt x="239259" y="777436"/>
                  <a:pt x="232320" y="781991"/>
                  <a:pt x="223838" y="781991"/>
                </a:cubicBezTo>
                <a:cubicBezTo>
                  <a:pt x="216127" y="781991"/>
                  <a:pt x="208416" y="777436"/>
                  <a:pt x="203790" y="771362"/>
                </a:cubicBezTo>
                <a:cubicBezTo>
                  <a:pt x="199163" y="765288"/>
                  <a:pt x="196850" y="758455"/>
                  <a:pt x="196850" y="750862"/>
                </a:cubicBezTo>
                <a:lnTo>
                  <a:pt x="196850" y="564089"/>
                </a:lnTo>
                <a:close/>
                <a:moveTo>
                  <a:pt x="88546" y="366066"/>
                </a:moveTo>
                <a:lnTo>
                  <a:pt x="469975" y="366066"/>
                </a:lnTo>
                <a:lnTo>
                  <a:pt x="471488" y="366066"/>
                </a:lnTo>
                <a:lnTo>
                  <a:pt x="471488" y="367592"/>
                </a:lnTo>
                <a:lnTo>
                  <a:pt x="383699" y="455348"/>
                </a:lnTo>
                <a:lnTo>
                  <a:pt x="471488" y="542340"/>
                </a:lnTo>
                <a:lnTo>
                  <a:pt x="471488" y="543866"/>
                </a:lnTo>
                <a:lnTo>
                  <a:pt x="88546" y="543866"/>
                </a:lnTo>
                <a:lnTo>
                  <a:pt x="0" y="455348"/>
                </a:lnTo>
                <a:close/>
                <a:moveTo>
                  <a:pt x="196850" y="277166"/>
                </a:moveTo>
                <a:lnTo>
                  <a:pt x="205332" y="277166"/>
                </a:lnTo>
                <a:lnTo>
                  <a:pt x="241572" y="277166"/>
                </a:lnTo>
                <a:lnTo>
                  <a:pt x="250825" y="277166"/>
                </a:lnTo>
                <a:lnTo>
                  <a:pt x="250825" y="285394"/>
                </a:lnTo>
                <a:lnTo>
                  <a:pt x="250825" y="345231"/>
                </a:lnTo>
                <a:lnTo>
                  <a:pt x="250825" y="354954"/>
                </a:lnTo>
                <a:lnTo>
                  <a:pt x="241572" y="354954"/>
                </a:lnTo>
                <a:lnTo>
                  <a:pt x="205332" y="354954"/>
                </a:lnTo>
                <a:lnTo>
                  <a:pt x="196850" y="354954"/>
                </a:lnTo>
                <a:lnTo>
                  <a:pt x="196850" y="345231"/>
                </a:lnTo>
                <a:lnTo>
                  <a:pt x="196850" y="285394"/>
                </a:lnTo>
                <a:close/>
                <a:moveTo>
                  <a:pt x="14288" y="86666"/>
                </a:moveTo>
                <a:lnTo>
                  <a:pt x="397846" y="86666"/>
                </a:lnTo>
                <a:lnTo>
                  <a:pt x="485776" y="173979"/>
                </a:lnTo>
                <a:lnTo>
                  <a:pt x="397846" y="261291"/>
                </a:lnTo>
                <a:lnTo>
                  <a:pt x="15804" y="261291"/>
                </a:lnTo>
                <a:lnTo>
                  <a:pt x="14288" y="261291"/>
                </a:lnTo>
                <a:lnTo>
                  <a:pt x="14288" y="260539"/>
                </a:lnTo>
                <a:lnTo>
                  <a:pt x="102218" y="173979"/>
                </a:lnTo>
                <a:lnTo>
                  <a:pt x="14288" y="88172"/>
                </a:lnTo>
                <a:close/>
                <a:moveTo>
                  <a:pt x="223838" y="115"/>
                </a:moveTo>
                <a:cubicBezTo>
                  <a:pt x="232320" y="-647"/>
                  <a:pt x="239259" y="2401"/>
                  <a:pt x="243886" y="9259"/>
                </a:cubicBezTo>
                <a:cubicBezTo>
                  <a:pt x="248512" y="15355"/>
                  <a:pt x="250825" y="22213"/>
                  <a:pt x="250825" y="30595"/>
                </a:cubicBezTo>
                <a:lnTo>
                  <a:pt x="250825" y="67933"/>
                </a:lnTo>
                <a:lnTo>
                  <a:pt x="250825" y="75553"/>
                </a:lnTo>
                <a:lnTo>
                  <a:pt x="241572" y="75553"/>
                </a:lnTo>
                <a:lnTo>
                  <a:pt x="205332" y="75553"/>
                </a:lnTo>
                <a:lnTo>
                  <a:pt x="196850" y="75553"/>
                </a:lnTo>
                <a:lnTo>
                  <a:pt x="196850" y="67933"/>
                </a:lnTo>
                <a:lnTo>
                  <a:pt x="196850" y="30595"/>
                </a:lnTo>
                <a:cubicBezTo>
                  <a:pt x="196850" y="22213"/>
                  <a:pt x="199163" y="15355"/>
                  <a:pt x="203790" y="9259"/>
                </a:cubicBezTo>
                <a:cubicBezTo>
                  <a:pt x="208416" y="2401"/>
                  <a:pt x="216127" y="115"/>
                  <a:pt x="223838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4D77D31-7511-4580-B3DD-A26026E1060F}"/>
              </a:ext>
            </a:extLst>
          </p:cNvPr>
          <p:cNvGrpSpPr/>
          <p:nvPr/>
        </p:nvGrpSpPr>
        <p:grpSpPr>
          <a:xfrm>
            <a:off x="9438580" y="3866655"/>
            <a:ext cx="2207353" cy="2214323"/>
            <a:chOff x="9438580" y="3866655"/>
            <a:chExt cx="2207353" cy="2214323"/>
          </a:xfrm>
        </p:grpSpPr>
        <p:grpSp>
          <p:nvGrpSpPr>
            <p:cNvPr id="51" name="그룹 6">
              <a:extLst>
                <a:ext uri="{FF2B5EF4-FFF2-40B4-BE49-F238E27FC236}">
                  <a16:creationId xmlns:a16="http://schemas.microsoft.com/office/drawing/2014/main" id="{761D8BCE-D0FD-48E5-BC86-423C25A9006C}"/>
                </a:ext>
              </a:extLst>
            </p:cNvPr>
            <p:cNvGrpSpPr/>
            <p:nvPr/>
          </p:nvGrpSpPr>
          <p:grpSpPr>
            <a:xfrm>
              <a:off x="9787311" y="5051684"/>
              <a:ext cx="1858621" cy="1029294"/>
              <a:chOff x="1730330" y="5175558"/>
              <a:chExt cx="1742087" cy="102929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4583EA-945A-494D-B7B4-1A1DD363863D}"/>
                  </a:ext>
                </a:extLst>
              </p:cNvPr>
              <p:cNvSpPr txBox="1"/>
              <p:nvPr/>
            </p:nvSpPr>
            <p:spPr>
              <a:xfrm>
                <a:off x="1730331" y="5466188"/>
                <a:ext cx="173333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E4E69C-8ED5-4679-9EAE-1BD5A5996849}"/>
                  </a:ext>
                </a:extLst>
              </p:cNvPr>
              <p:cNvSpPr txBox="1"/>
              <p:nvPr/>
            </p:nvSpPr>
            <p:spPr>
              <a:xfrm>
                <a:off x="1730330" y="5175558"/>
                <a:ext cx="17420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VALUE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D29278-565D-46F1-A0BE-BE921FC96F83}"/>
                </a:ext>
              </a:extLst>
            </p:cNvPr>
            <p:cNvGrpSpPr/>
            <p:nvPr/>
          </p:nvGrpSpPr>
          <p:grpSpPr>
            <a:xfrm>
              <a:off x="9438580" y="3866655"/>
              <a:ext cx="2207353" cy="893296"/>
              <a:chOff x="9023213" y="2973444"/>
              <a:chExt cx="2207354" cy="89329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4D130E2-AE19-411F-9F3E-08E0BB600715}"/>
                  </a:ext>
                </a:extLst>
              </p:cNvPr>
              <p:cNvGrpSpPr/>
              <p:nvPr/>
            </p:nvGrpSpPr>
            <p:grpSpPr>
              <a:xfrm>
                <a:off x="9023213" y="2996321"/>
                <a:ext cx="276999" cy="276999"/>
                <a:chOff x="2411760" y="3606832"/>
                <a:chExt cx="206152" cy="206152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E2E385C-765E-466B-AABD-34009DE1780E}"/>
                    </a:ext>
                  </a:extLst>
                </p:cNvPr>
                <p:cNvSpPr/>
                <p:nvPr/>
              </p:nvSpPr>
              <p:spPr>
                <a:xfrm>
                  <a:off x="2411760" y="3606832"/>
                  <a:ext cx="206152" cy="20615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75" name="Chevron 60">
                  <a:extLst>
                    <a:ext uri="{FF2B5EF4-FFF2-40B4-BE49-F238E27FC236}">
                      <a16:creationId xmlns:a16="http://schemas.microsoft.com/office/drawing/2014/main" id="{0C2292BD-D868-4C4E-B211-DF0301CBE705}"/>
                    </a:ext>
                  </a:extLst>
                </p:cNvPr>
                <p:cNvSpPr/>
                <p:nvPr/>
              </p:nvSpPr>
              <p:spPr>
                <a:xfrm>
                  <a:off x="2473351" y="3645566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2DA6625-83D2-4CAA-8834-90467A0D529A}"/>
                  </a:ext>
                </a:extLst>
              </p:cNvPr>
              <p:cNvGrpSpPr/>
              <p:nvPr/>
            </p:nvGrpSpPr>
            <p:grpSpPr>
              <a:xfrm>
                <a:off x="9300212" y="2973444"/>
                <a:ext cx="1930355" cy="893296"/>
                <a:chOff x="2140088" y="4456378"/>
                <a:chExt cx="1930355" cy="893296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2F9FF26-ED20-4753-AD06-137A802AAFCE}"/>
                    </a:ext>
                  </a:extLst>
                </p:cNvPr>
                <p:cNvSpPr txBox="1"/>
                <p:nvPr/>
              </p:nvSpPr>
              <p:spPr>
                <a:xfrm>
                  <a:off x="2140088" y="4456378"/>
                  <a:ext cx="193035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Simply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5D61362-8135-4569-B08A-91F444870630}"/>
                    </a:ext>
                  </a:extLst>
                </p:cNvPr>
                <p:cNvSpPr txBox="1"/>
                <p:nvPr/>
              </p:nvSpPr>
              <p:spPr>
                <a:xfrm>
                  <a:off x="2140088" y="476415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Modern PowerPoint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1B2F6A5-071A-4FBA-8FFB-5F69E255746C}"/>
                    </a:ext>
                  </a:extLst>
                </p:cNvPr>
                <p:cNvSpPr txBox="1"/>
                <p:nvPr/>
              </p:nvSpPr>
              <p:spPr>
                <a:xfrm>
                  <a:off x="2140088" y="507267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PowerPoint 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BD94E99-95C6-4A03-9327-AD1B92B682A6}"/>
              </a:ext>
            </a:extLst>
          </p:cNvPr>
          <p:cNvGrpSpPr/>
          <p:nvPr/>
        </p:nvGrpSpPr>
        <p:grpSpPr>
          <a:xfrm>
            <a:off x="7273312" y="3866655"/>
            <a:ext cx="2207353" cy="2214323"/>
            <a:chOff x="9438580" y="3866655"/>
            <a:chExt cx="2207353" cy="2214323"/>
          </a:xfrm>
        </p:grpSpPr>
        <p:grpSp>
          <p:nvGrpSpPr>
            <p:cNvPr id="78" name="그룹 6">
              <a:extLst>
                <a:ext uri="{FF2B5EF4-FFF2-40B4-BE49-F238E27FC236}">
                  <a16:creationId xmlns:a16="http://schemas.microsoft.com/office/drawing/2014/main" id="{D83E66AD-6D15-4D57-98B9-33364A2F24C9}"/>
                </a:ext>
              </a:extLst>
            </p:cNvPr>
            <p:cNvGrpSpPr/>
            <p:nvPr/>
          </p:nvGrpSpPr>
          <p:grpSpPr>
            <a:xfrm>
              <a:off x="9787311" y="5051684"/>
              <a:ext cx="1858621" cy="1029294"/>
              <a:chOff x="1730330" y="5175558"/>
              <a:chExt cx="1742087" cy="102929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1B650B-AA19-4183-9925-BC2D2BB08AA9}"/>
                  </a:ext>
                </a:extLst>
              </p:cNvPr>
              <p:cNvSpPr txBox="1"/>
              <p:nvPr/>
            </p:nvSpPr>
            <p:spPr>
              <a:xfrm>
                <a:off x="1730331" y="5466188"/>
                <a:ext cx="173333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3D48674-FC00-4C26-A94A-5D14D619D885}"/>
                  </a:ext>
                </a:extLst>
              </p:cNvPr>
              <p:cNvSpPr txBox="1"/>
              <p:nvPr/>
            </p:nvSpPr>
            <p:spPr>
              <a:xfrm>
                <a:off x="1730330" y="5175558"/>
                <a:ext cx="17420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VALUE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4406B2-9BEE-420D-BB91-1C2DE6485B9B}"/>
                </a:ext>
              </a:extLst>
            </p:cNvPr>
            <p:cNvGrpSpPr/>
            <p:nvPr/>
          </p:nvGrpSpPr>
          <p:grpSpPr>
            <a:xfrm>
              <a:off x="9438580" y="3866655"/>
              <a:ext cx="2207353" cy="893296"/>
              <a:chOff x="9023213" y="2973444"/>
              <a:chExt cx="2207354" cy="893296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A5FEF7A-DD82-4406-AF05-CA0D80285ACE}"/>
                  </a:ext>
                </a:extLst>
              </p:cNvPr>
              <p:cNvGrpSpPr/>
              <p:nvPr/>
            </p:nvGrpSpPr>
            <p:grpSpPr>
              <a:xfrm>
                <a:off x="9023213" y="2996321"/>
                <a:ext cx="276999" cy="276999"/>
                <a:chOff x="2411760" y="3606832"/>
                <a:chExt cx="206152" cy="206152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4F3C98B-070F-4B69-A41A-FCE89B5FC75E}"/>
                    </a:ext>
                  </a:extLst>
                </p:cNvPr>
                <p:cNvSpPr/>
                <p:nvPr/>
              </p:nvSpPr>
              <p:spPr>
                <a:xfrm>
                  <a:off x="2411760" y="3606832"/>
                  <a:ext cx="206152" cy="20615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86" name="Chevron 60">
                  <a:extLst>
                    <a:ext uri="{FF2B5EF4-FFF2-40B4-BE49-F238E27FC236}">
                      <a16:creationId xmlns:a16="http://schemas.microsoft.com/office/drawing/2014/main" id="{128FF153-C8C5-4AA5-AD4F-8FDC551FA69F}"/>
                    </a:ext>
                  </a:extLst>
                </p:cNvPr>
                <p:cNvSpPr/>
                <p:nvPr/>
              </p:nvSpPr>
              <p:spPr>
                <a:xfrm>
                  <a:off x="2473351" y="3645566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E79141B-F47F-48CF-87C1-EF150D52927D}"/>
                  </a:ext>
                </a:extLst>
              </p:cNvPr>
              <p:cNvGrpSpPr/>
              <p:nvPr/>
            </p:nvGrpSpPr>
            <p:grpSpPr>
              <a:xfrm>
                <a:off x="9300212" y="2973444"/>
                <a:ext cx="1930355" cy="893296"/>
                <a:chOff x="2140088" y="4456378"/>
                <a:chExt cx="1930355" cy="893296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708817C-057C-4CB1-996E-9DB196DDE2DC}"/>
                    </a:ext>
                  </a:extLst>
                </p:cNvPr>
                <p:cNvSpPr txBox="1"/>
                <p:nvPr/>
              </p:nvSpPr>
              <p:spPr>
                <a:xfrm>
                  <a:off x="2140088" y="4456378"/>
                  <a:ext cx="193035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Simply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DAD8AAE-21BC-45B1-AA92-E99B46D10323}"/>
                    </a:ext>
                  </a:extLst>
                </p:cNvPr>
                <p:cNvSpPr txBox="1"/>
                <p:nvPr/>
              </p:nvSpPr>
              <p:spPr>
                <a:xfrm>
                  <a:off x="2140088" y="476415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Modern PowerPoint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754319D-6306-45D6-831E-5ED60B456B19}"/>
                    </a:ext>
                  </a:extLst>
                </p:cNvPr>
                <p:cNvSpPr txBox="1"/>
                <p:nvPr/>
              </p:nvSpPr>
              <p:spPr>
                <a:xfrm>
                  <a:off x="2140088" y="507267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PowerPoint 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F36D48A-7884-4D56-90BA-58708B81EBC3}"/>
              </a:ext>
            </a:extLst>
          </p:cNvPr>
          <p:cNvGrpSpPr/>
          <p:nvPr/>
        </p:nvGrpSpPr>
        <p:grpSpPr>
          <a:xfrm>
            <a:off x="5108043" y="3866655"/>
            <a:ext cx="2207353" cy="2214323"/>
            <a:chOff x="9438580" y="3866655"/>
            <a:chExt cx="2207353" cy="2214323"/>
          </a:xfrm>
        </p:grpSpPr>
        <p:grpSp>
          <p:nvGrpSpPr>
            <p:cNvPr id="90" name="그룹 6">
              <a:extLst>
                <a:ext uri="{FF2B5EF4-FFF2-40B4-BE49-F238E27FC236}">
                  <a16:creationId xmlns:a16="http://schemas.microsoft.com/office/drawing/2014/main" id="{F7EDD9B9-2652-4526-8DCF-157BE92557F6}"/>
                </a:ext>
              </a:extLst>
            </p:cNvPr>
            <p:cNvGrpSpPr/>
            <p:nvPr/>
          </p:nvGrpSpPr>
          <p:grpSpPr>
            <a:xfrm>
              <a:off x="9787311" y="5051684"/>
              <a:ext cx="1858621" cy="1029294"/>
              <a:chOff x="1730330" y="5175558"/>
              <a:chExt cx="1742087" cy="1029294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40E4BE2-1265-44D8-9A45-DFC2D075E43B}"/>
                  </a:ext>
                </a:extLst>
              </p:cNvPr>
              <p:cNvSpPr txBox="1"/>
              <p:nvPr/>
            </p:nvSpPr>
            <p:spPr>
              <a:xfrm>
                <a:off x="1730331" y="5466188"/>
                <a:ext cx="173333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00DEF4-B44B-4139-988D-512A35DA02BB}"/>
                  </a:ext>
                </a:extLst>
              </p:cNvPr>
              <p:cNvSpPr txBox="1"/>
              <p:nvPr/>
            </p:nvSpPr>
            <p:spPr>
              <a:xfrm>
                <a:off x="1730330" y="5175558"/>
                <a:ext cx="17420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VALUE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D49A1F7-47BE-4A45-B7D7-2D97F062B9C1}"/>
                </a:ext>
              </a:extLst>
            </p:cNvPr>
            <p:cNvGrpSpPr/>
            <p:nvPr/>
          </p:nvGrpSpPr>
          <p:grpSpPr>
            <a:xfrm>
              <a:off x="9438580" y="3866655"/>
              <a:ext cx="2207353" cy="893296"/>
              <a:chOff x="9023213" y="2973444"/>
              <a:chExt cx="2207354" cy="893296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F573C7A-C33D-45CE-A905-1D11571A15FA}"/>
                  </a:ext>
                </a:extLst>
              </p:cNvPr>
              <p:cNvGrpSpPr/>
              <p:nvPr/>
            </p:nvGrpSpPr>
            <p:grpSpPr>
              <a:xfrm>
                <a:off x="9023213" y="2996321"/>
                <a:ext cx="276999" cy="276999"/>
                <a:chOff x="2411760" y="3606832"/>
                <a:chExt cx="206152" cy="206152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DF4AE47-B360-4B93-B5F6-4ED125EFA2E5}"/>
                    </a:ext>
                  </a:extLst>
                </p:cNvPr>
                <p:cNvSpPr/>
                <p:nvPr/>
              </p:nvSpPr>
              <p:spPr>
                <a:xfrm>
                  <a:off x="2411760" y="3606832"/>
                  <a:ext cx="206152" cy="20615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98" name="Chevron 60">
                  <a:extLst>
                    <a:ext uri="{FF2B5EF4-FFF2-40B4-BE49-F238E27FC236}">
                      <a16:creationId xmlns:a16="http://schemas.microsoft.com/office/drawing/2014/main" id="{53C84E77-2D16-4342-9F29-301018A73846}"/>
                    </a:ext>
                  </a:extLst>
                </p:cNvPr>
                <p:cNvSpPr/>
                <p:nvPr/>
              </p:nvSpPr>
              <p:spPr>
                <a:xfrm>
                  <a:off x="2473351" y="3645566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23BAFA2-A6EF-42F9-87A1-6DBC59DD68E0}"/>
                  </a:ext>
                </a:extLst>
              </p:cNvPr>
              <p:cNvGrpSpPr/>
              <p:nvPr/>
            </p:nvGrpSpPr>
            <p:grpSpPr>
              <a:xfrm>
                <a:off x="9300212" y="2973444"/>
                <a:ext cx="1930355" cy="893296"/>
                <a:chOff x="2140088" y="4456378"/>
                <a:chExt cx="1930355" cy="893296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2AB689D-0AAE-443B-9E4F-61FB623BD88C}"/>
                    </a:ext>
                  </a:extLst>
                </p:cNvPr>
                <p:cNvSpPr txBox="1"/>
                <p:nvPr/>
              </p:nvSpPr>
              <p:spPr>
                <a:xfrm>
                  <a:off x="2140088" y="4456378"/>
                  <a:ext cx="193035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Simply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A9C9797-67E1-47D7-A838-0A090F4AB680}"/>
                    </a:ext>
                  </a:extLst>
                </p:cNvPr>
                <p:cNvSpPr txBox="1"/>
                <p:nvPr/>
              </p:nvSpPr>
              <p:spPr>
                <a:xfrm>
                  <a:off x="2140088" y="476415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Modern PowerPoint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52598A6-3586-47BB-A095-1C4DA210D8BE}"/>
                    </a:ext>
                  </a:extLst>
                </p:cNvPr>
                <p:cNvSpPr txBox="1"/>
                <p:nvPr/>
              </p:nvSpPr>
              <p:spPr>
                <a:xfrm>
                  <a:off x="2140088" y="507267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PowerPoint 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74ABDD-4CC5-4EC6-8B46-10B263C0A89E}"/>
              </a:ext>
            </a:extLst>
          </p:cNvPr>
          <p:cNvGrpSpPr/>
          <p:nvPr/>
        </p:nvGrpSpPr>
        <p:grpSpPr>
          <a:xfrm>
            <a:off x="2942774" y="3866655"/>
            <a:ext cx="2207353" cy="2214323"/>
            <a:chOff x="9438580" y="3866655"/>
            <a:chExt cx="2207353" cy="2214323"/>
          </a:xfrm>
        </p:grpSpPr>
        <p:grpSp>
          <p:nvGrpSpPr>
            <p:cNvPr id="102" name="그룹 6">
              <a:extLst>
                <a:ext uri="{FF2B5EF4-FFF2-40B4-BE49-F238E27FC236}">
                  <a16:creationId xmlns:a16="http://schemas.microsoft.com/office/drawing/2014/main" id="{8F04689A-EE7A-43EE-8FBE-A66A47DA301E}"/>
                </a:ext>
              </a:extLst>
            </p:cNvPr>
            <p:cNvGrpSpPr/>
            <p:nvPr/>
          </p:nvGrpSpPr>
          <p:grpSpPr>
            <a:xfrm>
              <a:off x="9787311" y="5051684"/>
              <a:ext cx="1858621" cy="1029294"/>
              <a:chOff x="1730330" y="5175558"/>
              <a:chExt cx="1742087" cy="1029294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A3E04FD-29ED-41A6-A037-F2182EE5802A}"/>
                  </a:ext>
                </a:extLst>
              </p:cNvPr>
              <p:cNvSpPr txBox="1"/>
              <p:nvPr/>
            </p:nvSpPr>
            <p:spPr>
              <a:xfrm>
                <a:off x="1730331" y="5466188"/>
                <a:ext cx="173333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DCD2E90-204A-42B0-9C33-E8B51E510391}"/>
                  </a:ext>
                </a:extLst>
              </p:cNvPr>
              <p:cNvSpPr txBox="1"/>
              <p:nvPr/>
            </p:nvSpPr>
            <p:spPr>
              <a:xfrm>
                <a:off x="1730330" y="5175558"/>
                <a:ext cx="17420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VALUE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03DCFFC-C41E-421D-8E88-B528675C0D03}"/>
                </a:ext>
              </a:extLst>
            </p:cNvPr>
            <p:cNvGrpSpPr/>
            <p:nvPr/>
          </p:nvGrpSpPr>
          <p:grpSpPr>
            <a:xfrm>
              <a:off x="9438580" y="3866655"/>
              <a:ext cx="2207353" cy="893296"/>
              <a:chOff x="9023213" y="2973444"/>
              <a:chExt cx="2207354" cy="893296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906A7A1-0FB7-4BA0-8802-11AFDF5B0E1E}"/>
                  </a:ext>
                </a:extLst>
              </p:cNvPr>
              <p:cNvGrpSpPr/>
              <p:nvPr/>
            </p:nvGrpSpPr>
            <p:grpSpPr>
              <a:xfrm>
                <a:off x="9023213" y="2996321"/>
                <a:ext cx="276999" cy="276999"/>
                <a:chOff x="2411760" y="3606832"/>
                <a:chExt cx="206152" cy="206152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FAFB5FB3-766C-4524-8C53-11DE1DE544AE}"/>
                    </a:ext>
                  </a:extLst>
                </p:cNvPr>
                <p:cNvSpPr/>
                <p:nvPr/>
              </p:nvSpPr>
              <p:spPr>
                <a:xfrm>
                  <a:off x="2411760" y="3606832"/>
                  <a:ext cx="206152" cy="2061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10" name="Chevron 60">
                  <a:extLst>
                    <a:ext uri="{FF2B5EF4-FFF2-40B4-BE49-F238E27FC236}">
                      <a16:creationId xmlns:a16="http://schemas.microsoft.com/office/drawing/2014/main" id="{7C8DFBA0-1AE0-43FA-8A61-945FC79459E9}"/>
                    </a:ext>
                  </a:extLst>
                </p:cNvPr>
                <p:cNvSpPr/>
                <p:nvPr/>
              </p:nvSpPr>
              <p:spPr>
                <a:xfrm>
                  <a:off x="2473351" y="3645566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2393FAB8-C29A-47FB-9C29-999477D39EEF}"/>
                  </a:ext>
                </a:extLst>
              </p:cNvPr>
              <p:cNvGrpSpPr/>
              <p:nvPr/>
            </p:nvGrpSpPr>
            <p:grpSpPr>
              <a:xfrm>
                <a:off x="9300212" y="2973444"/>
                <a:ext cx="1930355" cy="893296"/>
                <a:chOff x="2140088" y="4456378"/>
                <a:chExt cx="1930355" cy="893296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A6F5E145-D607-4678-BCB9-ACC1632685F2}"/>
                    </a:ext>
                  </a:extLst>
                </p:cNvPr>
                <p:cNvSpPr txBox="1"/>
                <p:nvPr/>
              </p:nvSpPr>
              <p:spPr>
                <a:xfrm>
                  <a:off x="2140088" y="4456378"/>
                  <a:ext cx="193035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Simply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4140FCE-04E4-4F35-8E1C-53DFEEC8A27F}"/>
                    </a:ext>
                  </a:extLst>
                </p:cNvPr>
                <p:cNvSpPr txBox="1"/>
                <p:nvPr/>
              </p:nvSpPr>
              <p:spPr>
                <a:xfrm>
                  <a:off x="2140088" y="476415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Modern PowerPoint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D6609A9E-7D58-4C5D-A48C-F36CCDDE2E47}"/>
                    </a:ext>
                  </a:extLst>
                </p:cNvPr>
                <p:cNvSpPr txBox="1"/>
                <p:nvPr/>
              </p:nvSpPr>
              <p:spPr>
                <a:xfrm>
                  <a:off x="2140088" y="507267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PowerPoint 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C026680-47E4-4C00-A053-DEF41053808F}"/>
              </a:ext>
            </a:extLst>
          </p:cNvPr>
          <p:cNvGrpSpPr/>
          <p:nvPr/>
        </p:nvGrpSpPr>
        <p:grpSpPr>
          <a:xfrm>
            <a:off x="777505" y="3866655"/>
            <a:ext cx="2207353" cy="2214323"/>
            <a:chOff x="9438580" y="3866655"/>
            <a:chExt cx="2207353" cy="2214323"/>
          </a:xfrm>
        </p:grpSpPr>
        <p:grpSp>
          <p:nvGrpSpPr>
            <p:cNvPr id="114" name="그룹 6">
              <a:extLst>
                <a:ext uri="{FF2B5EF4-FFF2-40B4-BE49-F238E27FC236}">
                  <a16:creationId xmlns:a16="http://schemas.microsoft.com/office/drawing/2014/main" id="{671D154D-1C33-4496-9CAD-7F6C6416A773}"/>
                </a:ext>
              </a:extLst>
            </p:cNvPr>
            <p:cNvGrpSpPr/>
            <p:nvPr/>
          </p:nvGrpSpPr>
          <p:grpSpPr>
            <a:xfrm>
              <a:off x="9787311" y="5051684"/>
              <a:ext cx="1858621" cy="1029294"/>
              <a:chOff x="1730330" y="5175558"/>
              <a:chExt cx="1742087" cy="1029294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971A618-9BF2-457D-871C-1AAE87020CE7}"/>
                  </a:ext>
                </a:extLst>
              </p:cNvPr>
              <p:cNvSpPr txBox="1"/>
              <p:nvPr/>
            </p:nvSpPr>
            <p:spPr>
              <a:xfrm>
                <a:off x="1730331" y="5466188"/>
                <a:ext cx="173333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66124B8-610C-4588-84C4-3BEAEE4471AC}"/>
                  </a:ext>
                </a:extLst>
              </p:cNvPr>
              <p:cNvSpPr txBox="1"/>
              <p:nvPr/>
            </p:nvSpPr>
            <p:spPr>
              <a:xfrm>
                <a:off x="1730330" y="5175558"/>
                <a:ext cx="174208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VALUE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A03EB41-D738-4803-9FF7-32B44E8E6CB7}"/>
                </a:ext>
              </a:extLst>
            </p:cNvPr>
            <p:cNvGrpSpPr/>
            <p:nvPr/>
          </p:nvGrpSpPr>
          <p:grpSpPr>
            <a:xfrm>
              <a:off x="9438580" y="3866655"/>
              <a:ext cx="2207353" cy="893296"/>
              <a:chOff x="9023213" y="2973444"/>
              <a:chExt cx="2207354" cy="893296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E7BC357-1322-4E9C-B90E-A894D49D648C}"/>
                  </a:ext>
                </a:extLst>
              </p:cNvPr>
              <p:cNvGrpSpPr/>
              <p:nvPr/>
            </p:nvGrpSpPr>
            <p:grpSpPr>
              <a:xfrm>
                <a:off x="9023213" y="2996321"/>
                <a:ext cx="276999" cy="276999"/>
                <a:chOff x="2411760" y="3606832"/>
                <a:chExt cx="206152" cy="206152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383A0C99-C94B-40C5-A6FF-810EF6C00D44}"/>
                    </a:ext>
                  </a:extLst>
                </p:cNvPr>
                <p:cNvSpPr/>
                <p:nvPr/>
              </p:nvSpPr>
              <p:spPr>
                <a:xfrm>
                  <a:off x="2411760" y="3606832"/>
                  <a:ext cx="206152" cy="206152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22" name="Chevron 60">
                  <a:extLst>
                    <a:ext uri="{FF2B5EF4-FFF2-40B4-BE49-F238E27FC236}">
                      <a16:creationId xmlns:a16="http://schemas.microsoft.com/office/drawing/2014/main" id="{97F5B8EF-BB3A-48D6-B43F-37C351425613}"/>
                    </a:ext>
                  </a:extLst>
                </p:cNvPr>
                <p:cNvSpPr/>
                <p:nvPr/>
              </p:nvSpPr>
              <p:spPr>
                <a:xfrm>
                  <a:off x="2473351" y="3645566"/>
                  <a:ext cx="106415" cy="128684"/>
                </a:xfrm>
                <a:prstGeom prst="chevron">
                  <a:avLst>
                    <a:gd name="adj" fmla="val 5286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24CB44C-729A-4D4D-8098-1069D26F5BE7}"/>
                  </a:ext>
                </a:extLst>
              </p:cNvPr>
              <p:cNvGrpSpPr/>
              <p:nvPr/>
            </p:nvGrpSpPr>
            <p:grpSpPr>
              <a:xfrm>
                <a:off x="9300212" y="2973444"/>
                <a:ext cx="1930355" cy="893296"/>
                <a:chOff x="2140088" y="4456378"/>
                <a:chExt cx="1930355" cy="893296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CBB04C19-CB0E-4EDF-A0E2-39E337CC1BFB}"/>
                    </a:ext>
                  </a:extLst>
                </p:cNvPr>
                <p:cNvSpPr txBox="1"/>
                <p:nvPr/>
              </p:nvSpPr>
              <p:spPr>
                <a:xfrm>
                  <a:off x="2140088" y="4456378"/>
                  <a:ext cx="1930354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Simply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BDDDBCC4-2FC0-4376-9663-D4188E1E9E9B}"/>
                    </a:ext>
                  </a:extLst>
                </p:cNvPr>
                <p:cNvSpPr txBox="1"/>
                <p:nvPr/>
              </p:nvSpPr>
              <p:spPr>
                <a:xfrm>
                  <a:off x="2140088" y="476415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Modern PowerPoint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+mj-ea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0EB6369-BE39-44E5-9908-200118D9A599}"/>
                    </a:ext>
                  </a:extLst>
                </p:cNvPr>
                <p:cNvSpPr txBox="1"/>
                <p:nvPr/>
              </p:nvSpPr>
              <p:spPr>
                <a:xfrm>
                  <a:off x="2140088" y="5072675"/>
                  <a:ext cx="193035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Arial" pitchFamily="34" charset="0"/>
                    </a:rPr>
                    <a:t>PowerPoint  Presentation</a:t>
                  </a:r>
                  <a:endPara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3FC364E-4F83-4504-976A-F2F224C8C3D3}"/>
              </a:ext>
            </a:extLst>
          </p:cNvPr>
          <p:cNvSpPr txBox="1">
            <a:spLocks/>
          </p:cNvSpPr>
          <p:nvPr/>
        </p:nvSpPr>
        <p:spPr>
          <a:xfrm>
            <a:off x="8428087" y="558205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8C3BE-189C-47D4-BFEB-B574FB903952}"/>
              </a:ext>
            </a:extLst>
          </p:cNvPr>
          <p:cNvSpPr txBox="1"/>
          <p:nvPr/>
        </p:nvSpPr>
        <p:spPr>
          <a:xfrm>
            <a:off x="9596264" y="5992018"/>
            <a:ext cx="1928167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B0380-3771-4AED-B7BC-F646F13C0BDD}"/>
              </a:ext>
            </a:extLst>
          </p:cNvPr>
          <p:cNvSpPr txBox="1"/>
          <p:nvPr/>
        </p:nvSpPr>
        <p:spPr>
          <a:xfrm>
            <a:off x="8264433" y="2588146"/>
            <a:ext cx="3259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B993EA-6C76-4857-BC80-70F1EED68C07}"/>
              </a:ext>
            </a:extLst>
          </p:cNvPr>
          <p:cNvSpPr/>
          <p:nvPr/>
        </p:nvSpPr>
        <p:spPr>
          <a:xfrm rot="21008010">
            <a:off x="1188395" y="5413133"/>
            <a:ext cx="9815209" cy="17509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F053B78-D05A-4963-B027-F5DB1591D665}"/>
              </a:ext>
            </a:extLst>
          </p:cNvPr>
          <p:cNvSpPr/>
          <p:nvPr/>
        </p:nvSpPr>
        <p:spPr>
          <a:xfrm>
            <a:off x="5283739" y="5588231"/>
            <a:ext cx="1624520" cy="93902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aphic 66">
            <a:extLst>
              <a:ext uri="{FF2B5EF4-FFF2-40B4-BE49-F238E27FC236}">
                <a16:creationId xmlns:a16="http://schemas.microsoft.com/office/drawing/2014/main" id="{0DBF8AE9-946D-4B46-8AC6-89DF022E6AF1}"/>
              </a:ext>
            </a:extLst>
          </p:cNvPr>
          <p:cNvGrpSpPr/>
          <p:nvPr/>
        </p:nvGrpSpPr>
        <p:grpSpPr>
          <a:xfrm>
            <a:off x="5399206" y="642025"/>
            <a:ext cx="1742436" cy="4771108"/>
            <a:chOff x="7354684" y="1811872"/>
            <a:chExt cx="1908028" cy="52245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EE04927-BC61-43E9-BDB4-1727310A522B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7169D8-884A-4529-9687-EC408FF75C62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204E3A-B7EB-4D24-9D8D-D24CA4BEEACF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DC4E77-8220-4BFA-A22A-FE6EA5EC2598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BF35D3-C135-4F53-935D-6451F89270ED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2B9206-8987-438F-9E55-D7475452920E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FC32D-A06B-4F0C-8D21-EAEF74E314C6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6A77B-3D13-415F-806F-22B95FE621E6}"/>
              </a:ext>
            </a:extLst>
          </p:cNvPr>
          <p:cNvGrpSpPr/>
          <p:nvPr/>
        </p:nvGrpSpPr>
        <p:grpSpPr>
          <a:xfrm>
            <a:off x="2691883" y="2115023"/>
            <a:ext cx="6808234" cy="484632"/>
            <a:chOff x="2803368" y="2575497"/>
            <a:chExt cx="6808234" cy="484632"/>
          </a:xfrm>
        </p:grpSpPr>
        <p:sp>
          <p:nvSpPr>
            <p:cNvPr id="15" name="Pentagon 10">
              <a:extLst>
                <a:ext uri="{FF2B5EF4-FFF2-40B4-BE49-F238E27FC236}">
                  <a16:creationId xmlns:a16="http://schemas.microsoft.com/office/drawing/2014/main" id="{9D41712E-1B6A-45DD-972F-96543DD56C95}"/>
                </a:ext>
              </a:extLst>
            </p:cNvPr>
            <p:cNvSpPr/>
            <p:nvPr/>
          </p:nvSpPr>
          <p:spPr>
            <a:xfrm>
              <a:off x="7713076" y="2575497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4CB087A1-3268-431B-A2D9-64802BC96D13}"/>
                </a:ext>
              </a:extLst>
            </p:cNvPr>
            <p:cNvSpPr/>
            <p:nvPr/>
          </p:nvSpPr>
          <p:spPr>
            <a:xfrm flipH="1">
              <a:off x="2803368" y="2575497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518768-87B5-42C6-8BA7-951F9465490D}"/>
                </a:ext>
              </a:extLst>
            </p:cNvPr>
            <p:cNvSpPr txBox="1"/>
            <p:nvPr/>
          </p:nvSpPr>
          <p:spPr>
            <a:xfrm>
              <a:off x="3045934" y="2663926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20612E-6656-423F-AAD4-5A400CE017EA}"/>
                </a:ext>
              </a:extLst>
            </p:cNvPr>
            <p:cNvSpPr txBox="1"/>
            <p:nvPr/>
          </p:nvSpPr>
          <p:spPr>
            <a:xfrm>
              <a:off x="7801668" y="2663926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29273-6859-4BFF-A8AB-D4349ED90BC1}"/>
              </a:ext>
            </a:extLst>
          </p:cNvPr>
          <p:cNvGrpSpPr/>
          <p:nvPr/>
        </p:nvGrpSpPr>
        <p:grpSpPr>
          <a:xfrm>
            <a:off x="3098594" y="2959111"/>
            <a:ext cx="5994812" cy="484632"/>
            <a:chOff x="3206868" y="1790901"/>
            <a:chExt cx="5994812" cy="484632"/>
          </a:xfrm>
        </p:grpSpPr>
        <p:sp>
          <p:nvSpPr>
            <p:cNvPr id="20" name="Pentagon 14">
              <a:extLst>
                <a:ext uri="{FF2B5EF4-FFF2-40B4-BE49-F238E27FC236}">
                  <a16:creationId xmlns:a16="http://schemas.microsoft.com/office/drawing/2014/main" id="{748B9681-F40B-4BF8-A3FE-77A193D6AC06}"/>
                </a:ext>
              </a:extLst>
            </p:cNvPr>
            <p:cNvSpPr/>
            <p:nvPr/>
          </p:nvSpPr>
          <p:spPr>
            <a:xfrm>
              <a:off x="7303154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Pentagon 16">
              <a:extLst>
                <a:ext uri="{FF2B5EF4-FFF2-40B4-BE49-F238E27FC236}">
                  <a16:creationId xmlns:a16="http://schemas.microsoft.com/office/drawing/2014/main" id="{2ACBE44F-66BC-4742-9C14-2CAAA01359E4}"/>
                </a:ext>
              </a:extLst>
            </p:cNvPr>
            <p:cNvSpPr/>
            <p:nvPr/>
          </p:nvSpPr>
          <p:spPr>
            <a:xfrm flipH="1">
              <a:off x="3206868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29BDD7-8713-4BAB-8E8E-4D23B1952E3E}"/>
                </a:ext>
              </a:extLst>
            </p:cNvPr>
            <p:cNvSpPr txBox="1"/>
            <p:nvPr/>
          </p:nvSpPr>
          <p:spPr>
            <a:xfrm>
              <a:off x="3427608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413F54-566E-406A-A19D-A7B7C7094C9B}"/>
                </a:ext>
              </a:extLst>
            </p:cNvPr>
            <p:cNvSpPr txBox="1"/>
            <p:nvPr/>
          </p:nvSpPr>
          <p:spPr>
            <a:xfrm>
              <a:off x="7423512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D9884E-95ED-4C0E-9269-BD53458271D4}"/>
              </a:ext>
            </a:extLst>
          </p:cNvPr>
          <p:cNvGrpSpPr/>
          <p:nvPr/>
        </p:nvGrpSpPr>
        <p:grpSpPr>
          <a:xfrm flipH="1">
            <a:off x="3098594" y="1270935"/>
            <a:ext cx="5994812" cy="484632"/>
            <a:chOff x="3206868" y="1790901"/>
            <a:chExt cx="5994812" cy="484632"/>
          </a:xfrm>
        </p:grpSpPr>
        <p:sp>
          <p:nvSpPr>
            <p:cNvPr id="25" name="Pentagon 14">
              <a:extLst>
                <a:ext uri="{FF2B5EF4-FFF2-40B4-BE49-F238E27FC236}">
                  <a16:creationId xmlns:a16="http://schemas.microsoft.com/office/drawing/2014/main" id="{8AF86938-F6C6-414D-865C-C2092CCEE384}"/>
                </a:ext>
              </a:extLst>
            </p:cNvPr>
            <p:cNvSpPr/>
            <p:nvPr/>
          </p:nvSpPr>
          <p:spPr>
            <a:xfrm>
              <a:off x="7303154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Pentagon 16">
              <a:extLst>
                <a:ext uri="{FF2B5EF4-FFF2-40B4-BE49-F238E27FC236}">
                  <a16:creationId xmlns:a16="http://schemas.microsoft.com/office/drawing/2014/main" id="{9C947743-734A-47D9-A28D-850548529DAB}"/>
                </a:ext>
              </a:extLst>
            </p:cNvPr>
            <p:cNvSpPr/>
            <p:nvPr/>
          </p:nvSpPr>
          <p:spPr>
            <a:xfrm flipH="1">
              <a:off x="3206868" y="1790901"/>
              <a:ext cx="1898526" cy="484632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28EF6-932A-40D9-920B-D32292625468}"/>
                </a:ext>
              </a:extLst>
            </p:cNvPr>
            <p:cNvSpPr txBox="1"/>
            <p:nvPr/>
          </p:nvSpPr>
          <p:spPr>
            <a:xfrm>
              <a:off x="3427608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DC4B37-908A-4355-AE75-80D504CE0AE9}"/>
                </a:ext>
              </a:extLst>
            </p:cNvPr>
            <p:cNvSpPr txBox="1"/>
            <p:nvPr/>
          </p:nvSpPr>
          <p:spPr>
            <a:xfrm>
              <a:off x="7423512" y="1882990"/>
              <a:ext cx="159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직사각형 1">
            <a:extLst>
              <a:ext uri="{FF2B5EF4-FFF2-40B4-BE49-F238E27FC236}">
                <a16:creationId xmlns:a16="http://schemas.microsoft.com/office/drawing/2014/main" id="{B279A4D6-CE7F-4173-9A13-793B000D0E86}"/>
              </a:ext>
            </a:extLst>
          </p:cNvPr>
          <p:cNvSpPr/>
          <p:nvPr/>
        </p:nvSpPr>
        <p:spPr>
          <a:xfrm>
            <a:off x="9194693" y="1190085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0" name="직사각형 1">
            <a:extLst>
              <a:ext uri="{FF2B5EF4-FFF2-40B4-BE49-F238E27FC236}">
                <a16:creationId xmlns:a16="http://schemas.microsoft.com/office/drawing/2014/main" id="{6BB31DEF-3145-4787-B82B-6D34DF6DEDC8}"/>
              </a:ext>
            </a:extLst>
          </p:cNvPr>
          <p:cNvSpPr/>
          <p:nvPr/>
        </p:nvSpPr>
        <p:spPr>
          <a:xfrm>
            <a:off x="9153291" y="2885788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1" name="직사각형 1">
            <a:extLst>
              <a:ext uri="{FF2B5EF4-FFF2-40B4-BE49-F238E27FC236}">
                <a16:creationId xmlns:a16="http://schemas.microsoft.com/office/drawing/2014/main" id="{212A6956-31C3-4091-AC55-B27668D8B5AA}"/>
              </a:ext>
            </a:extLst>
          </p:cNvPr>
          <p:cNvSpPr/>
          <p:nvPr/>
        </p:nvSpPr>
        <p:spPr>
          <a:xfrm>
            <a:off x="760561" y="1184335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2" name="직사각형 1">
            <a:extLst>
              <a:ext uri="{FF2B5EF4-FFF2-40B4-BE49-F238E27FC236}">
                <a16:creationId xmlns:a16="http://schemas.microsoft.com/office/drawing/2014/main" id="{0E6BAE8A-2D11-4069-8C68-953A9CB028D5}"/>
              </a:ext>
            </a:extLst>
          </p:cNvPr>
          <p:cNvSpPr/>
          <p:nvPr/>
        </p:nvSpPr>
        <p:spPr>
          <a:xfrm>
            <a:off x="314173" y="2032187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33" name="직사각형 1">
            <a:extLst>
              <a:ext uri="{FF2B5EF4-FFF2-40B4-BE49-F238E27FC236}">
                <a16:creationId xmlns:a16="http://schemas.microsoft.com/office/drawing/2014/main" id="{1F191048-C4DE-4CD6-B2D6-CEB19640B679}"/>
              </a:ext>
            </a:extLst>
          </p:cNvPr>
          <p:cNvSpPr/>
          <p:nvPr/>
        </p:nvSpPr>
        <p:spPr>
          <a:xfrm>
            <a:off x="719159" y="2880038"/>
            <a:ext cx="230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Example Text : Get a modern PowerPoint  Presentation that is beautifully designed.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57B4D5-02F5-461A-9DF0-95B092648519}"/>
              </a:ext>
            </a:extLst>
          </p:cNvPr>
          <p:cNvGrpSpPr/>
          <p:nvPr/>
        </p:nvGrpSpPr>
        <p:grpSpPr>
          <a:xfrm rot="21001926">
            <a:off x="8449429" y="3676100"/>
            <a:ext cx="2041002" cy="1150140"/>
            <a:chOff x="7593771" y="4616863"/>
            <a:chExt cx="2995158" cy="1687823"/>
          </a:xfrm>
        </p:grpSpPr>
        <p:grpSp>
          <p:nvGrpSpPr>
            <p:cNvPr id="42" name="Graphic 8">
              <a:extLst>
                <a:ext uri="{FF2B5EF4-FFF2-40B4-BE49-F238E27FC236}">
                  <a16:creationId xmlns:a16="http://schemas.microsoft.com/office/drawing/2014/main" id="{10692FD7-977D-4204-9546-8DD7797FBA83}"/>
                </a:ext>
              </a:extLst>
            </p:cNvPr>
            <p:cNvGrpSpPr/>
            <p:nvPr/>
          </p:nvGrpSpPr>
          <p:grpSpPr>
            <a:xfrm>
              <a:off x="8367435" y="4616863"/>
              <a:ext cx="1315990" cy="1687823"/>
              <a:chOff x="5438810" y="2586043"/>
              <a:chExt cx="1315990" cy="1687823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D05D1EB-5C1B-4AF9-9B1D-2EC0C96A9F13}"/>
                  </a:ext>
                </a:extLst>
              </p:cNvPr>
              <p:cNvSpPr/>
              <p:nvPr/>
            </p:nvSpPr>
            <p:spPr>
              <a:xfrm>
                <a:off x="5438810" y="2586043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6DA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D2DA35-5607-43E3-BDA9-5B018C7EC4E6}"/>
                  </a:ext>
                </a:extLst>
              </p:cNvPr>
              <p:cNvSpPr/>
              <p:nvPr/>
            </p:nvSpPr>
            <p:spPr>
              <a:xfrm>
                <a:off x="6296412" y="3951966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FB9847B-8D40-470D-98D7-14576D03A69B}"/>
                  </a:ext>
                </a:extLst>
              </p:cNvPr>
              <p:cNvSpPr/>
              <p:nvPr/>
            </p:nvSpPr>
            <p:spPr>
              <a:xfrm>
                <a:off x="5923149" y="3437679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3D878C-2860-43E4-AD56-E550BAEE677F}"/>
                  </a:ext>
                </a:extLst>
              </p:cNvPr>
              <p:cNvSpPr/>
              <p:nvPr/>
            </p:nvSpPr>
            <p:spPr>
              <a:xfrm>
                <a:off x="5893821" y="2894075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8A4157F-4AB8-4EBB-B71C-C28085C0B935}"/>
                </a:ext>
              </a:extLst>
            </p:cNvPr>
            <p:cNvGrpSpPr/>
            <p:nvPr/>
          </p:nvGrpSpPr>
          <p:grpSpPr>
            <a:xfrm>
              <a:off x="9272939" y="4616863"/>
              <a:ext cx="1315990" cy="1687823"/>
              <a:chOff x="8787115" y="1200955"/>
              <a:chExt cx="1315990" cy="1687823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1D2EFD4-A5F7-4905-B0E7-C2565380E535}"/>
                  </a:ext>
                </a:extLst>
              </p:cNvPr>
              <p:cNvSpPr/>
              <p:nvPr/>
            </p:nvSpPr>
            <p:spPr>
              <a:xfrm>
                <a:off x="8787115" y="1200955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FE5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C9892B7-3AE5-41F6-AB82-9690F18663ED}"/>
                  </a:ext>
                </a:extLst>
              </p:cNvPr>
              <p:cNvSpPr/>
              <p:nvPr/>
            </p:nvSpPr>
            <p:spPr>
              <a:xfrm>
                <a:off x="9644717" y="2566878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8D21F05-7812-418A-97B7-EF9E81103D56}"/>
                  </a:ext>
                </a:extLst>
              </p:cNvPr>
              <p:cNvSpPr/>
              <p:nvPr/>
            </p:nvSpPr>
            <p:spPr>
              <a:xfrm>
                <a:off x="9271454" y="2052591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7928F3D-4A79-4679-9219-C116BC295913}"/>
                  </a:ext>
                </a:extLst>
              </p:cNvPr>
              <p:cNvSpPr/>
              <p:nvPr/>
            </p:nvSpPr>
            <p:spPr>
              <a:xfrm>
                <a:off x="9242126" y="1508987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312C841-72E9-44F5-B5C2-8C3DB7A8D786}"/>
                </a:ext>
              </a:extLst>
            </p:cNvPr>
            <p:cNvGrpSpPr/>
            <p:nvPr/>
          </p:nvGrpSpPr>
          <p:grpSpPr>
            <a:xfrm>
              <a:off x="7593771" y="4616863"/>
              <a:ext cx="1315990" cy="1687823"/>
              <a:chOff x="8787115" y="1200955"/>
              <a:chExt cx="1315990" cy="1687823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9CD3294-A8C8-4690-88E8-CC2DFFAD8039}"/>
                  </a:ext>
                </a:extLst>
              </p:cNvPr>
              <p:cNvSpPr/>
              <p:nvPr/>
            </p:nvSpPr>
            <p:spPr>
              <a:xfrm>
                <a:off x="8787115" y="1200955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FE5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CE793EB-3BA9-4DC7-B85F-0E9B5342E711}"/>
                  </a:ext>
                </a:extLst>
              </p:cNvPr>
              <p:cNvSpPr/>
              <p:nvPr/>
            </p:nvSpPr>
            <p:spPr>
              <a:xfrm>
                <a:off x="9644717" y="2566878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4E4B3C2-C767-457C-B69D-84F23B3130A1}"/>
                  </a:ext>
                </a:extLst>
              </p:cNvPr>
              <p:cNvSpPr/>
              <p:nvPr/>
            </p:nvSpPr>
            <p:spPr>
              <a:xfrm>
                <a:off x="9271454" y="2052591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03B7A9E-15FB-48D8-AC47-901D53F7D428}"/>
                  </a:ext>
                </a:extLst>
              </p:cNvPr>
              <p:cNvSpPr/>
              <p:nvPr/>
            </p:nvSpPr>
            <p:spPr>
              <a:xfrm>
                <a:off x="9242126" y="1508987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8184A89-7244-4B91-8732-C6915709E26F}"/>
              </a:ext>
            </a:extLst>
          </p:cNvPr>
          <p:cNvSpPr/>
          <p:nvPr/>
        </p:nvSpPr>
        <p:spPr>
          <a:xfrm rot="21014079">
            <a:off x="1498989" y="4299990"/>
            <a:ext cx="1955096" cy="1718498"/>
          </a:xfrm>
          <a:custGeom>
            <a:avLst/>
            <a:gdLst>
              <a:gd name="connsiteX0" fmla="*/ 1377686 w 2133362"/>
              <a:gd name="connsiteY0" fmla="*/ 1313851 h 1875192"/>
              <a:gd name="connsiteX1" fmla="*/ 1377686 w 2133362"/>
              <a:gd name="connsiteY1" fmla="*/ 1457686 h 1875192"/>
              <a:gd name="connsiteX2" fmla="*/ 1597855 w 2133362"/>
              <a:gd name="connsiteY2" fmla="*/ 1457686 h 1875192"/>
              <a:gd name="connsiteX3" fmla="*/ 1597855 w 2133362"/>
              <a:gd name="connsiteY3" fmla="*/ 1313851 h 1875192"/>
              <a:gd name="connsiteX4" fmla="*/ 1377686 w 2133362"/>
              <a:gd name="connsiteY4" fmla="*/ 1313851 h 1875192"/>
              <a:gd name="connsiteX5" fmla="*/ 266004 w 2133362"/>
              <a:gd name="connsiteY5" fmla="*/ 1313851 h 1875192"/>
              <a:gd name="connsiteX6" fmla="*/ 266004 w 2133362"/>
              <a:gd name="connsiteY6" fmla="*/ 1458020 h 1875192"/>
              <a:gd name="connsiteX7" fmla="*/ 486340 w 2133362"/>
              <a:gd name="connsiteY7" fmla="*/ 1458020 h 1875192"/>
              <a:gd name="connsiteX8" fmla="*/ 486340 w 2133362"/>
              <a:gd name="connsiteY8" fmla="*/ 1313851 h 1875192"/>
              <a:gd name="connsiteX9" fmla="*/ 266004 w 2133362"/>
              <a:gd name="connsiteY9" fmla="*/ 1313851 h 1875192"/>
              <a:gd name="connsiteX10" fmla="*/ 515841 w 2133362"/>
              <a:gd name="connsiteY10" fmla="*/ 1313684 h 1875192"/>
              <a:gd name="connsiteX11" fmla="*/ 515841 w 2133362"/>
              <a:gd name="connsiteY11" fmla="*/ 1458020 h 1875192"/>
              <a:gd name="connsiteX12" fmla="*/ 758177 w 2133362"/>
              <a:gd name="connsiteY12" fmla="*/ 1458020 h 1875192"/>
              <a:gd name="connsiteX13" fmla="*/ 758177 w 2133362"/>
              <a:gd name="connsiteY13" fmla="*/ 1313684 h 1875192"/>
              <a:gd name="connsiteX14" fmla="*/ 515841 w 2133362"/>
              <a:gd name="connsiteY14" fmla="*/ 1313684 h 1875192"/>
              <a:gd name="connsiteX15" fmla="*/ 1627189 w 2133362"/>
              <a:gd name="connsiteY15" fmla="*/ 1313518 h 1875192"/>
              <a:gd name="connsiteX16" fmla="*/ 1627189 w 2133362"/>
              <a:gd name="connsiteY16" fmla="*/ 1457686 h 1875192"/>
              <a:gd name="connsiteX17" fmla="*/ 1869359 w 2133362"/>
              <a:gd name="connsiteY17" fmla="*/ 1457686 h 1875192"/>
              <a:gd name="connsiteX18" fmla="*/ 1869359 w 2133362"/>
              <a:gd name="connsiteY18" fmla="*/ 1313518 h 1875192"/>
              <a:gd name="connsiteX19" fmla="*/ 1627189 w 2133362"/>
              <a:gd name="connsiteY19" fmla="*/ 1313518 h 1875192"/>
              <a:gd name="connsiteX20" fmla="*/ 1627022 w 2133362"/>
              <a:gd name="connsiteY20" fmla="*/ 1140515 h 1875192"/>
              <a:gd name="connsiteX21" fmla="*/ 1627022 w 2133362"/>
              <a:gd name="connsiteY21" fmla="*/ 1284351 h 1875192"/>
              <a:gd name="connsiteX22" fmla="*/ 1869525 w 2133362"/>
              <a:gd name="connsiteY22" fmla="*/ 1284351 h 1875192"/>
              <a:gd name="connsiteX23" fmla="*/ 1869525 w 2133362"/>
              <a:gd name="connsiteY23" fmla="*/ 1140515 h 1875192"/>
              <a:gd name="connsiteX24" fmla="*/ 1627022 w 2133362"/>
              <a:gd name="connsiteY24" fmla="*/ 1140515 h 1875192"/>
              <a:gd name="connsiteX25" fmla="*/ 515674 w 2133362"/>
              <a:gd name="connsiteY25" fmla="*/ 1140515 h 1875192"/>
              <a:gd name="connsiteX26" fmla="*/ 515674 w 2133362"/>
              <a:gd name="connsiteY26" fmla="*/ 1284184 h 1875192"/>
              <a:gd name="connsiteX27" fmla="*/ 758344 w 2133362"/>
              <a:gd name="connsiteY27" fmla="*/ 1284184 h 1875192"/>
              <a:gd name="connsiteX28" fmla="*/ 758344 w 2133362"/>
              <a:gd name="connsiteY28" fmla="*/ 1140515 h 1875192"/>
              <a:gd name="connsiteX29" fmla="*/ 515674 w 2133362"/>
              <a:gd name="connsiteY29" fmla="*/ 1140515 h 1875192"/>
              <a:gd name="connsiteX30" fmla="*/ 1377686 w 2133362"/>
              <a:gd name="connsiteY30" fmla="*/ 1140349 h 1875192"/>
              <a:gd name="connsiteX31" fmla="*/ 1377686 w 2133362"/>
              <a:gd name="connsiteY31" fmla="*/ 1284351 h 1875192"/>
              <a:gd name="connsiteX32" fmla="*/ 1597355 w 2133362"/>
              <a:gd name="connsiteY32" fmla="*/ 1284351 h 1875192"/>
              <a:gd name="connsiteX33" fmla="*/ 1597355 w 2133362"/>
              <a:gd name="connsiteY33" fmla="*/ 1140349 h 1875192"/>
              <a:gd name="connsiteX34" fmla="*/ 1377686 w 2133362"/>
              <a:gd name="connsiteY34" fmla="*/ 1140349 h 1875192"/>
              <a:gd name="connsiteX35" fmla="*/ 266337 w 2133362"/>
              <a:gd name="connsiteY35" fmla="*/ 1140349 h 1875192"/>
              <a:gd name="connsiteX36" fmla="*/ 266337 w 2133362"/>
              <a:gd name="connsiteY36" fmla="*/ 1284184 h 1875192"/>
              <a:gd name="connsiteX37" fmla="*/ 486340 w 2133362"/>
              <a:gd name="connsiteY37" fmla="*/ 1284184 h 1875192"/>
              <a:gd name="connsiteX38" fmla="*/ 486340 w 2133362"/>
              <a:gd name="connsiteY38" fmla="*/ 1140349 h 1875192"/>
              <a:gd name="connsiteX39" fmla="*/ 266337 w 2133362"/>
              <a:gd name="connsiteY39" fmla="*/ 1140349 h 1875192"/>
              <a:gd name="connsiteX40" fmla="*/ 1072682 w 2133362"/>
              <a:gd name="connsiteY40" fmla="*/ 1039014 h 1875192"/>
              <a:gd name="connsiteX41" fmla="*/ 1993527 w 2133362"/>
              <a:gd name="connsiteY41" fmla="*/ 1039014 h 1875192"/>
              <a:gd name="connsiteX42" fmla="*/ 2010528 w 2133362"/>
              <a:gd name="connsiteY42" fmla="*/ 1056014 h 1875192"/>
              <a:gd name="connsiteX43" fmla="*/ 2010027 w 2133362"/>
              <a:gd name="connsiteY43" fmla="*/ 1875025 h 1875192"/>
              <a:gd name="connsiteX44" fmla="*/ 1260017 w 2133362"/>
              <a:gd name="connsiteY44" fmla="*/ 1875025 h 1875192"/>
              <a:gd name="connsiteX45" fmla="*/ 1260351 w 2133362"/>
              <a:gd name="connsiteY45" fmla="*/ 1869192 h 1875192"/>
              <a:gd name="connsiteX46" fmla="*/ 1260351 w 2133362"/>
              <a:gd name="connsiteY46" fmla="*/ 1288684 h 1875192"/>
              <a:gd name="connsiteX47" fmla="*/ 1260017 w 2133362"/>
              <a:gd name="connsiteY47" fmla="*/ 1280850 h 1875192"/>
              <a:gd name="connsiteX48" fmla="*/ 900179 w 2133362"/>
              <a:gd name="connsiteY48" fmla="*/ 1280850 h 1875192"/>
              <a:gd name="connsiteX49" fmla="*/ 900179 w 2133362"/>
              <a:gd name="connsiteY49" fmla="*/ 1290351 h 1875192"/>
              <a:gd name="connsiteX50" fmla="*/ 900179 w 2133362"/>
              <a:gd name="connsiteY50" fmla="*/ 1415352 h 1875192"/>
              <a:gd name="connsiteX51" fmla="*/ 900012 w 2133362"/>
              <a:gd name="connsiteY51" fmla="*/ 1875192 h 1875192"/>
              <a:gd name="connsiteX52" fmla="*/ 116669 w 2133362"/>
              <a:gd name="connsiteY52" fmla="*/ 1875192 h 1875192"/>
              <a:gd name="connsiteX53" fmla="*/ 116335 w 2133362"/>
              <a:gd name="connsiteY53" fmla="*/ 1866858 h 1875192"/>
              <a:gd name="connsiteX54" fmla="*/ 116335 w 2133362"/>
              <a:gd name="connsiteY54" fmla="*/ 1048514 h 1875192"/>
              <a:gd name="connsiteX55" fmla="*/ 116835 w 2133362"/>
              <a:gd name="connsiteY55" fmla="*/ 1039181 h 1875192"/>
              <a:gd name="connsiteX56" fmla="*/ 129335 w 2133362"/>
              <a:gd name="connsiteY56" fmla="*/ 1039181 h 1875192"/>
              <a:gd name="connsiteX57" fmla="*/ 1072682 w 2133362"/>
              <a:gd name="connsiteY57" fmla="*/ 1039014 h 1875192"/>
              <a:gd name="connsiteX58" fmla="*/ 743010 w 2133362"/>
              <a:gd name="connsiteY58" fmla="*/ 568507 h 1875192"/>
              <a:gd name="connsiteX59" fmla="*/ 743010 w 2133362"/>
              <a:gd name="connsiteY59" fmla="*/ 788177 h 1875192"/>
              <a:gd name="connsiteX60" fmla="*/ 1044348 w 2133362"/>
              <a:gd name="connsiteY60" fmla="*/ 788177 h 1875192"/>
              <a:gd name="connsiteX61" fmla="*/ 1044348 w 2133362"/>
              <a:gd name="connsiteY61" fmla="*/ 568507 h 1875192"/>
              <a:gd name="connsiteX62" fmla="*/ 743010 w 2133362"/>
              <a:gd name="connsiteY62" fmla="*/ 568507 h 1875192"/>
              <a:gd name="connsiteX63" fmla="*/ 1085515 w 2133362"/>
              <a:gd name="connsiteY63" fmla="*/ 568007 h 1875192"/>
              <a:gd name="connsiteX64" fmla="*/ 1085515 w 2133362"/>
              <a:gd name="connsiteY64" fmla="*/ 787843 h 1875192"/>
              <a:gd name="connsiteX65" fmla="*/ 1386685 w 2133362"/>
              <a:gd name="connsiteY65" fmla="*/ 787843 h 1875192"/>
              <a:gd name="connsiteX66" fmla="*/ 1386685 w 2133362"/>
              <a:gd name="connsiteY66" fmla="*/ 568007 h 1875192"/>
              <a:gd name="connsiteX67" fmla="*/ 1085515 w 2133362"/>
              <a:gd name="connsiteY67" fmla="*/ 568007 h 1875192"/>
              <a:gd name="connsiteX68" fmla="*/ 1486354 w 2133362"/>
              <a:gd name="connsiteY68" fmla="*/ 406505 h 1875192"/>
              <a:gd name="connsiteX69" fmla="*/ 1486354 w 2133362"/>
              <a:gd name="connsiteY69" fmla="*/ 837344 h 1875192"/>
              <a:gd name="connsiteX70" fmla="*/ 631009 w 2133362"/>
              <a:gd name="connsiteY70" fmla="*/ 837344 h 1875192"/>
              <a:gd name="connsiteX71" fmla="*/ 631009 w 2133362"/>
              <a:gd name="connsiteY71" fmla="*/ 410505 h 1875192"/>
              <a:gd name="connsiteX72" fmla="*/ 611175 w 2133362"/>
              <a:gd name="connsiteY72" fmla="*/ 439839 h 1875192"/>
              <a:gd name="connsiteX73" fmla="*/ 611508 w 2133362"/>
              <a:gd name="connsiteY73" fmla="*/ 854845 h 1875192"/>
              <a:gd name="connsiteX74" fmla="*/ 611508 w 2133362"/>
              <a:gd name="connsiteY74" fmla="*/ 864345 h 1875192"/>
              <a:gd name="connsiteX75" fmla="*/ 1507854 w 2133362"/>
              <a:gd name="connsiteY75" fmla="*/ 864345 h 1875192"/>
              <a:gd name="connsiteX76" fmla="*/ 1508354 w 2133362"/>
              <a:gd name="connsiteY76" fmla="*/ 861344 h 1875192"/>
              <a:gd name="connsiteX77" fmla="*/ 1508354 w 2133362"/>
              <a:gd name="connsiteY77" fmla="*/ 428839 h 1875192"/>
              <a:gd name="connsiteX78" fmla="*/ 1506021 w 2133362"/>
              <a:gd name="connsiteY78" fmla="*/ 422172 h 1875192"/>
              <a:gd name="connsiteX79" fmla="*/ 1486354 w 2133362"/>
              <a:gd name="connsiteY79" fmla="*/ 406505 h 1875192"/>
              <a:gd name="connsiteX80" fmla="*/ 1085182 w 2133362"/>
              <a:gd name="connsiteY80" fmla="*/ 402338 h 1875192"/>
              <a:gd name="connsiteX81" fmla="*/ 1085182 w 2133362"/>
              <a:gd name="connsiteY81" fmla="*/ 546007 h 1875192"/>
              <a:gd name="connsiteX82" fmla="*/ 1386186 w 2133362"/>
              <a:gd name="connsiteY82" fmla="*/ 546007 h 1875192"/>
              <a:gd name="connsiteX83" fmla="*/ 1386186 w 2133362"/>
              <a:gd name="connsiteY83" fmla="*/ 402338 h 1875192"/>
              <a:gd name="connsiteX84" fmla="*/ 1085182 w 2133362"/>
              <a:gd name="connsiteY84" fmla="*/ 402338 h 1875192"/>
              <a:gd name="connsiteX85" fmla="*/ 743010 w 2133362"/>
              <a:gd name="connsiteY85" fmla="*/ 402005 h 1875192"/>
              <a:gd name="connsiteX86" fmla="*/ 743010 w 2133362"/>
              <a:gd name="connsiteY86" fmla="*/ 546174 h 1875192"/>
              <a:gd name="connsiteX87" fmla="*/ 1044181 w 2133362"/>
              <a:gd name="connsiteY87" fmla="*/ 546174 h 1875192"/>
              <a:gd name="connsiteX88" fmla="*/ 1044181 w 2133362"/>
              <a:gd name="connsiteY88" fmla="*/ 402005 h 1875192"/>
              <a:gd name="connsiteX89" fmla="*/ 743010 w 2133362"/>
              <a:gd name="connsiteY89" fmla="*/ 402005 h 1875192"/>
              <a:gd name="connsiteX90" fmla="*/ 1060515 w 2133362"/>
              <a:gd name="connsiteY90" fmla="*/ 24835 h 1875192"/>
              <a:gd name="connsiteX91" fmla="*/ 1099849 w 2133362"/>
              <a:gd name="connsiteY91" fmla="*/ 54669 h 1875192"/>
              <a:gd name="connsiteX92" fmla="*/ 1522521 w 2133362"/>
              <a:gd name="connsiteY92" fmla="*/ 375006 h 1875192"/>
              <a:gd name="connsiteX93" fmla="*/ 1535688 w 2133362"/>
              <a:gd name="connsiteY93" fmla="*/ 410007 h 1875192"/>
              <a:gd name="connsiteX94" fmla="*/ 1497187 w 2133362"/>
              <a:gd name="connsiteY94" fmla="*/ 380840 h 1875192"/>
              <a:gd name="connsiteX95" fmla="*/ 1070682 w 2133362"/>
              <a:gd name="connsiteY95" fmla="*/ 55836 h 1875192"/>
              <a:gd name="connsiteX96" fmla="*/ 1055848 w 2133362"/>
              <a:gd name="connsiteY96" fmla="*/ 55669 h 1875192"/>
              <a:gd name="connsiteX97" fmla="*/ 598176 w 2133362"/>
              <a:gd name="connsiteY97" fmla="*/ 404340 h 1875192"/>
              <a:gd name="connsiteX98" fmla="*/ 590842 w 2133362"/>
              <a:gd name="connsiteY98" fmla="*/ 409840 h 1875192"/>
              <a:gd name="connsiteX99" fmla="*/ 602676 w 2133362"/>
              <a:gd name="connsiteY99" fmla="*/ 376173 h 1875192"/>
              <a:gd name="connsiteX100" fmla="*/ 1056348 w 2133362"/>
              <a:gd name="connsiteY100" fmla="*/ 27835 h 1875192"/>
              <a:gd name="connsiteX101" fmla="*/ 1060515 w 2133362"/>
              <a:gd name="connsiteY101" fmla="*/ 24835 h 1875192"/>
              <a:gd name="connsiteX102" fmla="*/ 1060514 w 2133362"/>
              <a:gd name="connsiteY102" fmla="*/ 3500 h 1875192"/>
              <a:gd name="connsiteX103" fmla="*/ 1054681 w 2133362"/>
              <a:gd name="connsiteY103" fmla="*/ 7667 h 1875192"/>
              <a:gd name="connsiteX104" fmla="*/ 813678 w 2133362"/>
              <a:gd name="connsiteY104" fmla="*/ 191502 h 1875192"/>
              <a:gd name="connsiteX105" fmla="*/ 581841 w 2133362"/>
              <a:gd name="connsiteY105" fmla="*/ 368171 h 1875192"/>
              <a:gd name="connsiteX106" fmla="*/ 572175 w 2133362"/>
              <a:gd name="connsiteY106" fmla="*/ 385338 h 1875192"/>
              <a:gd name="connsiteX107" fmla="*/ 572508 w 2133362"/>
              <a:gd name="connsiteY107" fmla="*/ 436172 h 1875192"/>
              <a:gd name="connsiteX108" fmla="*/ 573675 w 2133362"/>
              <a:gd name="connsiteY108" fmla="*/ 446172 h 1875192"/>
              <a:gd name="connsiteX109" fmla="*/ 1063515 w 2133362"/>
              <a:gd name="connsiteY109" fmla="*/ 83001 h 1875192"/>
              <a:gd name="connsiteX110" fmla="*/ 1552188 w 2133362"/>
              <a:gd name="connsiteY110" fmla="*/ 450672 h 1875192"/>
              <a:gd name="connsiteX111" fmla="*/ 1552355 w 2133362"/>
              <a:gd name="connsiteY111" fmla="*/ 389005 h 1875192"/>
              <a:gd name="connsiteX112" fmla="*/ 1539521 w 2133362"/>
              <a:gd name="connsiteY112" fmla="*/ 362338 h 1875192"/>
              <a:gd name="connsiteX113" fmla="*/ 1135682 w 2133362"/>
              <a:gd name="connsiteY113" fmla="*/ 59834 h 1875192"/>
              <a:gd name="connsiteX114" fmla="*/ 1060514 w 2133362"/>
              <a:gd name="connsiteY114" fmla="*/ 3500 h 1875192"/>
              <a:gd name="connsiteX115" fmla="*/ 1060014 w 2133362"/>
              <a:gd name="connsiteY115" fmla="*/ 0 h 1875192"/>
              <a:gd name="connsiteX116" fmla="*/ 1061681 w 2133362"/>
              <a:gd name="connsiteY116" fmla="*/ 0 h 1875192"/>
              <a:gd name="connsiteX117" fmla="*/ 1067181 w 2133362"/>
              <a:gd name="connsiteY117" fmla="*/ 5000 h 1875192"/>
              <a:gd name="connsiteX118" fmla="*/ 1501354 w 2133362"/>
              <a:gd name="connsiteY118" fmla="*/ 331004 h 1875192"/>
              <a:gd name="connsiteX119" fmla="*/ 1527521 w 2133362"/>
              <a:gd name="connsiteY119" fmla="*/ 339671 h 1875192"/>
              <a:gd name="connsiteX120" fmla="*/ 1836691 w 2133362"/>
              <a:gd name="connsiteY120" fmla="*/ 339004 h 1875192"/>
              <a:gd name="connsiteX121" fmla="*/ 1858525 w 2133362"/>
              <a:gd name="connsiteY121" fmla="*/ 353505 h 1875192"/>
              <a:gd name="connsiteX122" fmla="*/ 2125695 w 2133362"/>
              <a:gd name="connsiteY122" fmla="*/ 977013 h 1875192"/>
              <a:gd name="connsiteX123" fmla="*/ 2133362 w 2133362"/>
              <a:gd name="connsiteY123" fmla="*/ 993346 h 1875192"/>
              <a:gd name="connsiteX124" fmla="*/ 2133362 w 2133362"/>
              <a:gd name="connsiteY124" fmla="*/ 995013 h 1875192"/>
              <a:gd name="connsiteX125" fmla="*/ 2123529 w 2133362"/>
              <a:gd name="connsiteY125" fmla="*/ 995846 h 1875192"/>
              <a:gd name="connsiteX126" fmla="*/ 9833 w 2133362"/>
              <a:gd name="connsiteY126" fmla="*/ 995846 h 1875192"/>
              <a:gd name="connsiteX127" fmla="*/ 0 w 2133362"/>
              <a:gd name="connsiteY127" fmla="*/ 995013 h 1875192"/>
              <a:gd name="connsiteX128" fmla="*/ 0 w 2133362"/>
              <a:gd name="connsiteY128" fmla="*/ 993346 h 1875192"/>
              <a:gd name="connsiteX129" fmla="*/ 2833 w 2133362"/>
              <a:gd name="connsiteY129" fmla="*/ 988513 h 1875192"/>
              <a:gd name="connsiteX130" fmla="*/ 275337 w 2133362"/>
              <a:gd name="connsiteY130" fmla="*/ 352171 h 1875192"/>
              <a:gd name="connsiteX131" fmla="*/ 295337 w 2133362"/>
              <a:gd name="connsiteY131" fmla="*/ 339171 h 1875192"/>
              <a:gd name="connsiteX132" fmla="*/ 598508 w 2133362"/>
              <a:gd name="connsiteY132" fmla="*/ 340004 h 1875192"/>
              <a:gd name="connsiteX133" fmla="*/ 627675 w 2133362"/>
              <a:gd name="connsiteY133" fmla="*/ 330171 h 1875192"/>
              <a:gd name="connsiteX134" fmla="*/ 854678 w 2133362"/>
              <a:gd name="connsiteY134" fmla="*/ 156835 h 1875192"/>
              <a:gd name="connsiteX135" fmla="*/ 1060014 w 2133362"/>
              <a:gd name="connsiteY135" fmla="*/ 0 h 18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33362" h="1875192">
                <a:moveTo>
                  <a:pt x="1377686" y="1313851"/>
                </a:moveTo>
                <a:cubicBezTo>
                  <a:pt x="1377686" y="1362185"/>
                  <a:pt x="1377686" y="1409852"/>
                  <a:pt x="1377686" y="1457686"/>
                </a:cubicBezTo>
                <a:cubicBezTo>
                  <a:pt x="1451353" y="1457686"/>
                  <a:pt x="1524354" y="1457686"/>
                  <a:pt x="1597855" y="1457686"/>
                </a:cubicBezTo>
                <a:cubicBezTo>
                  <a:pt x="1597855" y="1409686"/>
                  <a:pt x="1597855" y="1362185"/>
                  <a:pt x="1597855" y="1313851"/>
                </a:cubicBezTo>
                <a:cubicBezTo>
                  <a:pt x="1524188" y="1313851"/>
                  <a:pt x="1451020" y="1313851"/>
                  <a:pt x="1377686" y="1313851"/>
                </a:cubicBezTo>
                <a:close/>
                <a:moveTo>
                  <a:pt x="266004" y="1313851"/>
                </a:moveTo>
                <a:cubicBezTo>
                  <a:pt x="266004" y="1361852"/>
                  <a:pt x="266004" y="1409352"/>
                  <a:pt x="266004" y="1458020"/>
                </a:cubicBezTo>
                <a:cubicBezTo>
                  <a:pt x="339672" y="1458020"/>
                  <a:pt x="412839" y="1458020"/>
                  <a:pt x="486340" y="1458020"/>
                </a:cubicBezTo>
                <a:cubicBezTo>
                  <a:pt x="486340" y="1409852"/>
                  <a:pt x="486340" y="1362018"/>
                  <a:pt x="486340" y="1313851"/>
                </a:cubicBezTo>
                <a:cubicBezTo>
                  <a:pt x="412839" y="1313851"/>
                  <a:pt x="339672" y="1313851"/>
                  <a:pt x="266004" y="1313851"/>
                </a:cubicBezTo>
                <a:close/>
                <a:moveTo>
                  <a:pt x="515841" y="1313684"/>
                </a:moveTo>
                <a:cubicBezTo>
                  <a:pt x="515841" y="1361852"/>
                  <a:pt x="515841" y="1409686"/>
                  <a:pt x="515841" y="1458020"/>
                </a:cubicBezTo>
                <a:cubicBezTo>
                  <a:pt x="596842" y="1458020"/>
                  <a:pt x="677176" y="1458020"/>
                  <a:pt x="758177" y="1458020"/>
                </a:cubicBezTo>
                <a:cubicBezTo>
                  <a:pt x="758177" y="1409519"/>
                  <a:pt x="758177" y="1361685"/>
                  <a:pt x="758177" y="1313684"/>
                </a:cubicBezTo>
                <a:cubicBezTo>
                  <a:pt x="677176" y="1313684"/>
                  <a:pt x="596842" y="1313684"/>
                  <a:pt x="515841" y="1313684"/>
                </a:cubicBezTo>
                <a:close/>
                <a:moveTo>
                  <a:pt x="1627189" y="1313518"/>
                </a:moveTo>
                <a:cubicBezTo>
                  <a:pt x="1627189" y="1362185"/>
                  <a:pt x="1627189" y="1410019"/>
                  <a:pt x="1627189" y="1457686"/>
                </a:cubicBezTo>
                <a:cubicBezTo>
                  <a:pt x="1708357" y="1457686"/>
                  <a:pt x="1789025" y="1457686"/>
                  <a:pt x="1869359" y="1457686"/>
                </a:cubicBezTo>
                <a:cubicBezTo>
                  <a:pt x="1869359" y="1409186"/>
                  <a:pt x="1869359" y="1361352"/>
                  <a:pt x="1869359" y="1313518"/>
                </a:cubicBezTo>
                <a:cubicBezTo>
                  <a:pt x="1788358" y="1313518"/>
                  <a:pt x="1708190" y="1313518"/>
                  <a:pt x="1627189" y="1313518"/>
                </a:cubicBezTo>
                <a:close/>
                <a:moveTo>
                  <a:pt x="1627022" y="1140515"/>
                </a:moveTo>
                <a:cubicBezTo>
                  <a:pt x="1627022" y="1188683"/>
                  <a:pt x="1627022" y="1236350"/>
                  <a:pt x="1627022" y="1284351"/>
                </a:cubicBezTo>
                <a:cubicBezTo>
                  <a:pt x="1707857" y="1284351"/>
                  <a:pt x="1788191" y="1284351"/>
                  <a:pt x="1869525" y="1284351"/>
                </a:cubicBezTo>
                <a:cubicBezTo>
                  <a:pt x="1869525" y="1236017"/>
                  <a:pt x="1869525" y="1188183"/>
                  <a:pt x="1869525" y="1140515"/>
                </a:cubicBezTo>
                <a:cubicBezTo>
                  <a:pt x="1788358" y="1140515"/>
                  <a:pt x="1707690" y="1140515"/>
                  <a:pt x="1627022" y="1140515"/>
                </a:cubicBezTo>
                <a:close/>
                <a:moveTo>
                  <a:pt x="515674" y="1140515"/>
                </a:moveTo>
                <a:cubicBezTo>
                  <a:pt x="515674" y="1188683"/>
                  <a:pt x="515674" y="1236350"/>
                  <a:pt x="515674" y="1284184"/>
                </a:cubicBezTo>
                <a:cubicBezTo>
                  <a:pt x="596842" y="1284184"/>
                  <a:pt x="677509" y="1284184"/>
                  <a:pt x="758344" y="1284184"/>
                </a:cubicBezTo>
                <a:cubicBezTo>
                  <a:pt x="758344" y="1236017"/>
                  <a:pt x="758344" y="1188349"/>
                  <a:pt x="758344" y="1140515"/>
                </a:cubicBezTo>
                <a:cubicBezTo>
                  <a:pt x="677176" y="1140515"/>
                  <a:pt x="596342" y="1140515"/>
                  <a:pt x="515674" y="1140515"/>
                </a:cubicBezTo>
                <a:close/>
                <a:moveTo>
                  <a:pt x="1377686" y="1140349"/>
                </a:moveTo>
                <a:cubicBezTo>
                  <a:pt x="1377686" y="1188516"/>
                  <a:pt x="1377686" y="1236183"/>
                  <a:pt x="1377686" y="1284351"/>
                </a:cubicBezTo>
                <a:cubicBezTo>
                  <a:pt x="1451353" y="1284351"/>
                  <a:pt x="1524354" y="1284351"/>
                  <a:pt x="1597355" y="1284351"/>
                </a:cubicBezTo>
                <a:cubicBezTo>
                  <a:pt x="1597355" y="1236017"/>
                  <a:pt x="1597355" y="1188183"/>
                  <a:pt x="1597355" y="1140349"/>
                </a:cubicBezTo>
                <a:cubicBezTo>
                  <a:pt x="1523854" y="1140349"/>
                  <a:pt x="1451020" y="1140349"/>
                  <a:pt x="1377686" y="1140349"/>
                </a:cubicBezTo>
                <a:close/>
                <a:moveTo>
                  <a:pt x="266337" y="1140349"/>
                </a:moveTo>
                <a:cubicBezTo>
                  <a:pt x="266337" y="1188683"/>
                  <a:pt x="266337" y="1236350"/>
                  <a:pt x="266337" y="1284184"/>
                </a:cubicBezTo>
                <a:cubicBezTo>
                  <a:pt x="340005" y="1284184"/>
                  <a:pt x="413006" y="1284184"/>
                  <a:pt x="486340" y="1284184"/>
                </a:cubicBezTo>
                <a:cubicBezTo>
                  <a:pt x="486340" y="1236017"/>
                  <a:pt x="486340" y="1188349"/>
                  <a:pt x="486340" y="1140349"/>
                </a:cubicBezTo>
                <a:cubicBezTo>
                  <a:pt x="412839" y="1140349"/>
                  <a:pt x="340005" y="1140349"/>
                  <a:pt x="266337" y="1140349"/>
                </a:cubicBezTo>
                <a:close/>
                <a:moveTo>
                  <a:pt x="1072682" y="1039014"/>
                </a:moveTo>
                <a:cubicBezTo>
                  <a:pt x="1379686" y="1039014"/>
                  <a:pt x="1686523" y="1039014"/>
                  <a:pt x="1993527" y="1039014"/>
                </a:cubicBezTo>
                <a:cubicBezTo>
                  <a:pt x="2010528" y="1039014"/>
                  <a:pt x="2010528" y="1039014"/>
                  <a:pt x="2010528" y="1056014"/>
                </a:cubicBezTo>
                <a:cubicBezTo>
                  <a:pt x="2010194" y="1329018"/>
                  <a:pt x="2010027" y="1602022"/>
                  <a:pt x="2010027" y="1875025"/>
                </a:cubicBezTo>
                <a:cubicBezTo>
                  <a:pt x="1760024" y="1875025"/>
                  <a:pt x="1510021" y="1875025"/>
                  <a:pt x="1260017" y="1875025"/>
                </a:cubicBezTo>
                <a:cubicBezTo>
                  <a:pt x="1260184" y="1873025"/>
                  <a:pt x="1260351" y="1871192"/>
                  <a:pt x="1260351" y="1869192"/>
                </a:cubicBezTo>
                <a:cubicBezTo>
                  <a:pt x="1260351" y="1675689"/>
                  <a:pt x="1260351" y="1482187"/>
                  <a:pt x="1260351" y="1288684"/>
                </a:cubicBezTo>
                <a:cubicBezTo>
                  <a:pt x="1260351" y="1286184"/>
                  <a:pt x="1260017" y="1283851"/>
                  <a:pt x="1260017" y="1280850"/>
                </a:cubicBezTo>
                <a:cubicBezTo>
                  <a:pt x="1140016" y="1280850"/>
                  <a:pt x="1020514" y="1280850"/>
                  <a:pt x="900179" y="1280850"/>
                </a:cubicBezTo>
                <a:cubicBezTo>
                  <a:pt x="900179" y="1284351"/>
                  <a:pt x="900179" y="1287351"/>
                  <a:pt x="900179" y="1290351"/>
                </a:cubicBezTo>
                <a:cubicBezTo>
                  <a:pt x="900179" y="1332018"/>
                  <a:pt x="900179" y="1373685"/>
                  <a:pt x="900179" y="1415352"/>
                </a:cubicBezTo>
                <a:cubicBezTo>
                  <a:pt x="900179" y="1568688"/>
                  <a:pt x="900179" y="1721856"/>
                  <a:pt x="900012" y="1875192"/>
                </a:cubicBezTo>
                <a:cubicBezTo>
                  <a:pt x="638842" y="1875192"/>
                  <a:pt x="377839" y="1875192"/>
                  <a:pt x="116669" y="1875192"/>
                </a:cubicBezTo>
                <a:cubicBezTo>
                  <a:pt x="116502" y="1872359"/>
                  <a:pt x="116335" y="1869692"/>
                  <a:pt x="116335" y="1866858"/>
                </a:cubicBezTo>
                <a:cubicBezTo>
                  <a:pt x="116335" y="1594022"/>
                  <a:pt x="116335" y="1321351"/>
                  <a:pt x="116335" y="1048514"/>
                </a:cubicBezTo>
                <a:cubicBezTo>
                  <a:pt x="116335" y="1045681"/>
                  <a:pt x="116669" y="1042681"/>
                  <a:pt x="116835" y="1039181"/>
                </a:cubicBezTo>
                <a:cubicBezTo>
                  <a:pt x="121502" y="1039181"/>
                  <a:pt x="125335" y="1039181"/>
                  <a:pt x="129335" y="1039181"/>
                </a:cubicBezTo>
                <a:cubicBezTo>
                  <a:pt x="443840" y="1039181"/>
                  <a:pt x="758177" y="1039014"/>
                  <a:pt x="1072682" y="1039014"/>
                </a:cubicBezTo>
                <a:close/>
                <a:moveTo>
                  <a:pt x="743010" y="568507"/>
                </a:moveTo>
                <a:cubicBezTo>
                  <a:pt x="743010" y="642175"/>
                  <a:pt x="743010" y="715009"/>
                  <a:pt x="743010" y="788177"/>
                </a:cubicBezTo>
                <a:cubicBezTo>
                  <a:pt x="843512" y="788177"/>
                  <a:pt x="943513" y="788177"/>
                  <a:pt x="1044348" y="788177"/>
                </a:cubicBezTo>
                <a:cubicBezTo>
                  <a:pt x="1044348" y="714509"/>
                  <a:pt x="1044348" y="641508"/>
                  <a:pt x="1044348" y="568507"/>
                </a:cubicBezTo>
                <a:cubicBezTo>
                  <a:pt x="943513" y="568507"/>
                  <a:pt x="843178" y="568507"/>
                  <a:pt x="743010" y="568507"/>
                </a:cubicBezTo>
                <a:close/>
                <a:moveTo>
                  <a:pt x="1085515" y="568007"/>
                </a:moveTo>
                <a:cubicBezTo>
                  <a:pt x="1085515" y="641842"/>
                  <a:pt x="1085515" y="714842"/>
                  <a:pt x="1085515" y="787843"/>
                </a:cubicBezTo>
                <a:cubicBezTo>
                  <a:pt x="1186350" y="787843"/>
                  <a:pt x="1286351" y="787843"/>
                  <a:pt x="1386685" y="787843"/>
                </a:cubicBezTo>
                <a:cubicBezTo>
                  <a:pt x="1386685" y="714343"/>
                  <a:pt x="1386685" y="641342"/>
                  <a:pt x="1386685" y="568007"/>
                </a:cubicBezTo>
                <a:cubicBezTo>
                  <a:pt x="1285518" y="568007"/>
                  <a:pt x="1185516" y="568007"/>
                  <a:pt x="1085515" y="568007"/>
                </a:cubicBezTo>
                <a:close/>
                <a:moveTo>
                  <a:pt x="1486354" y="406505"/>
                </a:moveTo>
                <a:cubicBezTo>
                  <a:pt x="1486354" y="551840"/>
                  <a:pt x="1486354" y="694509"/>
                  <a:pt x="1486354" y="837344"/>
                </a:cubicBezTo>
                <a:cubicBezTo>
                  <a:pt x="1201183" y="837344"/>
                  <a:pt x="916679" y="837344"/>
                  <a:pt x="631009" y="837344"/>
                </a:cubicBezTo>
                <a:cubicBezTo>
                  <a:pt x="631009" y="694842"/>
                  <a:pt x="631009" y="552840"/>
                  <a:pt x="631009" y="410505"/>
                </a:cubicBezTo>
                <a:cubicBezTo>
                  <a:pt x="616175" y="415505"/>
                  <a:pt x="611175" y="424839"/>
                  <a:pt x="611175" y="439839"/>
                </a:cubicBezTo>
                <a:cubicBezTo>
                  <a:pt x="611675" y="578174"/>
                  <a:pt x="611508" y="716509"/>
                  <a:pt x="611508" y="854845"/>
                </a:cubicBezTo>
                <a:cubicBezTo>
                  <a:pt x="611508" y="858011"/>
                  <a:pt x="611508" y="861344"/>
                  <a:pt x="611508" y="864345"/>
                </a:cubicBezTo>
                <a:cubicBezTo>
                  <a:pt x="911179" y="864345"/>
                  <a:pt x="1209517" y="864345"/>
                  <a:pt x="1507854" y="864345"/>
                </a:cubicBezTo>
                <a:cubicBezTo>
                  <a:pt x="1508021" y="862844"/>
                  <a:pt x="1508354" y="862011"/>
                  <a:pt x="1508354" y="861344"/>
                </a:cubicBezTo>
                <a:cubicBezTo>
                  <a:pt x="1508354" y="717176"/>
                  <a:pt x="1508354" y="573007"/>
                  <a:pt x="1508354" y="428839"/>
                </a:cubicBezTo>
                <a:cubicBezTo>
                  <a:pt x="1508354" y="426672"/>
                  <a:pt x="1507520" y="423506"/>
                  <a:pt x="1506021" y="422172"/>
                </a:cubicBezTo>
                <a:cubicBezTo>
                  <a:pt x="1500520" y="417172"/>
                  <a:pt x="1494354" y="412672"/>
                  <a:pt x="1486354" y="406505"/>
                </a:cubicBezTo>
                <a:close/>
                <a:moveTo>
                  <a:pt x="1085182" y="402338"/>
                </a:moveTo>
                <a:cubicBezTo>
                  <a:pt x="1085182" y="450506"/>
                  <a:pt x="1085182" y="498006"/>
                  <a:pt x="1085182" y="546007"/>
                </a:cubicBezTo>
                <a:cubicBezTo>
                  <a:pt x="1186183" y="546007"/>
                  <a:pt x="1286184" y="546007"/>
                  <a:pt x="1386186" y="546007"/>
                </a:cubicBezTo>
                <a:cubicBezTo>
                  <a:pt x="1386186" y="497673"/>
                  <a:pt x="1386186" y="449839"/>
                  <a:pt x="1386186" y="402338"/>
                </a:cubicBezTo>
                <a:cubicBezTo>
                  <a:pt x="1285518" y="402338"/>
                  <a:pt x="1185350" y="402338"/>
                  <a:pt x="1085182" y="402338"/>
                </a:cubicBezTo>
                <a:close/>
                <a:moveTo>
                  <a:pt x="743010" y="402005"/>
                </a:moveTo>
                <a:cubicBezTo>
                  <a:pt x="743010" y="450672"/>
                  <a:pt x="743010" y="498506"/>
                  <a:pt x="743010" y="546174"/>
                </a:cubicBezTo>
                <a:cubicBezTo>
                  <a:pt x="843845" y="546174"/>
                  <a:pt x="944013" y="546174"/>
                  <a:pt x="1044181" y="546174"/>
                </a:cubicBezTo>
                <a:cubicBezTo>
                  <a:pt x="1044181" y="497840"/>
                  <a:pt x="1044181" y="450006"/>
                  <a:pt x="1044181" y="402005"/>
                </a:cubicBezTo>
                <a:cubicBezTo>
                  <a:pt x="943513" y="402005"/>
                  <a:pt x="843678" y="402005"/>
                  <a:pt x="743010" y="402005"/>
                </a:cubicBezTo>
                <a:close/>
                <a:moveTo>
                  <a:pt x="1060515" y="24835"/>
                </a:moveTo>
                <a:cubicBezTo>
                  <a:pt x="1073515" y="34668"/>
                  <a:pt x="1086682" y="44669"/>
                  <a:pt x="1099849" y="54669"/>
                </a:cubicBezTo>
                <a:cubicBezTo>
                  <a:pt x="1240684" y="161504"/>
                  <a:pt x="1381353" y="268505"/>
                  <a:pt x="1522521" y="375006"/>
                </a:cubicBezTo>
                <a:cubicBezTo>
                  <a:pt x="1534855" y="384340"/>
                  <a:pt x="1539355" y="394507"/>
                  <a:pt x="1535688" y="410007"/>
                </a:cubicBezTo>
                <a:cubicBezTo>
                  <a:pt x="1522688" y="400173"/>
                  <a:pt x="1509854" y="390506"/>
                  <a:pt x="1497187" y="380840"/>
                </a:cubicBezTo>
                <a:cubicBezTo>
                  <a:pt x="1355019" y="272505"/>
                  <a:pt x="1212684" y="164337"/>
                  <a:pt x="1070682" y="55836"/>
                </a:cubicBezTo>
                <a:cubicBezTo>
                  <a:pt x="1065182" y="51669"/>
                  <a:pt x="1061682" y="51335"/>
                  <a:pt x="1055848" y="55669"/>
                </a:cubicBezTo>
                <a:cubicBezTo>
                  <a:pt x="903346" y="172004"/>
                  <a:pt x="750844" y="288172"/>
                  <a:pt x="598176" y="404340"/>
                </a:cubicBezTo>
                <a:cubicBezTo>
                  <a:pt x="596009" y="406007"/>
                  <a:pt x="593842" y="407673"/>
                  <a:pt x="590842" y="409840"/>
                </a:cubicBezTo>
                <a:cubicBezTo>
                  <a:pt x="588008" y="395507"/>
                  <a:pt x="590342" y="385506"/>
                  <a:pt x="602676" y="376173"/>
                </a:cubicBezTo>
                <a:cubicBezTo>
                  <a:pt x="754178" y="260338"/>
                  <a:pt x="905180" y="144003"/>
                  <a:pt x="1056348" y="27835"/>
                </a:cubicBezTo>
                <a:cubicBezTo>
                  <a:pt x="1057515" y="27002"/>
                  <a:pt x="1058515" y="26169"/>
                  <a:pt x="1060515" y="24835"/>
                </a:cubicBezTo>
                <a:close/>
                <a:moveTo>
                  <a:pt x="1060514" y="3500"/>
                </a:moveTo>
                <a:cubicBezTo>
                  <a:pt x="1058181" y="5167"/>
                  <a:pt x="1056348" y="6333"/>
                  <a:pt x="1054681" y="7667"/>
                </a:cubicBezTo>
                <a:cubicBezTo>
                  <a:pt x="974347" y="68834"/>
                  <a:pt x="894012" y="130168"/>
                  <a:pt x="813678" y="191502"/>
                </a:cubicBezTo>
                <a:cubicBezTo>
                  <a:pt x="736344" y="250336"/>
                  <a:pt x="659176" y="309337"/>
                  <a:pt x="581841" y="368171"/>
                </a:cubicBezTo>
                <a:cubicBezTo>
                  <a:pt x="576008" y="372672"/>
                  <a:pt x="571841" y="377338"/>
                  <a:pt x="572175" y="385338"/>
                </a:cubicBezTo>
                <a:cubicBezTo>
                  <a:pt x="572508" y="402338"/>
                  <a:pt x="572341" y="419172"/>
                  <a:pt x="572508" y="436172"/>
                </a:cubicBezTo>
                <a:cubicBezTo>
                  <a:pt x="572508" y="439005"/>
                  <a:pt x="573174" y="441839"/>
                  <a:pt x="573675" y="446172"/>
                </a:cubicBezTo>
                <a:cubicBezTo>
                  <a:pt x="740343" y="328004"/>
                  <a:pt x="899679" y="202836"/>
                  <a:pt x="1063515" y="83001"/>
                </a:cubicBezTo>
                <a:cubicBezTo>
                  <a:pt x="1225683" y="205503"/>
                  <a:pt x="1386685" y="329338"/>
                  <a:pt x="1552188" y="450672"/>
                </a:cubicBezTo>
                <a:cubicBezTo>
                  <a:pt x="1552188" y="428339"/>
                  <a:pt x="1551521" y="408672"/>
                  <a:pt x="1552355" y="389005"/>
                </a:cubicBezTo>
                <a:cubicBezTo>
                  <a:pt x="1552855" y="377172"/>
                  <a:pt x="1549021" y="369505"/>
                  <a:pt x="1539521" y="362338"/>
                </a:cubicBezTo>
                <a:cubicBezTo>
                  <a:pt x="1404853" y="261670"/>
                  <a:pt x="1270351" y="160669"/>
                  <a:pt x="1135682" y="59834"/>
                </a:cubicBezTo>
                <a:cubicBezTo>
                  <a:pt x="1110682" y="41001"/>
                  <a:pt x="1085682" y="22333"/>
                  <a:pt x="1060514" y="3500"/>
                </a:cubicBezTo>
                <a:close/>
                <a:moveTo>
                  <a:pt x="1060014" y="0"/>
                </a:moveTo>
                <a:cubicBezTo>
                  <a:pt x="1060514" y="0"/>
                  <a:pt x="1061181" y="0"/>
                  <a:pt x="1061681" y="0"/>
                </a:cubicBezTo>
                <a:cubicBezTo>
                  <a:pt x="1063515" y="1667"/>
                  <a:pt x="1065181" y="3500"/>
                  <a:pt x="1067181" y="5000"/>
                </a:cubicBezTo>
                <a:cubicBezTo>
                  <a:pt x="1211850" y="113668"/>
                  <a:pt x="1356685" y="222336"/>
                  <a:pt x="1501354" y="331004"/>
                </a:cubicBezTo>
                <a:cubicBezTo>
                  <a:pt x="1509354" y="337004"/>
                  <a:pt x="1517687" y="339671"/>
                  <a:pt x="1527521" y="339671"/>
                </a:cubicBezTo>
                <a:cubicBezTo>
                  <a:pt x="1630522" y="339338"/>
                  <a:pt x="1733524" y="339504"/>
                  <a:pt x="1836691" y="339004"/>
                </a:cubicBezTo>
                <a:cubicBezTo>
                  <a:pt x="1848192" y="339004"/>
                  <a:pt x="1854025" y="343004"/>
                  <a:pt x="1858525" y="353505"/>
                </a:cubicBezTo>
                <a:cubicBezTo>
                  <a:pt x="1947360" y="561507"/>
                  <a:pt x="2036527" y="769177"/>
                  <a:pt x="2125695" y="977013"/>
                </a:cubicBezTo>
                <a:cubicBezTo>
                  <a:pt x="2128029" y="982513"/>
                  <a:pt x="2130862" y="987846"/>
                  <a:pt x="2133362" y="993346"/>
                </a:cubicBezTo>
                <a:cubicBezTo>
                  <a:pt x="2133362" y="993846"/>
                  <a:pt x="2133362" y="994513"/>
                  <a:pt x="2133362" y="995013"/>
                </a:cubicBezTo>
                <a:cubicBezTo>
                  <a:pt x="2130029" y="995346"/>
                  <a:pt x="2126862" y="995846"/>
                  <a:pt x="2123529" y="995846"/>
                </a:cubicBezTo>
                <a:cubicBezTo>
                  <a:pt x="1419019" y="995846"/>
                  <a:pt x="714510" y="995846"/>
                  <a:pt x="9833" y="995846"/>
                </a:cubicBezTo>
                <a:cubicBezTo>
                  <a:pt x="6500" y="995846"/>
                  <a:pt x="3333" y="995346"/>
                  <a:pt x="0" y="995013"/>
                </a:cubicBezTo>
                <a:cubicBezTo>
                  <a:pt x="0" y="994513"/>
                  <a:pt x="0" y="993846"/>
                  <a:pt x="0" y="993346"/>
                </a:cubicBezTo>
                <a:cubicBezTo>
                  <a:pt x="1000" y="991679"/>
                  <a:pt x="2167" y="990180"/>
                  <a:pt x="2833" y="988513"/>
                </a:cubicBezTo>
                <a:cubicBezTo>
                  <a:pt x="93834" y="776343"/>
                  <a:pt x="184669" y="564341"/>
                  <a:pt x="275337" y="352171"/>
                </a:cubicBezTo>
                <a:cubicBezTo>
                  <a:pt x="279504" y="342504"/>
                  <a:pt x="284837" y="339004"/>
                  <a:pt x="295337" y="339171"/>
                </a:cubicBezTo>
                <a:cubicBezTo>
                  <a:pt x="396339" y="339671"/>
                  <a:pt x="497507" y="339671"/>
                  <a:pt x="598508" y="340004"/>
                </a:cubicBezTo>
                <a:cubicBezTo>
                  <a:pt x="609675" y="340004"/>
                  <a:pt x="618842" y="336838"/>
                  <a:pt x="627675" y="330171"/>
                </a:cubicBezTo>
                <a:cubicBezTo>
                  <a:pt x="703176" y="272337"/>
                  <a:pt x="779011" y="214669"/>
                  <a:pt x="854678" y="156835"/>
                </a:cubicBezTo>
                <a:cubicBezTo>
                  <a:pt x="923179" y="104501"/>
                  <a:pt x="991680" y="52167"/>
                  <a:pt x="1060014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2A3632-64E2-4BDE-B37A-7837A28C8811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4737616" y="4318030"/>
            <a:ext cx="745175" cy="52690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50">
            <a:extLst>
              <a:ext uri="{FF2B5EF4-FFF2-40B4-BE49-F238E27FC236}">
                <a16:creationId xmlns:a16="http://schemas.microsoft.com/office/drawing/2014/main" id="{50EC4EE4-1B5F-4B3D-BF13-DB361CC1168D}"/>
              </a:ext>
            </a:extLst>
          </p:cNvPr>
          <p:cNvGrpSpPr/>
          <p:nvPr/>
        </p:nvGrpSpPr>
        <p:grpSpPr>
          <a:xfrm>
            <a:off x="4959893" y="5094187"/>
            <a:ext cx="2289451" cy="1413020"/>
            <a:chOff x="540152" y="0"/>
            <a:chExt cx="1111169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1D2822-BACA-49BF-935B-EA2A24D681E1}"/>
                </a:ext>
              </a:extLst>
            </p:cNvPr>
            <p:cNvSpPr/>
            <p:nvPr/>
          </p:nvSpPr>
          <p:spPr>
            <a:xfrm>
              <a:off x="539284" y="334673"/>
              <a:ext cx="11111696" cy="6519441"/>
            </a:xfrm>
            <a:custGeom>
              <a:avLst/>
              <a:gdLst>
                <a:gd name="connsiteX0" fmla="*/ 868 w 11111696"/>
                <a:gd name="connsiteY0" fmla="*/ 2278312 h 6519440"/>
                <a:gd name="connsiteX1" fmla="*/ 203136 w 11111696"/>
                <a:gd name="connsiteY1" fmla="*/ 1715783 h 6519440"/>
                <a:gd name="connsiteX2" fmla="*/ 279529 w 11111696"/>
                <a:gd name="connsiteY2" fmla="*/ 1364202 h 6519440"/>
                <a:gd name="connsiteX3" fmla="*/ 589441 w 11111696"/>
                <a:gd name="connsiteY3" fmla="*/ 451827 h 6519440"/>
                <a:gd name="connsiteX4" fmla="*/ 748303 w 11111696"/>
                <a:gd name="connsiteY4" fmla="*/ 194001 h 6519440"/>
                <a:gd name="connsiteX5" fmla="*/ 800389 w 11111696"/>
                <a:gd name="connsiteY5" fmla="*/ 119344 h 6519440"/>
                <a:gd name="connsiteX6" fmla="*/ 1267428 w 11111696"/>
                <a:gd name="connsiteY6" fmla="*/ 120213 h 6519440"/>
                <a:gd name="connsiteX7" fmla="*/ 1363787 w 11111696"/>
                <a:gd name="connsiteY7" fmla="*/ 479606 h 6519440"/>
                <a:gd name="connsiteX8" fmla="*/ 1258747 w 11111696"/>
                <a:gd name="connsiteY8" fmla="*/ 889350 h 6519440"/>
                <a:gd name="connsiteX9" fmla="*/ 1108565 w 11111696"/>
                <a:gd name="connsiteY9" fmla="*/ 1276524 h 6519440"/>
                <a:gd name="connsiteX10" fmla="*/ 1107697 w 11111696"/>
                <a:gd name="connsiteY10" fmla="*/ 1336422 h 6519440"/>
                <a:gd name="connsiteX11" fmla="*/ 1154575 w 11111696"/>
                <a:gd name="connsiteY11" fmla="*/ 1568205 h 6519440"/>
                <a:gd name="connsiteX12" fmla="*/ 1118114 w 11111696"/>
                <a:gd name="connsiteY12" fmla="*/ 2051738 h 6519440"/>
                <a:gd name="connsiteX13" fmla="*/ 1119851 w 11111696"/>
                <a:gd name="connsiteY13" fmla="*/ 2089066 h 6519440"/>
                <a:gd name="connsiteX14" fmla="*/ 1164992 w 11111696"/>
                <a:gd name="connsiteY14" fmla="*/ 2378144 h 6519440"/>
                <a:gd name="connsiteX15" fmla="*/ 1146762 w 11111696"/>
                <a:gd name="connsiteY15" fmla="*/ 2705418 h 6519440"/>
                <a:gd name="connsiteX16" fmla="*/ 952307 w 11111696"/>
                <a:gd name="connsiteY16" fmla="*/ 2724516 h 6519440"/>
                <a:gd name="connsiteX17" fmla="*/ 628505 w 11111696"/>
                <a:gd name="connsiteY17" fmla="*/ 2905082 h 6519440"/>
                <a:gd name="connsiteX18" fmla="*/ 613748 w 11111696"/>
                <a:gd name="connsiteY18" fmla="*/ 3375592 h 6519440"/>
                <a:gd name="connsiteX19" fmla="*/ 825564 w 11111696"/>
                <a:gd name="connsiteY19" fmla="*/ 3616925 h 6519440"/>
                <a:gd name="connsiteX20" fmla="*/ 1476640 w 11111696"/>
                <a:gd name="connsiteY20" fmla="*/ 4320955 h 6519440"/>
                <a:gd name="connsiteX21" fmla="*/ 1629426 w 11111696"/>
                <a:gd name="connsiteY21" fmla="*/ 4461587 h 6519440"/>
                <a:gd name="connsiteX22" fmla="*/ 1604251 w 11111696"/>
                <a:gd name="connsiteY22" fmla="*/ 4279286 h 6519440"/>
                <a:gd name="connsiteX23" fmla="*/ 1154575 w 11111696"/>
                <a:gd name="connsiteY23" fmla="*/ 3733250 h 6519440"/>
                <a:gd name="connsiteX24" fmla="*/ 1132004 w 11111696"/>
                <a:gd name="connsiteY24" fmla="*/ 3703735 h 6519440"/>
                <a:gd name="connsiteX25" fmla="*/ 1507024 w 11111696"/>
                <a:gd name="connsiteY25" fmla="*/ 3391218 h 6519440"/>
                <a:gd name="connsiteX26" fmla="*/ 1214474 w 11111696"/>
                <a:gd name="connsiteY26" fmla="*/ 3062208 h 6519440"/>
                <a:gd name="connsiteX27" fmla="*/ 990504 w 11111696"/>
                <a:gd name="connsiteY27" fmla="*/ 2984947 h 6519440"/>
                <a:gd name="connsiteX28" fmla="*/ 756984 w 11111696"/>
                <a:gd name="connsiteY28" fmla="*/ 2998836 h 6519440"/>
                <a:gd name="connsiteX29" fmla="*/ 728337 w 11111696"/>
                <a:gd name="connsiteY29" fmla="*/ 2998836 h 6519440"/>
                <a:gd name="connsiteX30" fmla="*/ 903693 w 11111696"/>
                <a:gd name="connsiteY30" fmla="*/ 2852996 h 6519440"/>
                <a:gd name="connsiteX31" fmla="*/ 1895933 w 11111696"/>
                <a:gd name="connsiteY31" fmla="*/ 3119502 h 6519440"/>
                <a:gd name="connsiteX32" fmla="*/ 2350818 w 11111696"/>
                <a:gd name="connsiteY32" fmla="*/ 3541400 h 6519440"/>
                <a:gd name="connsiteX33" fmla="*/ 3461120 w 11111696"/>
                <a:gd name="connsiteY33" fmla="*/ 4076150 h 6519440"/>
                <a:gd name="connsiteX34" fmla="*/ 4204215 w 11111696"/>
                <a:gd name="connsiteY34" fmla="*/ 4199420 h 6519440"/>
                <a:gd name="connsiteX35" fmla="*/ 4797128 w 11111696"/>
                <a:gd name="connsiteY35" fmla="*/ 4380854 h 6519440"/>
                <a:gd name="connsiteX36" fmla="*/ 5547167 w 11111696"/>
                <a:gd name="connsiteY36" fmla="*/ 5298437 h 6519440"/>
                <a:gd name="connsiteX37" fmla="*/ 5552376 w 11111696"/>
                <a:gd name="connsiteY37" fmla="*/ 5314931 h 6519440"/>
                <a:gd name="connsiteX38" fmla="*/ 5551508 w 11111696"/>
                <a:gd name="connsiteY38" fmla="*/ 5314931 h 6519440"/>
                <a:gd name="connsiteX39" fmla="*/ 5694745 w 11111696"/>
                <a:gd name="connsiteY39" fmla="*/ 4991997 h 6519440"/>
                <a:gd name="connsiteX40" fmla="*/ 6482112 w 11111696"/>
                <a:gd name="connsiteY40" fmla="*/ 4307065 h 6519440"/>
                <a:gd name="connsiteX41" fmla="*/ 7007313 w 11111696"/>
                <a:gd name="connsiteY41" fmla="*/ 4182927 h 6519440"/>
                <a:gd name="connsiteX42" fmla="*/ 7820724 w 11111696"/>
                <a:gd name="connsiteY42" fmla="*/ 4036217 h 6519440"/>
                <a:gd name="connsiteX43" fmla="*/ 8847688 w 11111696"/>
                <a:gd name="connsiteY43" fmla="*/ 3467611 h 6519440"/>
                <a:gd name="connsiteX44" fmla="*/ 9281738 w 11111696"/>
                <a:gd name="connsiteY44" fmla="*/ 3067416 h 6519440"/>
                <a:gd name="connsiteX45" fmla="*/ 10059557 w 11111696"/>
                <a:gd name="connsiteY45" fmla="*/ 2833897 h 6519440"/>
                <a:gd name="connsiteX46" fmla="*/ 10259220 w 11111696"/>
                <a:gd name="connsiteY46" fmla="*/ 2869489 h 6519440"/>
                <a:gd name="connsiteX47" fmla="*/ 10385095 w 11111696"/>
                <a:gd name="connsiteY47" fmla="*/ 2996232 h 6519440"/>
                <a:gd name="connsiteX48" fmla="*/ 10144631 w 11111696"/>
                <a:gd name="connsiteY48" fmla="*/ 2983211 h 6519440"/>
                <a:gd name="connsiteX49" fmla="*/ 9840796 w 11111696"/>
                <a:gd name="connsiteY49" fmla="*/ 3119502 h 6519440"/>
                <a:gd name="connsiteX50" fmla="*/ 9607276 w 11111696"/>
                <a:gd name="connsiteY50" fmla="*/ 3390350 h 6519440"/>
                <a:gd name="connsiteX51" fmla="*/ 9982297 w 11111696"/>
                <a:gd name="connsiteY51" fmla="*/ 3702867 h 6519440"/>
                <a:gd name="connsiteX52" fmla="*/ 9796523 w 11111696"/>
                <a:gd name="connsiteY52" fmla="*/ 3929441 h 6519440"/>
                <a:gd name="connsiteX53" fmla="*/ 9507445 w 11111696"/>
                <a:gd name="connsiteY53" fmla="*/ 4281022 h 6519440"/>
                <a:gd name="connsiteX54" fmla="*/ 9484874 w 11111696"/>
                <a:gd name="connsiteY54" fmla="*/ 4459851 h 6519440"/>
                <a:gd name="connsiteX55" fmla="*/ 9637660 w 11111696"/>
                <a:gd name="connsiteY55" fmla="*/ 4319218 h 6519440"/>
                <a:gd name="connsiteX56" fmla="*/ 10358184 w 11111696"/>
                <a:gd name="connsiteY56" fmla="*/ 3537927 h 6519440"/>
                <a:gd name="connsiteX57" fmla="*/ 10484926 w 11111696"/>
                <a:gd name="connsiteY57" fmla="*/ 3394691 h 6519440"/>
                <a:gd name="connsiteX58" fmla="*/ 10426764 w 11111696"/>
                <a:gd name="connsiteY58" fmla="*/ 2847787 h 6519440"/>
                <a:gd name="connsiteX59" fmla="*/ 9999659 w 11111696"/>
                <a:gd name="connsiteY59" fmla="*/ 2710627 h 6519440"/>
                <a:gd name="connsiteX60" fmla="*/ 9968406 w 11111696"/>
                <a:gd name="connsiteY60" fmla="*/ 2710627 h 6519440"/>
                <a:gd name="connsiteX61" fmla="*/ 9992713 w 11111696"/>
                <a:gd name="connsiteY61" fmla="*/ 2087330 h 6519440"/>
                <a:gd name="connsiteX62" fmla="*/ 9981428 w 11111696"/>
                <a:gd name="connsiteY62" fmla="*/ 1938885 h 6519440"/>
                <a:gd name="connsiteX63" fmla="*/ 9976219 w 11111696"/>
                <a:gd name="connsiteY63" fmla="*/ 1430177 h 6519440"/>
                <a:gd name="connsiteX64" fmla="*/ 9991846 w 11111696"/>
                <a:gd name="connsiteY64" fmla="*/ 1376355 h 6519440"/>
                <a:gd name="connsiteX65" fmla="*/ 9985768 w 11111696"/>
                <a:gd name="connsiteY65" fmla="*/ 1223569 h 6519440"/>
                <a:gd name="connsiteX66" fmla="*/ 9790445 w 11111696"/>
                <a:gd name="connsiteY66" fmla="*/ 665380 h 6519440"/>
                <a:gd name="connsiteX67" fmla="*/ 9744437 w 11111696"/>
                <a:gd name="connsiteY67" fmla="*/ 376302 h 6519440"/>
                <a:gd name="connsiteX68" fmla="*/ 9945836 w 11111696"/>
                <a:gd name="connsiteY68" fmla="*/ 38611 h 6519440"/>
                <a:gd name="connsiteX69" fmla="*/ 10257484 w 11111696"/>
                <a:gd name="connsiteY69" fmla="*/ 65522 h 6519440"/>
                <a:gd name="connsiteX70" fmla="*/ 10344294 w 11111696"/>
                <a:gd name="connsiteY70" fmla="*/ 161013 h 6519440"/>
                <a:gd name="connsiteX71" fmla="*/ 10609065 w 11111696"/>
                <a:gd name="connsiteY71" fmla="*/ 582042 h 6519440"/>
                <a:gd name="connsiteX72" fmla="*/ 10838244 w 11111696"/>
                <a:gd name="connsiteY72" fmla="*/ 1442331 h 6519440"/>
                <a:gd name="connsiteX73" fmla="*/ 10900747 w 11111696"/>
                <a:gd name="connsiteY73" fmla="*/ 1692344 h 6519440"/>
                <a:gd name="connsiteX74" fmla="*/ 10964119 w 11111696"/>
                <a:gd name="connsiteY74" fmla="*/ 1839053 h 6519440"/>
                <a:gd name="connsiteX75" fmla="*/ 11112564 w 11111696"/>
                <a:gd name="connsiteY75" fmla="*/ 2279181 h 6519440"/>
                <a:gd name="connsiteX76" fmla="*/ 11112564 w 11111696"/>
                <a:gd name="connsiteY76" fmla="*/ 2617740 h 6519440"/>
                <a:gd name="connsiteX77" fmla="*/ 11105619 w 11111696"/>
                <a:gd name="connsiteY77" fmla="*/ 2655936 h 6519440"/>
                <a:gd name="connsiteX78" fmla="*/ 11066554 w 11111696"/>
                <a:gd name="connsiteY78" fmla="*/ 3104745 h 6519440"/>
                <a:gd name="connsiteX79" fmla="*/ 10958042 w 11111696"/>
                <a:gd name="connsiteY79" fmla="*/ 4199420 h 6519440"/>
                <a:gd name="connsiteX80" fmla="*/ 10656811 w 11111696"/>
                <a:gd name="connsiteY80" fmla="*/ 4801883 h 6519440"/>
                <a:gd name="connsiteX81" fmla="*/ 9862498 w 11111696"/>
                <a:gd name="connsiteY81" fmla="*/ 5303645 h 6519440"/>
                <a:gd name="connsiteX82" fmla="*/ 8548193 w 11111696"/>
                <a:gd name="connsiteY82" fmla="*/ 5717730 h 6519440"/>
                <a:gd name="connsiteX83" fmla="*/ 8345058 w 11111696"/>
                <a:gd name="connsiteY83" fmla="*/ 5775024 h 6519440"/>
                <a:gd name="connsiteX84" fmla="*/ 8019520 w 11111696"/>
                <a:gd name="connsiteY84" fmla="*/ 6054553 h 6519440"/>
                <a:gd name="connsiteX85" fmla="*/ 7743464 w 11111696"/>
                <a:gd name="connsiteY85" fmla="*/ 6524196 h 6519440"/>
                <a:gd name="connsiteX86" fmla="*/ 7344137 w 11111696"/>
                <a:gd name="connsiteY86" fmla="*/ 6524196 h 6519440"/>
                <a:gd name="connsiteX87" fmla="*/ 7297259 w 11111696"/>
                <a:gd name="connsiteY87" fmla="*/ 6518987 h 6519440"/>
                <a:gd name="connsiteX88" fmla="*/ 6164387 w 11111696"/>
                <a:gd name="connsiteY88" fmla="*/ 6506834 h 6519440"/>
                <a:gd name="connsiteX89" fmla="*/ 5717315 w 11111696"/>
                <a:gd name="connsiteY89" fmla="*/ 6499021 h 6519440"/>
                <a:gd name="connsiteX90" fmla="*/ 5679987 w 11111696"/>
                <a:gd name="connsiteY90" fmla="*/ 6476450 h 6519440"/>
                <a:gd name="connsiteX91" fmla="*/ 5581891 w 11111696"/>
                <a:gd name="connsiteY91" fmla="*/ 5966875 h 6519440"/>
                <a:gd name="connsiteX92" fmla="*/ 5560189 w 11111696"/>
                <a:gd name="connsiteY92" fmla="*/ 5794123 h 6519440"/>
                <a:gd name="connsiteX93" fmla="*/ 5548035 w 11111696"/>
                <a:gd name="connsiteY93" fmla="*/ 5808012 h 6519440"/>
                <a:gd name="connsiteX94" fmla="*/ 5436918 w 11111696"/>
                <a:gd name="connsiteY94" fmla="*/ 6456484 h 6519440"/>
                <a:gd name="connsiteX95" fmla="*/ 5381360 w 11111696"/>
                <a:gd name="connsiteY95" fmla="*/ 6502493 h 6519440"/>
                <a:gd name="connsiteX96" fmla="*/ 3831799 w 11111696"/>
                <a:gd name="connsiteY96" fmla="*/ 6519855 h 6519440"/>
                <a:gd name="connsiteX97" fmla="*/ 3767559 w 11111696"/>
                <a:gd name="connsiteY97" fmla="*/ 6525064 h 6519440"/>
                <a:gd name="connsiteX98" fmla="*/ 3368233 w 11111696"/>
                <a:gd name="connsiteY98" fmla="*/ 6525064 h 6519440"/>
                <a:gd name="connsiteX99" fmla="*/ 3175515 w 11111696"/>
                <a:gd name="connsiteY99" fmla="*/ 6176955 h 6519440"/>
                <a:gd name="connsiteX100" fmla="*/ 2786605 w 11111696"/>
                <a:gd name="connsiteY100" fmla="*/ 5785442 h 6519440"/>
                <a:gd name="connsiteX101" fmla="*/ 2702399 w 11111696"/>
                <a:gd name="connsiteY101" fmla="*/ 5753322 h 6519440"/>
                <a:gd name="connsiteX102" fmla="*/ 1843847 w 11111696"/>
                <a:gd name="connsiteY102" fmla="*/ 5517198 h 6519440"/>
                <a:gd name="connsiteX103" fmla="*/ 897617 w 11111696"/>
                <a:gd name="connsiteY103" fmla="*/ 5129157 h 6519440"/>
                <a:gd name="connsiteX104" fmla="*/ 436655 w 11111696"/>
                <a:gd name="connsiteY104" fmla="*/ 4785389 h 6519440"/>
                <a:gd name="connsiteX105" fmla="*/ 144105 w 11111696"/>
                <a:gd name="connsiteY105" fmla="*/ 4083963 h 6519440"/>
                <a:gd name="connsiteX106" fmla="*/ 90283 w 11111696"/>
                <a:gd name="connsiteY106" fmla="*/ 3484973 h 6519440"/>
                <a:gd name="connsiteX107" fmla="*/ 26043 w 11111696"/>
                <a:gd name="connsiteY107" fmla="*/ 2899873 h 6519440"/>
                <a:gd name="connsiteX108" fmla="*/ 0 w 11111696"/>
                <a:gd name="connsiteY108" fmla="*/ 2620344 h 6519440"/>
                <a:gd name="connsiteX109" fmla="*/ 868 w 11111696"/>
                <a:gd name="connsiteY109" fmla="*/ 2278312 h 65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1111696" h="6519440">
                  <a:moveTo>
                    <a:pt x="868" y="2278312"/>
                  </a:moveTo>
                  <a:cubicBezTo>
                    <a:pt x="23439" y="2074309"/>
                    <a:pt x="126743" y="1899820"/>
                    <a:pt x="203136" y="1715783"/>
                  </a:cubicBezTo>
                  <a:cubicBezTo>
                    <a:pt x="250013" y="1602930"/>
                    <a:pt x="275188" y="1488340"/>
                    <a:pt x="279529" y="1364202"/>
                  </a:cubicBezTo>
                  <a:cubicBezTo>
                    <a:pt x="289078" y="1029983"/>
                    <a:pt x="393250" y="725279"/>
                    <a:pt x="589441" y="451827"/>
                  </a:cubicBezTo>
                  <a:cubicBezTo>
                    <a:pt x="648472" y="370226"/>
                    <a:pt x="695349" y="279943"/>
                    <a:pt x="748303" y="194001"/>
                  </a:cubicBezTo>
                  <a:cubicBezTo>
                    <a:pt x="763929" y="167958"/>
                    <a:pt x="781291" y="142783"/>
                    <a:pt x="800389" y="119344"/>
                  </a:cubicBezTo>
                  <a:cubicBezTo>
                    <a:pt x="934945" y="-38650"/>
                    <a:pt x="1133740" y="-38650"/>
                    <a:pt x="1267428" y="120213"/>
                  </a:cubicBezTo>
                  <a:cubicBezTo>
                    <a:pt x="1355106" y="224385"/>
                    <a:pt x="1393303" y="345051"/>
                    <a:pt x="1363787" y="479606"/>
                  </a:cubicBezTo>
                  <a:cubicBezTo>
                    <a:pt x="1333404" y="617635"/>
                    <a:pt x="1302152" y="755663"/>
                    <a:pt x="1258747" y="889350"/>
                  </a:cubicBezTo>
                  <a:cubicBezTo>
                    <a:pt x="1216210" y="1020434"/>
                    <a:pt x="1158047" y="1147176"/>
                    <a:pt x="1108565" y="1276524"/>
                  </a:cubicBezTo>
                  <a:cubicBezTo>
                    <a:pt x="1101621" y="1293886"/>
                    <a:pt x="1104225" y="1316456"/>
                    <a:pt x="1107697" y="1336422"/>
                  </a:cubicBezTo>
                  <a:cubicBezTo>
                    <a:pt x="1122455" y="1413683"/>
                    <a:pt x="1147630" y="1490076"/>
                    <a:pt x="1154575" y="1568205"/>
                  </a:cubicBezTo>
                  <a:cubicBezTo>
                    <a:pt x="1167596" y="1730540"/>
                    <a:pt x="1141553" y="1891139"/>
                    <a:pt x="1118114" y="2051738"/>
                  </a:cubicBezTo>
                  <a:cubicBezTo>
                    <a:pt x="1116378" y="2063891"/>
                    <a:pt x="1115510" y="2077781"/>
                    <a:pt x="1119851" y="2089066"/>
                  </a:cubicBezTo>
                  <a:cubicBezTo>
                    <a:pt x="1155443" y="2181953"/>
                    <a:pt x="1169332" y="2279181"/>
                    <a:pt x="1164992" y="2378144"/>
                  </a:cubicBezTo>
                  <a:cubicBezTo>
                    <a:pt x="1160651" y="2487525"/>
                    <a:pt x="1152838" y="2596906"/>
                    <a:pt x="1146762" y="2705418"/>
                  </a:cubicBezTo>
                  <a:cubicBezTo>
                    <a:pt x="1079918" y="2711495"/>
                    <a:pt x="1014810" y="2711495"/>
                    <a:pt x="952307" y="2724516"/>
                  </a:cubicBezTo>
                  <a:cubicBezTo>
                    <a:pt x="826432" y="2749691"/>
                    <a:pt x="717052" y="2810458"/>
                    <a:pt x="628505" y="2905082"/>
                  </a:cubicBezTo>
                  <a:cubicBezTo>
                    <a:pt x="496554" y="3045714"/>
                    <a:pt x="489609" y="3222806"/>
                    <a:pt x="613748" y="3375592"/>
                  </a:cubicBezTo>
                  <a:cubicBezTo>
                    <a:pt x="681460" y="3458062"/>
                    <a:pt x="753512" y="3537927"/>
                    <a:pt x="825564" y="3616925"/>
                  </a:cubicBezTo>
                  <a:cubicBezTo>
                    <a:pt x="1041722" y="3852180"/>
                    <a:pt x="1258747" y="4087435"/>
                    <a:pt x="1476640" y="4320955"/>
                  </a:cubicBezTo>
                  <a:cubicBezTo>
                    <a:pt x="1523518" y="4371304"/>
                    <a:pt x="1578208" y="4414710"/>
                    <a:pt x="1629426" y="4461587"/>
                  </a:cubicBezTo>
                  <a:cubicBezTo>
                    <a:pt x="1663282" y="4403424"/>
                    <a:pt x="1653733" y="4339185"/>
                    <a:pt x="1604251" y="4279286"/>
                  </a:cubicBezTo>
                  <a:cubicBezTo>
                    <a:pt x="1454070" y="4096985"/>
                    <a:pt x="1304756" y="3915551"/>
                    <a:pt x="1154575" y="3733250"/>
                  </a:cubicBezTo>
                  <a:cubicBezTo>
                    <a:pt x="1148498" y="3725437"/>
                    <a:pt x="1142421" y="3717624"/>
                    <a:pt x="1132004" y="3703735"/>
                  </a:cubicBezTo>
                  <a:cubicBezTo>
                    <a:pt x="1256143" y="3600430"/>
                    <a:pt x="1379413" y="3497126"/>
                    <a:pt x="1507024" y="3391218"/>
                  </a:cubicBezTo>
                  <a:cubicBezTo>
                    <a:pt x="1408060" y="3279233"/>
                    <a:pt x="1314305" y="3168116"/>
                    <a:pt x="1214474" y="3062208"/>
                  </a:cubicBezTo>
                  <a:cubicBezTo>
                    <a:pt x="1155443" y="3000573"/>
                    <a:pt x="1072105" y="2985815"/>
                    <a:pt x="990504" y="2984947"/>
                  </a:cubicBezTo>
                  <a:cubicBezTo>
                    <a:pt x="913243" y="2984079"/>
                    <a:pt x="835113" y="2994496"/>
                    <a:pt x="756984" y="2998836"/>
                  </a:cubicBezTo>
                  <a:cubicBezTo>
                    <a:pt x="748303" y="2999705"/>
                    <a:pt x="739622" y="2998836"/>
                    <a:pt x="728337" y="2998836"/>
                  </a:cubicBezTo>
                  <a:cubicBezTo>
                    <a:pt x="758721" y="2912894"/>
                    <a:pt x="821224" y="2869489"/>
                    <a:pt x="903693" y="2852996"/>
                  </a:cubicBezTo>
                  <a:cubicBezTo>
                    <a:pt x="1278713" y="2777471"/>
                    <a:pt x="1612064" y="2856468"/>
                    <a:pt x="1895933" y="3119502"/>
                  </a:cubicBezTo>
                  <a:cubicBezTo>
                    <a:pt x="2047851" y="3260135"/>
                    <a:pt x="2195428" y="3405108"/>
                    <a:pt x="2350818" y="3541400"/>
                  </a:cubicBezTo>
                  <a:cubicBezTo>
                    <a:pt x="2670280" y="3822664"/>
                    <a:pt x="3042695" y="3999757"/>
                    <a:pt x="3461120" y="4076150"/>
                  </a:cubicBezTo>
                  <a:cubicBezTo>
                    <a:pt x="3708529" y="4121291"/>
                    <a:pt x="3957674" y="4154279"/>
                    <a:pt x="4204215" y="4199420"/>
                  </a:cubicBezTo>
                  <a:cubicBezTo>
                    <a:pt x="4408219" y="4236749"/>
                    <a:pt x="4611354" y="4279286"/>
                    <a:pt x="4797128" y="4380854"/>
                  </a:cubicBezTo>
                  <a:cubicBezTo>
                    <a:pt x="5173015" y="4585726"/>
                    <a:pt x="5422161" y="4890429"/>
                    <a:pt x="5547167" y="5298437"/>
                  </a:cubicBezTo>
                  <a:cubicBezTo>
                    <a:pt x="5548903" y="5303645"/>
                    <a:pt x="5550640" y="5308854"/>
                    <a:pt x="5552376" y="5314931"/>
                  </a:cubicBezTo>
                  <a:cubicBezTo>
                    <a:pt x="5552376" y="5315799"/>
                    <a:pt x="5554980" y="5314931"/>
                    <a:pt x="5551508" y="5314931"/>
                  </a:cubicBezTo>
                  <a:cubicBezTo>
                    <a:pt x="5599254" y="5206418"/>
                    <a:pt x="5640054" y="5095301"/>
                    <a:pt x="5694745" y="4991997"/>
                  </a:cubicBezTo>
                  <a:cubicBezTo>
                    <a:pt x="5868365" y="4662987"/>
                    <a:pt x="6139212" y="4437280"/>
                    <a:pt x="6482112" y="4307065"/>
                  </a:cubicBezTo>
                  <a:cubicBezTo>
                    <a:pt x="6648788" y="4243694"/>
                    <a:pt x="6831089" y="4216783"/>
                    <a:pt x="7007313" y="4182927"/>
                  </a:cubicBezTo>
                  <a:cubicBezTo>
                    <a:pt x="7278161" y="4130841"/>
                    <a:pt x="7552481" y="4097853"/>
                    <a:pt x="7820724" y="4036217"/>
                  </a:cubicBezTo>
                  <a:cubicBezTo>
                    <a:pt x="8215710" y="3945935"/>
                    <a:pt x="8552533" y="3741931"/>
                    <a:pt x="8847688" y="3467611"/>
                  </a:cubicBezTo>
                  <a:cubicBezTo>
                    <a:pt x="8991792" y="3333924"/>
                    <a:pt x="9131557" y="3195027"/>
                    <a:pt x="9281738" y="3067416"/>
                  </a:cubicBezTo>
                  <a:cubicBezTo>
                    <a:pt x="9504841" y="2876434"/>
                    <a:pt x="9767007" y="2800909"/>
                    <a:pt x="10059557" y="2833897"/>
                  </a:cubicBezTo>
                  <a:cubicBezTo>
                    <a:pt x="10126401" y="2841710"/>
                    <a:pt x="10194113" y="2852127"/>
                    <a:pt x="10259220" y="2869489"/>
                  </a:cubicBezTo>
                  <a:cubicBezTo>
                    <a:pt x="10322592" y="2886851"/>
                    <a:pt x="10360789" y="2935465"/>
                    <a:pt x="10385095" y="2996232"/>
                  </a:cubicBezTo>
                  <a:cubicBezTo>
                    <a:pt x="10302625" y="2991892"/>
                    <a:pt x="10223628" y="2984079"/>
                    <a:pt x="10144631" y="2983211"/>
                  </a:cubicBezTo>
                  <a:cubicBezTo>
                    <a:pt x="10023097" y="2982343"/>
                    <a:pt x="9919793" y="3019671"/>
                    <a:pt x="9840796" y="3119502"/>
                  </a:cubicBezTo>
                  <a:cubicBezTo>
                    <a:pt x="9768743" y="3211521"/>
                    <a:pt x="9688010" y="3297463"/>
                    <a:pt x="9607276" y="3390350"/>
                  </a:cubicBezTo>
                  <a:cubicBezTo>
                    <a:pt x="9731415" y="3493654"/>
                    <a:pt x="9854685" y="3596958"/>
                    <a:pt x="9982297" y="3702867"/>
                  </a:cubicBezTo>
                  <a:cubicBezTo>
                    <a:pt x="9918925" y="3780128"/>
                    <a:pt x="9858158" y="3854784"/>
                    <a:pt x="9796523" y="3929441"/>
                  </a:cubicBezTo>
                  <a:cubicBezTo>
                    <a:pt x="9700164" y="4046635"/>
                    <a:pt x="9603804" y="4163828"/>
                    <a:pt x="9507445" y="4281022"/>
                  </a:cubicBezTo>
                  <a:cubicBezTo>
                    <a:pt x="9460567" y="4338317"/>
                    <a:pt x="9451886" y="4403424"/>
                    <a:pt x="9484874" y="4459851"/>
                  </a:cubicBezTo>
                  <a:cubicBezTo>
                    <a:pt x="9536092" y="4412974"/>
                    <a:pt x="9590782" y="4369569"/>
                    <a:pt x="9637660" y="4319218"/>
                  </a:cubicBezTo>
                  <a:cubicBezTo>
                    <a:pt x="9878992" y="4059656"/>
                    <a:pt x="10118588" y="3798358"/>
                    <a:pt x="10358184" y="3537927"/>
                  </a:cubicBezTo>
                  <a:cubicBezTo>
                    <a:pt x="10401589" y="3491050"/>
                    <a:pt x="10443258" y="3443304"/>
                    <a:pt x="10484926" y="3394691"/>
                  </a:cubicBezTo>
                  <a:cubicBezTo>
                    <a:pt x="10642922" y="3207181"/>
                    <a:pt x="10621219" y="2998836"/>
                    <a:pt x="10426764" y="2847787"/>
                  </a:cubicBezTo>
                  <a:cubicBezTo>
                    <a:pt x="10300889" y="2750559"/>
                    <a:pt x="10160257" y="2701078"/>
                    <a:pt x="9999659" y="2710627"/>
                  </a:cubicBezTo>
                  <a:cubicBezTo>
                    <a:pt x="9990978" y="2711495"/>
                    <a:pt x="9982297" y="2710627"/>
                    <a:pt x="9968406" y="2710627"/>
                  </a:cubicBezTo>
                  <a:cubicBezTo>
                    <a:pt x="9964935" y="2501415"/>
                    <a:pt x="9918925" y="2293938"/>
                    <a:pt x="9992713" y="2087330"/>
                  </a:cubicBezTo>
                  <a:cubicBezTo>
                    <a:pt x="10008340" y="2044793"/>
                    <a:pt x="9987505" y="1989235"/>
                    <a:pt x="9981428" y="1938885"/>
                  </a:cubicBezTo>
                  <a:cubicBezTo>
                    <a:pt x="9959725" y="1769605"/>
                    <a:pt x="9942363" y="1599457"/>
                    <a:pt x="9976219" y="1430177"/>
                  </a:cubicBezTo>
                  <a:cubicBezTo>
                    <a:pt x="9979692" y="1411947"/>
                    <a:pt x="9983165" y="1391981"/>
                    <a:pt x="9991846" y="1376355"/>
                  </a:cubicBezTo>
                  <a:cubicBezTo>
                    <a:pt x="10024833" y="1323401"/>
                    <a:pt x="10008340" y="1275655"/>
                    <a:pt x="9985768" y="1223569"/>
                  </a:cubicBezTo>
                  <a:cubicBezTo>
                    <a:pt x="9906771" y="1042136"/>
                    <a:pt x="9830379" y="859835"/>
                    <a:pt x="9790445" y="665380"/>
                  </a:cubicBezTo>
                  <a:cubicBezTo>
                    <a:pt x="9771348" y="569889"/>
                    <a:pt x="9744437" y="472662"/>
                    <a:pt x="9744437" y="376302"/>
                  </a:cubicBezTo>
                  <a:cubicBezTo>
                    <a:pt x="9745305" y="230461"/>
                    <a:pt x="9817357" y="114136"/>
                    <a:pt x="9945836" y="38611"/>
                  </a:cubicBezTo>
                  <a:cubicBezTo>
                    <a:pt x="10047404" y="-21288"/>
                    <a:pt x="10167202" y="-10871"/>
                    <a:pt x="10257484" y="65522"/>
                  </a:cubicBezTo>
                  <a:cubicBezTo>
                    <a:pt x="10290473" y="93301"/>
                    <a:pt x="10320856" y="125421"/>
                    <a:pt x="10344294" y="161013"/>
                  </a:cubicBezTo>
                  <a:cubicBezTo>
                    <a:pt x="10434577" y="299909"/>
                    <a:pt x="10527464" y="437938"/>
                    <a:pt x="10609065" y="582042"/>
                  </a:cubicBezTo>
                  <a:cubicBezTo>
                    <a:pt x="10760983" y="847681"/>
                    <a:pt x="10839112" y="1133287"/>
                    <a:pt x="10838244" y="1442331"/>
                  </a:cubicBezTo>
                  <a:cubicBezTo>
                    <a:pt x="10838244" y="1525669"/>
                    <a:pt x="10874704" y="1609874"/>
                    <a:pt x="10900747" y="1692344"/>
                  </a:cubicBezTo>
                  <a:cubicBezTo>
                    <a:pt x="10916373" y="1742694"/>
                    <a:pt x="10941549" y="1790439"/>
                    <a:pt x="10964119" y="1839053"/>
                  </a:cubicBezTo>
                  <a:cubicBezTo>
                    <a:pt x="11030094" y="1980554"/>
                    <a:pt x="11093466" y="2122054"/>
                    <a:pt x="11112564" y="2279181"/>
                  </a:cubicBezTo>
                  <a:cubicBezTo>
                    <a:pt x="11112564" y="2392034"/>
                    <a:pt x="11112564" y="2504887"/>
                    <a:pt x="11112564" y="2617740"/>
                  </a:cubicBezTo>
                  <a:cubicBezTo>
                    <a:pt x="11109959" y="2630762"/>
                    <a:pt x="11107356" y="2642915"/>
                    <a:pt x="11105619" y="2655936"/>
                  </a:cubicBezTo>
                  <a:cubicBezTo>
                    <a:pt x="11092597" y="2805250"/>
                    <a:pt x="11081313" y="2955431"/>
                    <a:pt x="11066554" y="3104745"/>
                  </a:cubicBezTo>
                  <a:cubicBezTo>
                    <a:pt x="11030962" y="3469347"/>
                    <a:pt x="10990162" y="3833950"/>
                    <a:pt x="10958042" y="4199420"/>
                  </a:cubicBezTo>
                  <a:cubicBezTo>
                    <a:pt x="10936339" y="4441621"/>
                    <a:pt x="10827826" y="4642152"/>
                    <a:pt x="10656811" y="4801883"/>
                  </a:cubicBezTo>
                  <a:cubicBezTo>
                    <a:pt x="10425896" y="5018040"/>
                    <a:pt x="10156785" y="5182111"/>
                    <a:pt x="9862498" y="5303645"/>
                  </a:cubicBezTo>
                  <a:cubicBezTo>
                    <a:pt x="9436261" y="5480738"/>
                    <a:pt x="8994397" y="5604008"/>
                    <a:pt x="8548193" y="5717730"/>
                  </a:cubicBezTo>
                  <a:cubicBezTo>
                    <a:pt x="8479613" y="5735092"/>
                    <a:pt x="8406692" y="5743773"/>
                    <a:pt x="8345058" y="5775024"/>
                  </a:cubicBezTo>
                  <a:cubicBezTo>
                    <a:pt x="8215710" y="5841000"/>
                    <a:pt x="8099385" y="5932151"/>
                    <a:pt x="8019520" y="6054553"/>
                  </a:cubicBezTo>
                  <a:cubicBezTo>
                    <a:pt x="7921424" y="6206471"/>
                    <a:pt x="7834614" y="6367069"/>
                    <a:pt x="7743464" y="6524196"/>
                  </a:cubicBezTo>
                  <a:cubicBezTo>
                    <a:pt x="7610644" y="6524196"/>
                    <a:pt x="7476956" y="6524196"/>
                    <a:pt x="7344137" y="6524196"/>
                  </a:cubicBezTo>
                  <a:cubicBezTo>
                    <a:pt x="7328511" y="6522460"/>
                    <a:pt x="7312885" y="6518987"/>
                    <a:pt x="7297259" y="6518987"/>
                  </a:cubicBezTo>
                  <a:cubicBezTo>
                    <a:pt x="6919635" y="6514647"/>
                    <a:pt x="6542011" y="6511174"/>
                    <a:pt x="6164387" y="6506834"/>
                  </a:cubicBezTo>
                  <a:cubicBezTo>
                    <a:pt x="6015074" y="6505098"/>
                    <a:pt x="5866629" y="6503361"/>
                    <a:pt x="5717315" y="6499021"/>
                  </a:cubicBezTo>
                  <a:cubicBezTo>
                    <a:pt x="5704294" y="6499021"/>
                    <a:pt x="5682591" y="6485999"/>
                    <a:pt x="5679987" y="6476450"/>
                  </a:cubicBezTo>
                  <a:cubicBezTo>
                    <a:pt x="5645263" y="6307170"/>
                    <a:pt x="5613143" y="6137023"/>
                    <a:pt x="5581891" y="5966875"/>
                  </a:cubicBezTo>
                  <a:cubicBezTo>
                    <a:pt x="5571474" y="5909580"/>
                    <a:pt x="5567134" y="5851417"/>
                    <a:pt x="5560189" y="5794123"/>
                  </a:cubicBezTo>
                  <a:cubicBezTo>
                    <a:pt x="5550640" y="5798463"/>
                    <a:pt x="5548903" y="5802804"/>
                    <a:pt x="5548035" y="5808012"/>
                  </a:cubicBezTo>
                  <a:cubicBezTo>
                    <a:pt x="5510707" y="6024169"/>
                    <a:pt x="5472510" y="6239458"/>
                    <a:pt x="5436918" y="6456484"/>
                  </a:cubicBezTo>
                  <a:cubicBezTo>
                    <a:pt x="5430842" y="6493812"/>
                    <a:pt x="5416084" y="6501625"/>
                    <a:pt x="5381360" y="6502493"/>
                  </a:cubicBezTo>
                  <a:cubicBezTo>
                    <a:pt x="4864840" y="6507702"/>
                    <a:pt x="4348319" y="6513779"/>
                    <a:pt x="3831799" y="6519855"/>
                  </a:cubicBezTo>
                  <a:cubicBezTo>
                    <a:pt x="3810096" y="6519855"/>
                    <a:pt x="3789262" y="6523328"/>
                    <a:pt x="3767559" y="6525064"/>
                  </a:cubicBezTo>
                  <a:cubicBezTo>
                    <a:pt x="3634740" y="6525064"/>
                    <a:pt x="3501053" y="6525064"/>
                    <a:pt x="3368233" y="6525064"/>
                  </a:cubicBezTo>
                  <a:cubicBezTo>
                    <a:pt x="3303993" y="6408738"/>
                    <a:pt x="3239754" y="6293281"/>
                    <a:pt x="3175515" y="6176955"/>
                  </a:cubicBezTo>
                  <a:cubicBezTo>
                    <a:pt x="3082628" y="6010280"/>
                    <a:pt x="2950676" y="5880933"/>
                    <a:pt x="2786605" y="5785442"/>
                  </a:cubicBezTo>
                  <a:cubicBezTo>
                    <a:pt x="2760562" y="5770684"/>
                    <a:pt x="2731915" y="5761135"/>
                    <a:pt x="2702399" y="5753322"/>
                  </a:cubicBezTo>
                  <a:cubicBezTo>
                    <a:pt x="2415926" y="5674325"/>
                    <a:pt x="2128584" y="5601404"/>
                    <a:pt x="1843847" y="5517198"/>
                  </a:cubicBezTo>
                  <a:cubicBezTo>
                    <a:pt x="1515705" y="5419971"/>
                    <a:pt x="1195376" y="5301909"/>
                    <a:pt x="897617" y="5129157"/>
                  </a:cubicBezTo>
                  <a:cubicBezTo>
                    <a:pt x="730941" y="5031930"/>
                    <a:pt x="572079" y="4920813"/>
                    <a:pt x="436655" y="4785389"/>
                  </a:cubicBezTo>
                  <a:cubicBezTo>
                    <a:pt x="246541" y="4594407"/>
                    <a:pt x="150182" y="4360019"/>
                    <a:pt x="144105" y="4083963"/>
                  </a:cubicBezTo>
                  <a:cubicBezTo>
                    <a:pt x="139764" y="3883432"/>
                    <a:pt x="110249" y="3683768"/>
                    <a:pt x="90283" y="3484973"/>
                  </a:cubicBezTo>
                  <a:cubicBezTo>
                    <a:pt x="70316" y="3289650"/>
                    <a:pt x="46877" y="3095196"/>
                    <a:pt x="26043" y="2899873"/>
                  </a:cubicBezTo>
                  <a:cubicBezTo>
                    <a:pt x="16494" y="2806986"/>
                    <a:pt x="8681" y="2713231"/>
                    <a:pt x="0" y="2620344"/>
                  </a:cubicBezTo>
                  <a:cubicBezTo>
                    <a:pt x="868" y="2504019"/>
                    <a:pt x="868" y="2391166"/>
                    <a:pt x="868" y="2278312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AB300B0-9CF3-4D90-8B11-CD03DF5B9FBF}"/>
                </a:ext>
              </a:extLst>
            </p:cNvPr>
            <p:cNvSpPr/>
            <p:nvPr/>
          </p:nvSpPr>
          <p:spPr>
            <a:xfrm>
              <a:off x="1795460" y="0"/>
              <a:ext cx="1067765" cy="2031357"/>
            </a:xfrm>
            <a:custGeom>
              <a:avLst/>
              <a:gdLst>
                <a:gd name="connsiteX0" fmla="*/ 949669 w 1067764"/>
                <a:gd name="connsiteY0" fmla="*/ 0 h 2031356"/>
                <a:gd name="connsiteX1" fmla="*/ 1071203 w 1067764"/>
                <a:gd name="connsiteY1" fmla="*/ 190114 h 2031356"/>
                <a:gd name="connsiteX2" fmla="*/ 921890 w 1067764"/>
                <a:gd name="connsiteY2" fmla="*/ 677119 h 2031356"/>
                <a:gd name="connsiteX3" fmla="*/ 548606 w 1067764"/>
                <a:gd name="connsiteY3" fmla="*/ 1086863 h 2031356"/>
                <a:gd name="connsiteX4" fmla="*/ 517355 w 1067764"/>
                <a:gd name="connsiteY4" fmla="*/ 1132004 h 2031356"/>
                <a:gd name="connsiteX5" fmla="*/ 206574 w 1067764"/>
                <a:gd name="connsiteY5" fmla="*/ 1809991 h 2031356"/>
                <a:gd name="connsiteX6" fmla="*/ 74623 w 1067764"/>
                <a:gd name="connsiteY6" fmla="*/ 2032225 h 2031356"/>
                <a:gd name="connsiteX7" fmla="*/ 4307 w 1067764"/>
                <a:gd name="connsiteY7" fmla="*/ 1696270 h 2031356"/>
                <a:gd name="connsiteX8" fmla="*/ 19065 w 1067764"/>
                <a:gd name="connsiteY8" fmla="*/ 1579944 h 2031356"/>
                <a:gd name="connsiteX9" fmla="*/ 273418 w 1067764"/>
                <a:gd name="connsiteY9" fmla="*/ 918451 h 2031356"/>
                <a:gd name="connsiteX10" fmla="*/ 181400 w 1067764"/>
                <a:gd name="connsiteY10" fmla="*/ 517388 h 2031356"/>
                <a:gd name="connsiteX11" fmla="*/ 165774 w 1067764"/>
                <a:gd name="connsiteY11" fmla="*/ 498290 h 2031356"/>
                <a:gd name="connsiteX12" fmla="*/ 871540 w 1067764"/>
                <a:gd name="connsiteY12" fmla="*/ 0 h 2031356"/>
                <a:gd name="connsiteX13" fmla="*/ 949669 w 1067764"/>
                <a:gd name="connsiteY13" fmla="*/ 0 h 203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7764" h="2031356">
                  <a:moveTo>
                    <a:pt x="949669" y="0"/>
                  </a:moveTo>
                  <a:cubicBezTo>
                    <a:pt x="1041688" y="30384"/>
                    <a:pt x="1065995" y="105040"/>
                    <a:pt x="1071203" y="190114"/>
                  </a:cubicBezTo>
                  <a:cubicBezTo>
                    <a:pt x="1081621" y="370679"/>
                    <a:pt x="1025194" y="531278"/>
                    <a:pt x="921890" y="677119"/>
                  </a:cubicBezTo>
                  <a:cubicBezTo>
                    <a:pt x="814245" y="829037"/>
                    <a:pt x="680558" y="957516"/>
                    <a:pt x="548606" y="1086863"/>
                  </a:cubicBezTo>
                  <a:cubicBezTo>
                    <a:pt x="535585" y="1099884"/>
                    <a:pt x="520827" y="1114642"/>
                    <a:pt x="517355" y="1132004"/>
                  </a:cubicBezTo>
                  <a:cubicBezTo>
                    <a:pt x="455720" y="1377677"/>
                    <a:pt x="334185" y="1594702"/>
                    <a:pt x="206574" y="1809991"/>
                  </a:cubicBezTo>
                  <a:cubicBezTo>
                    <a:pt x="164906" y="1880307"/>
                    <a:pt x="123237" y="1950624"/>
                    <a:pt x="74623" y="2032225"/>
                  </a:cubicBezTo>
                  <a:cubicBezTo>
                    <a:pt x="49448" y="1912427"/>
                    <a:pt x="28614" y="1803915"/>
                    <a:pt x="4307" y="1696270"/>
                  </a:cubicBezTo>
                  <a:cubicBezTo>
                    <a:pt x="-5242" y="1654601"/>
                    <a:pt x="1703" y="1619009"/>
                    <a:pt x="19065" y="1579944"/>
                  </a:cubicBezTo>
                  <a:cubicBezTo>
                    <a:pt x="116292" y="1364655"/>
                    <a:pt x="203970" y="1145026"/>
                    <a:pt x="273418" y="918451"/>
                  </a:cubicBezTo>
                  <a:cubicBezTo>
                    <a:pt x="320296" y="763929"/>
                    <a:pt x="297725" y="631110"/>
                    <a:pt x="181400" y="517388"/>
                  </a:cubicBezTo>
                  <a:cubicBezTo>
                    <a:pt x="177059" y="513048"/>
                    <a:pt x="174455" y="508707"/>
                    <a:pt x="165774" y="498290"/>
                  </a:cubicBezTo>
                  <a:cubicBezTo>
                    <a:pt x="376722" y="297759"/>
                    <a:pt x="584199" y="93755"/>
                    <a:pt x="871540" y="0"/>
                  </a:cubicBezTo>
                  <a:cubicBezTo>
                    <a:pt x="897583" y="0"/>
                    <a:pt x="923626" y="0"/>
                    <a:pt x="949669" y="0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2F01E73-8F1C-4E2E-BDFD-8154EDE2EF5B}"/>
                </a:ext>
              </a:extLst>
            </p:cNvPr>
            <p:cNvSpPr/>
            <p:nvPr/>
          </p:nvSpPr>
          <p:spPr>
            <a:xfrm>
              <a:off x="9326221" y="0"/>
              <a:ext cx="1067765" cy="2031357"/>
            </a:xfrm>
            <a:custGeom>
              <a:avLst/>
              <a:gdLst>
                <a:gd name="connsiteX0" fmla="*/ 198779 w 1067764"/>
                <a:gd name="connsiteY0" fmla="*/ 0 h 2031356"/>
                <a:gd name="connsiteX1" fmla="*/ 906281 w 1067764"/>
                <a:gd name="connsiteY1" fmla="*/ 497422 h 2031356"/>
                <a:gd name="connsiteX2" fmla="*/ 879370 w 1067764"/>
                <a:gd name="connsiteY2" fmla="*/ 530410 h 2031356"/>
                <a:gd name="connsiteX3" fmla="*/ 794296 w 1067764"/>
                <a:gd name="connsiteY3" fmla="*/ 897617 h 2031356"/>
                <a:gd name="connsiteX4" fmla="*/ 1055594 w 1067764"/>
                <a:gd name="connsiteY4" fmla="*/ 1584285 h 2031356"/>
                <a:gd name="connsiteX5" fmla="*/ 1069485 w 1067764"/>
                <a:gd name="connsiteY5" fmla="*/ 1691929 h 2031356"/>
                <a:gd name="connsiteX6" fmla="*/ 998300 w 1067764"/>
                <a:gd name="connsiteY6" fmla="*/ 2033093 h 2031356"/>
                <a:gd name="connsiteX7" fmla="*/ 796901 w 1067764"/>
                <a:gd name="connsiteY7" fmla="*/ 1690193 h 2031356"/>
                <a:gd name="connsiteX8" fmla="*/ 556436 w 1067764"/>
                <a:gd name="connsiteY8" fmla="*/ 1136345 h 2031356"/>
                <a:gd name="connsiteX9" fmla="*/ 524317 w 1067764"/>
                <a:gd name="connsiteY9" fmla="*/ 1087731 h 2031356"/>
                <a:gd name="connsiteX10" fmla="*/ 153638 w 1067764"/>
                <a:gd name="connsiteY10" fmla="*/ 681460 h 2031356"/>
                <a:gd name="connsiteX11" fmla="*/ 852 w 1067764"/>
                <a:gd name="connsiteY11" fmla="*/ 195323 h 2031356"/>
                <a:gd name="connsiteX12" fmla="*/ 122385 w 1067764"/>
                <a:gd name="connsiteY12" fmla="*/ 868 h 2031356"/>
                <a:gd name="connsiteX13" fmla="*/ 198779 w 1067764"/>
                <a:gd name="connsiteY13" fmla="*/ 0 h 203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7764" h="2031356">
                  <a:moveTo>
                    <a:pt x="198779" y="0"/>
                  </a:moveTo>
                  <a:cubicBezTo>
                    <a:pt x="485252" y="92887"/>
                    <a:pt x="691861" y="297759"/>
                    <a:pt x="906281" y="497422"/>
                  </a:cubicBezTo>
                  <a:cubicBezTo>
                    <a:pt x="894995" y="510444"/>
                    <a:pt x="888051" y="520861"/>
                    <a:pt x="879370" y="530410"/>
                  </a:cubicBezTo>
                  <a:cubicBezTo>
                    <a:pt x="778671" y="636318"/>
                    <a:pt x="753496" y="756984"/>
                    <a:pt x="794296" y="897617"/>
                  </a:cubicBezTo>
                  <a:cubicBezTo>
                    <a:pt x="862008" y="1133740"/>
                    <a:pt x="954895" y="1360315"/>
                    <a:pt x="1055594" y="1584285"/>
                  </a:cubicBezTo>
                  <a:cubicBezTo>
                    <a:pt x="1071220" y="1619877"/>
                    <a:pt x="1078166" y="1652865"/>
                    <a:pt x="1069485" y="1691929"/>
                  </a:cubicBezTo>
                  <a:cubicBezTo>
                    <a:pt x="1044309" y="1800442"/>
                    <a:pt x="1023475" y="1910691"/>
                    <a:pt x="998300" y="2033093"/>
                  </a:cubicBezTo>
                  <a:cubicBezTo>
                    <a:pt x="926248" y="1910691"/>
                    <a:pt x="861140" y="1801310"/>
                    <a:pt x="796901" y="1690193"/>
                  </a:cubicBezTo>
                  <a:cubicBezTo>
                    <a:pt x="695332" y="1514837"/>
                    <a:pt x="607654" y="1333404"/>
                    <a:pt x="556436" y="1136345"/>
                  </a:cubicBezTo>
                  <a:cubicBezTo>
                    <a:pt x="552095" y="1118115"/>
                    <a:pt x="537338" y="1100752"/>
                    <a:pt x="524317" y="1087731"/>
                  </a:cubicBezTo>
                  <a:cubicBezTo>
                    <a:pt x="394101" y="958384"/>
                    <a:pt x="261281" y="831641"/>
                    <a:pt x="153638" y="681460"/>
                  </a:cubicBezTo>
                  <a:cubicBezTo>
                    <a:pt x="50333" y="535619"/>
                    <a:pt x="-7829" y="375888"/>
                    <a:pt x="852" y="195323"/>
                  </a:cubicBezTo>
                  <a:cubicBezTo>
                    <a:pt x="5192" y="108513"/>
                    <a:pt x="28631" y="32120"/>
                    <a:pt x="122385" y="868"/>
                  </a:cubicBezTo>
                  <a:cubicBezTo>
                    <a:pt x="146693" y="0"/>
                    <a:pt x="172736" y="0"/>
                    <a:pt x="198779" y="0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C91127-0AB2-4D3F-AB07-1A360198762D}"/>
                </a:ext>
              </a:extLst>
            </p:cNvPr>
            <p:cNvSpPr/>
            <p:nvPr/>
          </p:nvSpPr>
          <p:spPr>
            <a:xfrm>
              <a:off x="4307711" y="6127059"/>
              <a:ext cx="3576577" cy="729205"/>
            </a:xfrm>
            <a:custGeom>
              <a:avLst/>
              <a:gdLst>
                <a:gd name="connsiteX0" fmla="*/ 0 w 3576577"/>
                <a:gd name="connsiteY0" fmla="*/ 730941 h 729205"/>
                <a:gd name="connsiteX1" fmla="*/ 64239 w 3576577"/>
                <a:gd name="connsiteY1" fmla="*/ 725733 h 729205"/>
                <a:gd name="connsiteX2" fmla="*/ 1613800 w 3576577"/>
                <a:gd name="connsiteY2" fmla="*/ 708371 h 729205"/>
                <a:gd name="connsiteX3" fmla="*/ 1669359 w 3576577"/>
                <a:gd name="connsiteY3" fmla="*/ 662361 h 729205"/>
                <a:gd name="connsiteX4" fmla="*/ 1780476 w 3576577"/>
                <a:gd name="connsiteY4" fmla="*/ 13890 h 729205"/>
                <a:gd name="connsiteX5" fmla="*/ 1792629 w 3576577"/>
                <a:gd name="connsiteY5" fmla="*/ 0 h 729205"/>
                <a:gd name="connsiteX6" fmla="*/ 1814332 w 3576577"/>
                <a:gd name="connsiteY6" fmla="*/ 172752 h 729205"/>
                <a:gd name="connsiteX7" fmla="*/ 1912427 w 3576577"/>
                <a:gd name="connsiteY7" fmla="*/ 682328 h 729205"/>
                <a:gd name="connsiteX8" fmla="*/ 1949755 w 3576577"/>
                <a:gd name="connsiteY8" fmla="*/ 704898 h 729205"/>
                <a:gd name="connsiteX9" fmla="*/ 2396827 w 3576577"/>
                <a:gd name="connsiteY9" fmla="*/ 712711 h 729205"/>
                <a:gd name="connsiteX10" fmla="*/ 3529700 w 3576577"/>
                <a:gd name="connsiteY10" fmla="*/ 724865 h 729205"/>
                <a:gd name="connsiteX11" fmla="*/ 3576577 w 3576577"/>
                <a:gd name="connsiteY11" fmla="*/ 730074 h 729205"/>
                <a:gd name="connsiteX12" fmla="*/ 0 w 3576577"/>
                <a:gd name="connsiteY12" fmla="*/ 730941 h 72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76577" h="729205">
                  <a:moveTo>
                    <a:pt x="0" y="730941"/>
                  </a:moveTo>
                  <a:cubicBezTo>
                    <a:pt x="21703" y="729205"/>
                    <a:pt x="42537" y="725733"/>
                    <a:pt x="64239" y="725733"/>
                  </a:cubicBezTo>
                  <a:cubicBezTo>
                    <a:pt x="580760" y="719656"/>
                    <a:pt x="1097280" y="713579"/>
                    <a:pt x="1613800" y="708371"/>
                  </a:cubicBezTo>
                  <a:cubicBezTo>
                    <a:pt x="1649392" y="708371"/>
                    <a:pt x="1663282" y="699690"/>
                    <a:pt x="1669359" y="662361"/>
                  </a:cubicBezTo>
                  <a:cubicBezTo>
                    <a:pt x="1704951" y="446204"/>
                    <a:pt x="1743147" y="230047"/>
                    <a:pt x="1780476" y="13890"/>
                  </a:cubicBezTo>
                  <a:cubicBezTo>
                    <a:pt x="1781344" y="8681"/>
                    <a:pt x="1783080" y="4341"/>
                    <a:pt x="1792629" y="0"/>
                  </a:cubicBezTo>
                  <a:cubicBezTo>
                    <a:pt x="1799574" y="57295"/>
                    <a:pt x="1803914" y="115457"/>
                    <a:pt x="1814332" y="172752"/>
                  </a:cubicBezTo>
                  <a:cubicBezTo>
                    <a:pt x="1845583" y="342900"/>
                    <a:pt x="1877703" y="513048"/>
                    <a:pt x="1912427" y="682328"/>
                  </a:cubicBezTo>
                  <a:cubicBezTo>
                    <a:pt x="1914163" y="692745"/>
                    <a:pt x="1936734" y="704898"/>
                    <a:pt x="1949755" y="704898"/>
                  </a:cubicBezTo>
                  <a:cubicBezTo>
                    <a:pt x="2099069" y="708371"/>
                    <a:pt x="2247514" y="710975"/>
                    <a:pt x="2396827" y="712711"/>
                  </a:cubicBezTo>
                  <a:cubicBezTo>
                    <a:pt x="2774452" y="717052"/>
                    <a:pt x="3152076" y="720524"/>
                    <a:pt x="3529700" y="724865"/>
                  </a:cubicBezTo>
                  <a:cubicBezTo>
                    <a:pt x="3545326" y="724865"/>
                    <a:pt x="3560952" y="728337"/>
                    <a:pt x="3576577" y="730074"/>
                  </a:cubicBezTo>
                  <a:cubicBezTo>
                    <a:pt x="2384674" y="730941"/>
                    <a:pt x="1191903" y="730941"/>
                    <a:pt x="0" y="730941"/>
                  </a:cubicBezTo>
                  <a:close/>
                </a:path>
              </a:pathLst>
            </a:custGeom>
            <a:solidFill>
              <a:srgbClr val="FFFFFF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55E842-FEFD-41C2-84C0-D9BFF181F655}"/>
                </a:ext>
              </a:extLst>
            </p:cNvPr>
            <p:cNvSpPr/>
            <p:nvPr/>
          </p:nvSpPr>
          <p:spPr>
            <a:xfrm>
              <a:off x="1221494" y="3375033"/>
              <a:ext cx="737886" cy="607671"/>
            </a:xfrm>
            <a:custGeom>
              <a:avLst/>
              <a:gdLst>
                <a:gd name="connsiteX0" fmla="*/ 738004 w 737886"/>
                <a:gd name="connsiteY0" fmla="*/ 341309 h 607670"/>
                <a:gd name="connsiteX1" fmla="*/ 410730 w 737886"/>
                <a:gd name="connsiteY1" fmla="*/ 613893 h 607670"/>
                <a:gd name="connsiteX2" fmla="*/ 197177 w 737886"/>
                <a:gd name="connsiteY2" fmla="*/ 354330 h 607670"/>
                <a:gd name="connsiteX3" fmla="*/ 10535 w 737886"/>
                <a:gd name="connsiteY3" fmla="*/ 126020 h 607670"/>
                <a:gd name="connsiteX4" fmla="*/ 40050 w 737886"/>
                <a:gd name="connsiteY4" fmla="*/ 25320 h 607670"/>
                <a:gd name="connsiteX5" fmla="*/ 404653 w 737886"/>
                <a:gd name="connsiteY5" fmla="*/ 19243 h 607670"/>
                <a:gd name="connsiteX6" fmla="*/ 494935 w 737886"/>
                <a:gd name="connsiteY6" fmla="*/ 66989 h 607670"/>
                <a:gd name="connsiteX7" fmla="*/ 738004 w 737886"/>
                <a:gd name="connsiteY7" fmla="*/ 341309 h 60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7886" h="607670">
                  <a:moveTo>
                    <a:pt x="738004" y="341309"/>
                  </a:moveTo>
                  <a:cubicBezTo>
                    <a:pt x="627755" y="432460"/>
                    <a:pt x="520978" y="521874"/>
                    <a:pt x="410730" y="613893"/>
                  </a:cubicBezTo>
                  <a:cubicBezTo>
                    <a:pt x="337809" y="525346"/>
                    <a:pt x="267493" y="440272"/>
                    <a:pt x="197177" y="354330"/>
                  </a:cubicBezTo>
                  <a:cubicBezTo>
                    <a:pt x="134673" y="278806"/>
                    <a:pt x="72170" y="202413"/>
                    <a:pt x="10535" y="126020"/>
                  </a:cubicBezTo>
                  <a:cubicBezTo>
                    <a:pt x="-12904" y="96504"/>
                    <a:pt x="5326" y="31397"/>
                    <a:pt x="40050" y="25320"/>
                  </a:cubicBezTo>
                  <a:cubicBezTo>
                    <a:pt x="160716" y="1881"/>
                    <a:pt x="283119" y="-14613"/>
                    <a:pt x="404653" y="19243"/>
                  </a:cubicBezTo>
                  <a:cubicBezTo>
                    <a:pt x="436773" y="27924"/>
                    <a:pt x="472365" y="43550"/>
                    <a:pt x="494935" y="66989"/>
                  </a:cubicBezTo>
                  <a:cubicBezTo>
                    <a:pt x="577405" y="155535"/>
                    <a:pt x="655534" y="247554"/>
                    <a:pt x="738004" y="341309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6D66C7D-B51D-4ABE-BA2E-8BC6E9148FDF}"/>
                </a:ext>
              </a:extLst>
            </p:cNvPr>
            <p:cNvSpPr/>
            <p:nvPr/>
          </p:nvSpPr>
          <p:spPr>
            <a:xfrm>
              <a:off x="10232502" y="3380386"/>
              <a:ext cx="737886" cy="607671"/>
            </a:xfrm>
            <a:custGeom>
              <a:avLst/>
              <a:gdLst>
                <a:gd name="connsiteX0" fmla="*/ 328143 w 737886"/>
                <a:gd name="connsiteY0" fmla="*/ 608539 h 607670"/>
                <a:gd name="connsiteX1" fmla="*/ 0 w 737886"/>
                <a:gd name="connsiteY1" fmla="*/ 335955 h 607670"/>
                <a:gd name="connsiteX2" fmla="*/ 242200 w 737886"/>
                <a:gd name="connsiteY2" fmla="*/ 60767 h 607670"/>
                <a:gd name="connsiteX3" fmla="*/ 400194 w 737886"/>
                <a:gd name="connsiteY3" fmla="*/ 0 h 607670"/>
                <a:gd name="connsiteX4" fmla="*/ 697086 w 737886"/>
                <a:gd name="connsiteY4" fmla="*/ 19966 h 607670"/>
                <a:gd name="connsiteX5" fmla="*/ 732678 w 737886"/>
                <a:gd name="connsiteY5" fmla="*/ 113721 h 607670"/>
                <a:gd name="connsiteX6" fmla="*/ 328143 w 737886"/>
                <a:gd name="connsiteY6" fmla="*/ 608539 h 60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86" h="607670">
                  <a:moveTo>
                    <a:pt x="328143" y="608539"/>
                  </a:moveTo>
                  <a:cubicBezTo>
                    <a:pt x="217893" y="516520"/>
                    <a:pt x="110248" y="427974"/>
                    <a:pt x="0" y="335955"/>
                  </a:cubicBezTo>
                  <a:cubicBezTo>
                    <a:pt x="82470" y="242200"/>
                    <a:pt x="160599" y="150182"/>
                    <a:pt x="242200" y="60767"/>
                  </a:cubicBezTo>
                  <a:cubicBezTo>
                    <a:pt x="283869" y="15626"/>
                    <a:pt x="343768" y="0"/>
                    <a:pt x="400194" y="0"/>
                  </a:cubicBezTo>
                  <a:cubicBezTo>
                    <a:pt x="499158" y="0"/>
                    <a:pt x="598122" y="10417"/>
                    <a:pt x="697086" y="19966"/>
                  </a:cubicBezTo>
                  <a:cubicBezTo>
                    <a:pt x="728337" y="22571"/>
                    <a:pt x="752643" y="89415"/>
                    <a:pt x="732678" y="113721"/>
                  </a:cubicBezTo>
                  <a:cubicBezTo>
                    <a:pt x="599858" y="278661"/>
                    <a:pt x="465302" y="441864"/>
                    <a:pt x="328143" y="608539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30">
            <a:extLst>
              <a:ext uri="{FF2B5EF4-FFF2-40B4-BE49-F238E27FC236}">
                <a16:creationId xmlns:a16="http://schemas.microsoft.com/office/drawing/2014/main" id="{6FCBAD80-E2AF-4ACB-B765-F559B5299C66}"/>
              </a:ext>
            </a:extLst>
          </p:cNvPr>
          <p:cNvGrpSpPr/>
          <p:nvPr/>
        </p:nvGrpSpPr>
        <p:grpSpPr>
          <a:xfrm>
            <a:off x="5292851" y="4437290"/>
            <a:ext cx="1623535" cy="1426174"/>
            <a:chOff x="2194560" y="0"/>
            <a:chExt cx="7802880" cy="68543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77267E-38E1-41C7-B3EC-184F3C609D53}"/>
                </a:ext>
              </a:extLst>
            </p:cNvPr>
            <p:cNvSpPr/>
            <p:nvPr/>
          </p:nvSpPr>
          <p:spPr>
            <a:xfrm>
              <a:off x="2620061" y="3800247"/>
              <a:ext cx="6925056" cy="3054096"/>
            </a:xfrm>
            <a:custGeom>
              <a:avLst/>
              <a:gdLst>
                <a:gd name="connsiteX0" fmla="*/ 6926275 w 6925056"/>
                <a:gd name="connsiteY0" fmla="*/ 3057754 h 3054096"/>
                <a:gd name="connsiteX1" fmla="*/ 4183075 w 6925056"/>
                <a:gd name="connsiteY1" fmla="*/ 3057754 h 3054096"/>
                <a:gd name="connsiteX2" fmla="*/ 4184295 w 6925056"/>
                <a:gd name="connsiteY2" fmla="*/ 3036418 h 3054096"/>
                <a:gd name="connsiteX3" fmla="*/ 4184295 w 6925056"/>
                <a:gd name="connsiteY3" fmla="*/ 913181 h 3054096"/>
                <a:gd name="connsiteX4" fmla="*/ 4183075 w 6925056"/>
                <a:gd name="connsiteY4" fmla="*/ 884529 h 3054096"/>
                <a:gd name="connsiteX5" fmla="*/ 2866949 w 6925056"/>
                <a:gd name="connsiteY5" fmla="*/ 884529 h 3054096"/>
                <a:gd name="connsiteX6" fmla="*/ 2866949 w 6925056"/>
                <a:gd name="connsiteY6" fmla="*/ 919277 h 3054096"/>
                <a:gd name="connsiteX7" fmla="*/ 2866949 w 6925056"/>
                <a:gd name="connsiteY7" fmla="*/ 1376477 h 3054096"/>
                <a:gd name="connsiteX8" fmla="*/ 2866339 w 6925056"/>
                <a:gd name="connsiteY8" fmla="*/ 3058363 h 3054096"/>
                <a:gd name="connsiteX9" fmla="*/ 1219 w 6925056"/>
                <a:gd name="connsiteY9" fmla="*/ 3058363 h 3054096"/>
                <a:gd name="connsiteX10" fmla="*/ 0 w 6925056"/>
                <a:gd name="connsiteY10" fmla="*/ 3027883 h 3054096"/>
                <a:gd name="connsiteX11" fmla="*/ 0 w 6925056"/>
                <a:gd name="connsiteY11" fmla="*/ 34747 h 3054096"/>
                <a:gd name="connsiteX12" fmla="*/ 1829 w 6925056"/>
                <a:gd name="connsiteY12" fmla="*/ 609 h 3054096"/>
                <a:gd name="connsiteX13" fmla="*/ 47549 w 6925056"/>
                <a:gd name="connsiteY13" fmla="*/ 609 h 3054096"/>
                <a:gd name="connsiteX14" fmla="*/ 3497885 w 6925056"/>
                <a:gd name="connsiteY14" fmla="*/ 0 h 3054096"/>
                <a:gd name="connsiteX15" fmla="*/ 6865925 w 6925056"/>
                <a:gd name="connsiteY15" fmla="*/ 0 h 3054096"/>
                <a:gd name="connsiteX16" fmla="*/ 6928105 w 6925056"/>
                <a:gd name="connsiteY16" fmla="*/ 62179 h 3054096"/>
                <a:gd name="connsiteX17" fmla="*/ 6926275 w 6925056"/>
                <a:gd name="connsiteY17" fmla="*/ 3057754 h 3054096"/>
                <a:gd name="connsiteX18" fmla="*/ 2348179 w 6925056"/>
                <a:gd name="connsiteY18" fmla="*/ 371246 h 3054096"/>
                <a:gd name="connsiteX19" fmla="*/ 1460602 w 6925056"/>
                <a:gd name="connsiteY19" fmla="*/ 371246 h 3054096"/>
                <a:gd name="connsiteX20" fmla="*/ 1460602 w 6925056"/>
                <a:gd name="connsiteY20" fmla="*/ 896721 h 3054096"/>
                <a:gd name="connsiteX21" fmla="*/ 2348179 w 6925056"/>
                <a:gd name="connsiteY21" fmla="*/ 896721 h 3054096"/>
                <a:gd name="connsiteX22" fmla="*/ 2348179 w 6925056"/>
                <a:gd name="connsiteY22" fmla="*/ 371246 h 3054096"/>
                <a:gd name="connsiteX23" fmla="*/ 6412382 w 6925056"/>
                <a:gd name="connsiteY23" fmla="*/ 897331 h 3054096"/>
                <a:gd name="connsiteX24" fmla="*/ 6412382 w 6925056"/>
                <a:gd name="connsiteY24" fmla="*/ 371246 h 3054096"/>
                <a:gd name="connsiteX25" fmla="*/ 5525415 w 6925056"/>
                <a:gd name="connsiteY25" fmla="*/ 371246 h 3054096"/>
                <a:gd name="connsiteX26" fmla="*/ 5525415 w 6925056"/>
                <a:gd name="connsiteY26" fmla="*/ 897331 h 3054096"/>
                <a:gd name="connsiteX27" fmla="*/ 6412382 w 6925056"/>
                <a:gd name="connsiteY27" fmla="*/ 897331 h 3054096"/>
                <a:gd name="connsiteX28" fmla="*/ 2347570 w 6925056"/>
                <a:gd name="connsiteY28" fmla="*/ 1532534 h 3054096"/>
                <a:gd name="connsiteX29" fmla="*/ 2347570 w 6925056"/>
                <a:gd name="connsiteY29" fmla="*/ 1004621 h 3054096"/>
                <a:gd name="connsiteX30" fmla="*/ 1461211 w 6925056"/>
                <a:gd name="connsiteY30" fmla="*/ 1004621 h 3054096"/>
                <a:gd name="connsiteX31" fmla="*/ 1461211 w 6925056"/>
                <a:gd name="connsiteY31" fmla="*/ 1532534 h 3054096"/>
                <a:gd name="connsiteX32" fmla="*/ 2347570 w 6925056"/>
                <a:gd name="connsiteY32" fmla="*/ 1532534 h 3054096"/>
                <a:gd name="connsiteX33" fmla="*/ 5526024 w 6925056"/>
                <a:gd name="connsiteY33" fmla="*/ 1004011 h 3054096"/>
                <a:gd name="connsiteX34" fmla="*/ 5526024 w 6925056"/>
                <a:gd name="connsiteY34" fmla="*/ 1531315 h 3054096"/>
                <a:gd name="connsiteX35" fmla="*/ 6411773 w 6925056"/>
                <a:gd name="connsiteY35" fmla="*/ 1531315 h 3054096"/>
                <a:gd name="connsiteX36" fmla="*/ 6411773 w 6925056"/>
                <a:gd name="connsiteY36" fmla="*/ 1004011 h 3054096"/>
                <a:gd name="connsiteX37" fmla="*/ 5526024 w 6925056"/>
                <a:gd name="connsiteY37" fmla="*/ 1004011 h 3054096"/>
                <a:gd name="connsiteX38" fmla="*/ 547421 w 6925056"/>
                <a:gd name="connsiteY38" fmla="*/ 1532534 h 3054096"/>
                <a:gd name="connsiteX39" fmla="*/ 1353312 w 6925056"/>
                <a:gd name="connsiteY39" fmla="*/ 1532534 h 3054096"/>
                <a:gd name="connsiteX40" fmla="*/ 1353312 w 6925056"/>
                <a:gd name="connsiteY40" fmla="*/ 1005230 h 3054096"/>
                <a:gd name="connsiteX41" fmla="*/ 547421 w 6925056"/>
                <a:gd name="connsiteY41" fmla="*/ 1005230 h 3054096"/>
                <a:gd name="connsiteX42" fmla="*/ 547421 w 6925056"/>
                <a:gd name="connsiteY42" fmla="*/ 1532534 h 3054096"/>
                <a:gd name="connsiteX43" fmla="*/ 5418735 w 6925056"/>
                <a:gd name="connsiteY43" fmla="*/ 1005230 h 3054096"/>
                <a:gd name="connsiteX44" fmla="*/ 4613453 w 6925056"/>
                <a:gd name="connsiteY44" fmla="*/ 1005230 h 3054096"/>
                <a:gd name="connsiteX45" fmla="*/ 4613453 w 6925056"/>
                <a:gd name="connsiteY45" fmla="*/ 1531315 h 3054096"/>
                <a:gd name="connsiteX46" fmla="*/ 5418735 w 6925056"/>
                <a:gd name="connsiteY46" fmla="*/ 1531315 h 3054096"/>
                <a:gd name="connsiteX47" fmla="*/ 5418735 w 6925056"/>
                <a:gd name="connsiteY47" fmla="*/ 1005230 h 3054096"/>
                <a:gd name="connsiteX48" fmla="*/ 548640 w 6925056"/>
                <a:gd name="connsiteY48" fmla="*/ 370637 h 3054096"/>
                <a:gd name="connsiteX49" fmla="*/ 548640 w 6925056"/>
                <a:gd name="connsiteY49" fmla="*/ 896721 h 3054096"/>
                <a:gd name="connsiteX50" fmla="*/ 1353312 w 6925056"/>
                <a:gd name="connsiteY50" fmla="*/ 896721 h 3054096"/>
                <a:gd name="connsiteX51" fmla="*/ 1353312 w 6925056"/>
                <a:gd name="connsiteY51" fmla="*/ 370637 h 3054096"/>
                <a:gd name="connsiteX52" fmla="*/ 548640 w 6925056"/>
                <a:gd name="connsiteY52" fmla="*/ 370637 h 3054096"/>
                <a:gd name="connsiteX53" fmla="*/ 4613453 w 6925056"/>
                <a:gd name="connsiteY53" fmla="*/ 897331 h 3054096"/>
                <a:gd name="connsiteX54" fmla="*/ 5416906 w 6925056"/>
                <a:gd name="connsiteY54" fmla="*/ 897331 h 3054096"/>
                <a:gd name="connsiteX55" fmla="*/ 5416906 w 6925056"/>
                <a:gd name="connsiteY55" fmla="*/ 370637 h 3054096"/>
                <a:gd name="connsiteX56" fmla="*/ 4613453 w 6925056"/>
                <a:gd name="connsiteY56" fmla="*/ 370637 h 3054096"/>
                <a:gd name="connsiteX57" fmla="*/ 4613453 w 6925056"/>
                <a:gd name="connsiteY57" fmla="*/ 897331 h 30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925056" h="3054096">
                  <a:moveTo>
                    <a:pt x="6926275" y="3057754"/>
                  </a:moveTo>
                  <a:cubicBezTo>
                    <a:pt x="6011875" y="3057754"/>
                    <a:pt x="5097475" y="3057754"/>
                    <a:pt x="4183075" y="3057754"/>
                  </a:cubicBezTo>
                  <a:cubicBezTo>
                    <a:pt x="4183685" y="3050439"/>
                    <a:pt x="4184295" y="3043732"/>
                    <a:pt x="4184295" y="3036418"/>
                  </a:cubicBezTo>
                  <a:cubicBezTo>
                    <a:pt x="4184295" y="2328672"/>
                    <a:pt x="4184295" y="1620926"/>
                    <a:pt x="4184295" y="913181"/>
                  </a:cubicBezTo>
                  <a:cubicBezTo>
                    <a:pt x="4184295" y="904037"/>
                    <a:pt x="4183075" y="895502"/>
                    <a:pt x="4183075" y="884529"/>
                  </a:cubicBezTo>
                  <a:cubicBezTo>
                    <a:pt x="3744163" y="884529"/>
                    <a:pt x="3307080" y="884529"/>
                    <a:pt x="2866949" y="884529"/>
                  </a:cubicBezTo>
                  <a:cubicBezTo>
                    <a:pt x="2866949" y="897331"/>
                    <a:pt x="2866949" y="908304"/>
                    <a:pt x="2866949" y="919277"/>
                  </a:cubicBezTo>
                  <a:cubicBezTo>
                    <a:pt x="2866949" y="1071677"/>
                    <a:pt x="2866949" y="1224077"/>
                    <a:pt x="2866949" y="1376477"/>
                  </a:cubicBezTo>
                  <a:cubicBezTo>
                    <a:pt x="2866949" y="1937309"/>
                    <a:pt x="2866949" y="2497531"/>
                    <a:pt x="2866339" y="3058363"/>
                  </a:cubicBezTo>
                  <a:cubicBezTo>
                    <a:pt x="1911096" y="3058363"/>
                    <a:pt x="956462" y="3058363"/>
                    <a:pt x="1219" y="3058363"/>
                  </a:cubicBezTo>
                  <a:cubicBezTo>
                    <a:pt x="610" y="3048000"/>
                    <a:pt x="0" y="3038247"/>
                    <a:pt x="0" y="3027883"/>
                  </a:cubicBezTo>
                  <a:cubicBezTo>
                    <a:pt x="0" y="2029968"/>
                    <a:pt x="0" y="1032662"/>
                    <a:pt x="0" y="34747"/>
                  </a:cubicBezTo>
                  <a:cubicBezTo>
                    <a:pt x="0" y="24384"/>
                    <a:pt x="1219" y="13411"/>
                    <a:pt x="1829" y="609"/>
                  </a:cubicBezTo>
                  <a:cubicBezTo>
                    <a:pt x="18898" y="609"/>
                    <a:pt x="32918" y="609"/>
                    <a:pt x="47549" y="609"/>
                  </a:cubicBezTo>
                  <a:cubicBezTo>
                    <a:pt x="1197864" y="609"/>
                    <a:pt x="2347570" y="0"/>
                    <a:pt x="3497885" y="0"/>
                  </a:cubicBezTo>
                  <a:cubicBezTo>
                    <a:pt x="4620768" y="0"/>
                    <a:pt x="5743042" y="0"/>
                    <a:pt x="6865925" y="0"/>
                  </a:cubicBezTo>
                  <a:cubicBezTo>
                    <a:pt x="6928105" y="0"/>
                    <a:pt x="6928105" y="0"/>
                    <a:pt x="6928105" y="62179"/>
                  </a:cubicBezTo>
                  <a:cubicBezTo>
                    <a:pt x="6926885" y="1060704"/>
                    <a:pt x="6926275" y="2059229"/>
                    <a:pt x="6926275" y="3057754"/>
                  </a:cubicBezTo>
                  <a:close/>
                  <a:moveTo>
                    <a:pt x="2348179" y="371246"/>
                  </a:moveTo>
                  <a:cubicBezTo>
                    <a:pt x="2051304" y="371246"/>
                    <a:pt x="1755648" y="371246"/>
                    <a:pt x="1460602" y="371246"/>
                  </a:cubicBezTo>
                  <a:cubicBezTo>
                    <a:pt x="1460602" y="547421"/>
                    <a:pt x="1460602" y="721766"/>
                    <a:pt x="1460602" y="896721"/>
                  </a:cubicBezTo>
                  <a:cubicBezTo>
                    <a:pt x="1757477" y="896721"/>
                    <a:pt x="2052523" y="896721"/>
                    <a:pt x="2348179" y="896721"/>
                  </a:cubicBezTo>
                  <a:cubicBezTo>
                    <a:pt x="2348179" y="720547"/>
                    <a:pt x="2348179" y="546201"/>
                    <a:pt x="2348179" y="371246"/>
                  </a:cubicBezTo>
                  <a:close/>
                  <a:moveTo>
                    <a:pt x="6412382" y="897331"/>
                  </a:moveTo>
                  <a:cubicBezTo>
                    <a:pt x="6412382" y="720547"/>
                    <a:pt x="6412382" y="545592"/>
                    <a:pt x="6412382" y="371246"/>
                  </a:cubicBezTo>
                  <a:cubicBezTo>
                    <a:pt x="6115507" y="371246"/>
                    <a:pt x="5820461" y="371246"/>
                    <a:pt x="5525415" y="371246"/>
                  </a:cubicBezTo>
                  <a:cubicBezTo>
                    <a:pt x="5525415" y="547421"/>
                    <a:pt x="5525415" y="721766"/>
                    <a:pt x="5525415" y="897331"/>
                  </a:cubicBezTo>
                  <a:cubicBezTo>
                    <a:pt x="5821070" y="897331"/>
                    <a:pt x="6114898" y="897331"/>
                    <a:pt x="6412382" y="897331"/>
                  </a:cubicBezTo>
                  <a:close/>
                  <a:moveTo>
                    <a:pt x="2347570" y="1532534"/>
                  </a:moveTo>
                  <a:cubicBezTo>
                    <a:pt x="2347570" y="1355141"/>
                    <a:pt x="2347570" y="1180186"/>
                    <a:pt x="2347570" y="1004621"/>
                  </a:cubicBezTo>
                  <a:cubicBezTo>
                    <a:pt x="2051304" y="1004621"/>
                    <a:pt x="1757477" y="1004621"/>
                    <a:pt x="1461211" y="1004621"/>
                  </a:cubicBezTo>
                  <a:cubicBezTo>
                    <a:pt x="1461211" y="1180795"/>
                    <a:pt x="1461211" y="1355750"/>
                    <a:pt x="1461211" y="1532534"/>
                  </a:cubicBezTo>
                  <a:cubicBezTo>
                    <a:pt x="1757477" y="1532534"/>
                    <a:pt x="2051304" y="1532534"/>
                    <a:pt x="2347570" y="1532534"/>
                  </a:cubicBezTo>
                  <a:close/>
                  <a:moveTo>
                    <a:pt x="5526024" y="1004011"/>
                  </a:moveTo>
                  <a:cubicBezTo>
                    <a:pt x="5526024" y="1182014"/>
                    <a:pt x="5526024" y="1356970"/>
                    <a:pt x="5526024" y="1531315"/>
                  </a:cubicBezTo>
                  <a:cubicBezTo>
                    <a:pt x="5822899" y="1531315"/>
                    <a:pt x="6117946" y="1531315"/>
                    <a:pt x="6411773" y="1531315"/>
                  </a:cubicBezTo>
                  <a:cubicBezTo>
                    <a:pt x="6411773" y="1353922"/>
                    <a:pt x="6411773" y="1178966"/>
                    <a:pt x="6411773" y="1004011"/>
                  </a:cubicBezTo>
                  <a:cubicBezTo>
                    <a:pt x="6115507" y="1004011"/>
                    <a:pt x="5822290" y="1004011"/>
                    <a:pt x="5526024" y="1004011"/>
                  </a:cubicBezTo>
                  <a:close/>
                  <a:moveTo>
                    <a:pt x="547421" y="1532534"/>
                  </a:moveTo>
                  <a:cubicBezTo>
                    <a:pt x="816864" y="1532534"/>
                    <a:pt x="1084478" y="1532534"/>
                    <a:pt x="1353312" y="1532534"/>
                  </a:cubicBezTo>
                  <a:cubicBezTo>
                    <a:pt x="1353312" y="1356360"/>
                    <a:pt x="1353312" y="1181405"/>
                    <a:pt x="1353312" y="1005230"/>
                  </a:cubicBezTo>
                  <a:cubicBezTo>
                    <a:pt x="1084478" y="1005230"/>
                    <a:pt x="816864" y="1005230"/>
                    <a:pt x="547421" y="1005230"/>
                  </a:cubicBezTo>
                  <a:cubicBezTo>
                    <a:pt x="547421" y="1180795"/>
                    <a:pt x="547421" y="1354531"/>
                    <a:pt x="547421" y="1532534"/>
                  </a:cubicBezTo>
                  <a:close/>
                  <a:moveTo>
                    <a:pt x="5418735" y="1005230"/>
                  </a:moveTo>
                  <a:cubicBezTo>
                    <a:pt x="5149291" y="1005230"/>
                    <a:pt x="4881677" y="1005230"/>
                    <a:pt x="4613453" y="1005230"/>
                  </a:cubicBezTo>
                  <a:cubicBezTo>
                    <a:pt x="4613453" y="1182014"/>
                    <a:pt x="4613453" y="1356360"/>
                    <a:pt x="4613453" y="1531315"/>
                  </a:cubicBezTo>
                  <a:cubicBezTo>
                    <a:pt x="4882896" y="1531315"/>
                    <a:pt x="5149901" y="1531315"/>
                    <a:pt x="5418735" y="1531315"/>
                  </a:cubicBezTo>
                  <a:cubicBezTo>
                    <a:pt x="5418735" y="1355750"/>
                    <a:pt x="5418735" y="1182014"/>
                    <a:pt x="5418735" y="1005230"/>
                  </a:cubicBezTo>
                  <a:close/>
                  <a:moveTo>
                    <a:pt x="548640" y="370637"/>
                  </a:moveTo>
                  <a:cubicBezTo>
                    <a:pt x="548640" y="547421"/>
                    <a:pt x="548640" y="721766"/>
                    <a:pt x="548640" y="896721"/>
                  </a:cubicBezTo>
                  <a:cubicBezTo>
                    <a:pt x="818083" y="896721"/>
                    <a:pt x="1085088" y="896721"/>
                    <a:pt x="1353312" y="896721"/>
                  </a:cubicBezTo>
                  <a:cubicBezTo>
                    <a:pt x="1353312" y="720547"/>
                    <a:pt x="1353312" y="546201"/>
                    <a:pt x="1353312" y="370637"/>
                  </a:cubicBezTo>
                  <a:cubicBezTo>
                    <a:pt x="1084478" y="370637"/>
                    <a:pt x="818083" y="370637"/>
                    <a:pt x="548640" y="370637"/>
                  </a:cubicBezTo>
                  <a:close/>
                  <a:moveTo>
                    <a:pt x="4613453" y="897331"/>
                  </a:moveTo>
                  <a:cubicBezTo>
                    <a:pt x="4882896" y="897331"/>
                    <a:pt x="5149901" y="897331"/>
                    <a:pt x="5416906" y="897331"/>
                  </a:cubicBezTo>
                  <a:cubicBezTo>
                    <a:pt x="5416906" y="720547"/>
                    <a:pt x="5416906" y="545592"/>
                    <a:pt x="5416906" y="370637"/>
                  </a:cubicBezTo>
                  <a:cubicBezTo>
                    <a:pt x="5148072" y="370637"/>
                    <a:pt x="4881677" y="370637"/>
                    <a:pt x="4613453" y="370637"/>
                  </a:cubicBezTo>
                  <a:cubicBezTo>
                    <a:pt x="4613453" y="546811"/>
                    <a:pt x="4613453" y="721157"/>
                    <a:pt x="4613453" y="897331"/>
                  </a:cubicBezTo>
                  <a:close/>
                </a:path>
              </a:pathLst>
            </a:custGeom>
            <a:solidFill>
              <a:srgbClr val="000000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350E985-239B-4E6F-BE34-DA51D64BC655}"/>
                </a:ext>
              </a:extLst>
            </p:cNvPr>
            <p:cNvSpPr/>
            <p:nvPr/>
          </p:nvSpPr>
          <p:spPr>
            <a:xfrm>
              <a:off x="2194560" y="0"/>
              <a:ext cx="7802880" cy="3639312"/>
            </a:xfrm>
            <a:custGeom>
              <a:avLst/>
              <a:gdLst>
                <a:gd name="connsiteX0" fmla="*/ 3877056 w 7802880"/>
                <a:gd name="connsiteY0" fmla="*/ 0 h 3639312"/>
                <a:gd name="connsiteX1" fmla="*/ 3883152 w 7802880"/>
                <a:gd name="connsiteY1" fmla="*/ 0 h 3639312"/>
                <a:gd name="connsiteX2" fmla="*/ 3903269 w 7802880"/>
                <a:gd name="connsiteY2" fmla="*/ 18288 h 3639312"/>
                <a:gd name="connsiteX3" fmla="*/ 5491277 w 7802880"/>
                <a:gd name="connsiteY3" fmla="*/ 1210666 h 3639312"/>
                <a:gd name="connsiteX4" fmla="*/ 5586984 w 7802880"/>
                <a:gd name="connsiteY4" fmla="*/ 1242365 h 3639312"/>
                <a:gd name="connsiteX5" fmla="*/ 6717792 w 7802880"/>
                <a:gd name="connsiteY5" fmla="*/ 1239926 h 3639312"/>
                <a:gd name="connsiteX6" fmla="*/ 6797650 w 7802880"/>
                <a:gd name="connsiteY6" fmla="*/ 1292962 h 3639312"/>
                <a:gd name="connsiteX7" fmla="*/ 7774839 w 7802880"/>
                <a:gd name="connsiteY7" fmla="*/ 3573475 h 3639312"/>
                <a:gd name="connsiteX8" fmla="*/ 7802880 w 7802880"/>
                <a:gd name="connsiteY8" fmla="*/ 3633216 h 3639312"/>
                <a:gd name="connsiteX9" fmla="*/ 7802880 w 7802880"/>
                <a:gd name="connsiteY9" fmla="*/ 3639312 h 3639312"/>
                <a:gd name="connsiteX10" fmla="*/ 7766914 w 7802880"/>
                <a:gd name="connsiteY10" fmla="*/ 3642360 h 3639312"/>
                <a:gd name="connsiteX11" fmla="*/ 35966 w 7802880"/>
                <a:gd name="connsiteY11" fmla="*/ 3642360 h 3639312"/>
                <a:gd name="connsiteX12" fmla="*/ 0 w 7802880"/>
                <a:gd name="connsiteY12" fmla="*/ 3639312 h 3639312"/>
                <a:gd name="connsiteX13" fmla="*/ 0 w 7802880"/>
                <a:gd name="connsiteY13" fmla="*/ 3633216 h 3639312"/>
                <a:gd name="connsiteX14" fmla="*/ 10363 w 7802880"/>
                <a:gd name="connsiteY14" fmla="*/ 3615538 h 3639312"/>
                <a:gd name="connsiteX15" fmla="*/ 1007059 w 7802880"/>
                <a:gd name="connsiteY15" fmla="*/ 1288085 h 3639312"/>
                <a:gd name="connsiteX16" fmla="*/ 1080211 w 7802880"/>
                <a:gd name="connsiteY16" fmla="*/ 1240536 h 3639312"/>
                <a:gd name="connsiteX17" fmla="*/ 2189074 w 7802880"/>
                <a:gd name="connsiteY17" fmla="*/ 1243584 h 3639312"/>
                <a:gd name="connsiteX18" fmla="*/ 2295754 w 7802880"/>
                <a:gd name="connsiteY18" fmla="*/ 1207618 h 3639312"/>
                <a:gd name="connsiteX19" fmla="*/ 3126029 w 7802880"/>
                <a:gd name="connsiteY19" fmla="*/ 573634 h 3639312"/>
                <a:gd name="connsiteX20" fmla="*/ 3877056 w 7802880"/>
                <a:gd name="connsiteY20" fmla="*/ 0 h 3639312"/>
                <a:gd name="connsiteX21" fmla="*/ 5071872 w 7802880"/>
                <a:gd name="connsiteY21" fmla="*/ 2077517 h 3639312"/>
                <a:gd name="connsiteX22" fmla="*/ 3970325 w 7802880"/>
                <a:gd name="connsiteY22" fmla="*/ 2077517 h 3639312"/>
                <a:gd name="connsiteX23" fmla="*/ 3970325 w 7802880"/>
                <a:gd name="connsiteY23" fmla="*/ 2881579 h 3639312"/>
                <a:gd name="connsiteX24" fmla="*/ 5071872 w 7802880"/>
                <a:gd name="connsiteY24" fmla="*/ 2881579 h 3639312"/>
                <a:gd name="connsiteX25" fmla="*/ 5071872 w 7802880"/>
                <a:gd name="connsiteY25" fmla="*/ 2077517 h 3639312"/>
                <a:gd name="connsiteX26" fmla="*/ 3819754 w 7802880"/>
                <a:gd name="connsiteY26" fmla="*/ 2882798 h 3639312"/>
                <a:gd name="connsiteX27" fmla="*/ 3819754 w 7802880"/>
                <a:gd name="connsiteY27" fmla="*/ 2079346 h 3639312"/>
                <a:gd name="connsiteX28" fmla="*/ 2717597 w 7802880"/>
                <a:gd name="connsiteY28" fmla="*/ 2079346 h 3639312"/>
                <a:gd name="connsiteX29" fmla="*/ 2717597 w 7802880"/>
                <a:gd name="connsiteY29" fmla="*/ 2882798 h 3639312"/>
                <a:gd name="connsiteX30" fmla="*/ 3819754 w 7802880"/>
                <a:gd name="connsiteY30" fmla="*/ 2882798 h 3639312"/>
                <a:gd name="connsiteX31" fmla="*/ 3889858 w 7802880"/>
                <a:gd name="connsiteY31" fmla="*/ 303581 h 3639312"/>
                <a:gd name="connsiteX32" fmla="*/ 5677205 w 7802880"/>
                <a:gd name="connsiteY32" fmla="*/ 1648358 h 3639312"/>
                <a:gd name="connsiteX33" fmla="*/ 5677815 w 7802880"/>
                <a:gd name="connsiteY33" fmla="*/ 1422806 h 3639312"/>
                <a:gd name="connsiteX34" fmla="*/ 5630876 w 7802880"/>
                <a:gd name="connsiteY34" fmla="*/ 1325270 h 3639312"/>
                <a:gd name="connsiteX35" fmla="*/ 4153815 w 7802880"/>
                <a:gd name="connsiteY35" fmla="*/ 218846 h 3639312"/>
                <a:gd name="connsiteX36" fmla="*/ 3878885 w 7802880"/>
                <a:gd name="connsiteY36" fmla="*/ 12802 h 3639312"/>
                <a:gd name="connsiteX37" fmla="*/ 3857549 w 7802880"/>
                <a:gd name="connsiteY37" fmla="*/ 28042 h 3639312"/>
                <a:gd name="connsiteX38" fmla="*/ 2976067 w 7802880"/>
                <a:gd name="connsiteY38" fmla="*/ 700430 h 3639312"/>
                <a:gd name="connsiteX39" fmla="*/ 2128114 w 7802880"/>
                <a:gd name="connsiteY39" fmla="*/ 1346606 h 3639312"/>
                <a:gd name="connsiteX40" fmla="*/ 2092757 w 7802880"/>
                <a:gd name="connsiteY40" fmla="*/ 1409395 h 3639312"/>
                <a:gd name="connsiteX41" fmla="*/ 2093976 w 7802880"/>
                <a:gd name="connsiteY41" fmla="*/ 1595323 h 3639312"/>
                <a:gd name="connsiteX42" fmla="*/ 2098243 w 7802880"/>
                <a:gd name="connsiteY42" fmla="*/ 1631899 h 3639312"/>
                <a:gd name="connsiteX43" fmla="*/ 3889858 w 7802880"/>
                <a:gd name="connsiteY43" fmla="*/ 303581 h 3639312"/>
                <a:gd name="connsiteX44" fmla="*/ 2717597 w 7802880"/>
                <a:gd name="connsiteY44" fmla="*/ 1470355 h 3639312"/>
                <a:gd name="connsiteX45" fmla="*/ 2717597 w 7802880"/>
                <a:gd name="connsiteY45" fmla="*/ 1997659 h 3639312"/>
                <a:gd name="connsiteX46" fmla="*/ 3819144 w 7802880"/>
                <a:gd name="connsiteY46" fmla="*/ 1997659 h 3639312"/>
                <a:gd name="connsiteX47" fmla="*/ 3819144 w 7802880"/>
                <a:gd name="connsiteY47" fmla="*/ 1470355 h 3639312"/>
                <a:gd name="connsiteX48" fmla="*/ 2717597 w 7802880"/>
                <a:gd name="connsiteY48" fmla="*/ 1470355 h 3639312"/>
                <a:gd name="connsiteX49" fmla="*/ 3969106 w 7802880"/>
                <a:gd name="connsiteY49" fmla="*/ 1997050 h 3639312"/>
                <a:gd name="connsiteX50" fmla="*/ 5070044 w 7802880"/>
                <a:gd name="connsiteY50" fmla="*/ 1997050 h 3639312"/>
                <a:gd name="connsiteX51" fmla="*/ 5070044 w 7802880"/>
                <a:gd name="connsiteY51" fmla="*/ 1471574 h 3639312"/>
                <a:gd name="connsiteX52" fmla="*/ 3969106 w 7802880"/>
                <a:gd name="connsiteY52" fmla="*/ 1471574 h 3639312"/>
                <a:gd name="connsiteX53" fmla="*/ 3969106 w 7802880"/>
                <a:gd name="connsiteY53" fmla="*/ 1997050 h 3639312"/>
                <a:gd name="connsiteX54" fmla="*/ 5436413 w 7802880"/>
                <a:gd name="connsiteY54" fmla="*/ 1486814 h 3639312"/>
                <a:gd name="connsiteX55" fmla="*/ 5436413 w 7802880"/>
                <a:gd name="connsiteY55" fmla="*/ 3062630 h 3639312"/>
                <a:gd name="connsiteX56" fmla="*/ 2307946 w 7802880"/>
                <a:gd name="connsiteY56" fmla="*/ 3062630 h 3639312"/>
                <a:gd name="connsiteX57" fmla="*/ 2307946 w 7802880"/>
                <a:gd name="connsiteY57" fmla="*/ 1501445 h 3639312"/>
                <a:gd name="connsiteX58" fmla="*/ 2235403 w 7802880"/>
                <a:gd name="connsiteY58" fmla="*/ 1608734 h 3639312"/>
                <a:gd name="connsiteX59" fmla="*/ 2236622 w 7802880"/>
                <a:gd name="connsiteY59" fmla="*/ 3126639 h 3639312"/>
                <a:gd name="connsiteX60" fmla="*/ 2236622 w 7802880"/>
                <a:gd name="connsiteY60" fmla="*/ 3161386 h 3639312"/>
                <a:gd name="connsiteX61" fmla="*/ 5515052 w 7802880"/>
                <a:gd name="connsiteY61" fmla="*/ 3161386 h 3639312"/>
                <a:gd name="connsiteX62" fmla="*/ 5516880 w 7802880"/>
                <a:gd name="connsiteY62" fmla="*/ 3150413 h 3639312"/>
                <a:gd name="connsiteX63" fmla="*/ 5516880 w 7802880"/>
                <a:gd name="connsiteY63" fmla="*/ 1568501 h 3639312"/>
                <a:gd name="connsiteX64" fmla="*/ 5508346 w 7802880"/>
                <a:gd name="connsiteY64" fmla="*/ 1544117 h 3639312"/>
                <a:gd name="connsiteX65" fmla="*/ 5436413 w 7802880"/>
                <a:gd name="connsiteY65" fmla="*/ 1486814 h 363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802880" h="3639312">
                  <a:moveTo>
                    <a:pt x="3877056" y="0"/>
                  </a:moveTo>
                  <a:cubicBezTo>
                    <a:pt x="3878885" y="0"/>
                    <a:pt x="3881323" y="0"/>
                    <a:pt x="3883152" y="0"/>
                  </a:cubicBezTo>
                  <a:cubicBezTo>
                    <a:pt x="3889858" y="6096"/>
                    <a:pt x="3895954" y="12802"/>
                    <a:pt x="3903269" y="18288"/>
                  </a:cubicBezTo>
                  <a:cubicBezTo>
                    <a:pt x="4432402" y="415747"/>
                    <a:pt x="4962144" y="813206"/>
                    <a:pt x="5491277" y="1210666"/>
                  </a:cubicBezTo>
                  <a:cubicBezTo>
                    <a:pt x="5520538" y="1232611"/>
                    <a:pt x="5551018" y="1242365"/>
                    <a:pt x="5586984" y="1242365"/>
                  </a:cubicBezTo>
                  <a:cubicBezTo>
                    <a:pt x="5963717" y="1241146"/>
                    <a:pt x="6340450" y="1241755"/>
                    <a:pt x="6717792" y="1239926"/>
                  </a:cubicBezTo>
                  <a:cubicBezTo>
                    <a:pt x="6759855" y="1239926"/>
                    <a:pt x="6781191" y="1254557"/>
                    <a:pt x="6797650" y="1292962"/>
                  </a:cubicBezTo>
                  <a:cubicBezTo>
                    <a:pt x="7122567" y="2053742"/>
                    <a:pt x="7448703" y="2813304"/>
                    <a:pt x="7774839" y="3573475"/>
                  </a:cubicBezTo>
                  <a:cubicBezTo>
                    <a:pt x="7783373" y="3593592"/>
                    <a:pt x="7793736" y="3613099"/>
                    <a:pt x="7802880" y="3633216"/>
                  </a:cubicBezTo>
                  <a:cubicBezTo>
                    <a:pt x="7802880" y="3635045"/>
                    <a:pt x="7802880" y="3637483"/>
                    <a:pt x="7802880" y="3639312"/>
                  </a:cubicBezTo>
                  <a:cubicBezTo>
                    <a:pt x="7790688" y="3640531"/>
                    <a:pt x="7779106" y="3642360"/>
                    <a:pt x="7766914" y="3642360"/>
                  </a:cubicBezTo>
                  <a:cubicBezTo>
                    <a:pt x="5190135" y="3642360"/>
                    <a:pt x="2613355" y="3642360"/>
                    <a:pt x="35966" y="3642360"/>
                  </a:cubicBezTo>
                  <a:cubicBezTo>
                    <a:pt x="23774" y="3642360"/>
                    <a:pt x="12192" y="3640531"/>
                    <a:pt x="0" y="3639312"/>
                  </a:cubicBezTo>
                  <a:cubicBezTo>
                    <a:pt x="0" y="3637483"/>
                    <a:pt x="0" y="3635045"/>
                    <a:pt x="0" y="3633216"/>
                  </a:cubicBezTo>
                  <a:cubicBezTo>
                    <a:pt x="3658" y="3627120"/>
                    <a:pt x="7925" y="3621634"/>
                    <a:pt x="10363" y="3615538"/>
                  </a:cubicBezTo>
                  <a:cubicBezTo>
                    <a:pt x="343205" y="2839517"/>
                    <a:pt x="675437" y="2064106"/>
                    <a:pt x="1007059" y="1288085"/>
                  </a:cubicBezTo>
                  <a:cubicBezTo>
                    <a:pt x="1022299" y="1252728"/>
                    <a:pt x="1041806" y="1239926"/>
                    <a:pt x="1080211" y="1240536"/>
                  </a:cubicBezTo>
                  <a:cubicBezTo>
                    <a:pt x="1449629" y="1242365"/>
                    <a:pt x="1819656" y="1242365"/>
                    <a:pt x="2189074" y="1243584"/>
                  </a:cubicBezTo>
                  <a:cubicBezTo>
                    <a:pt x="2229917" y="1243584"/>
                    <a:pt x="2263445" y="1232002"/>
                    <a:pt x="2295754" y="1207618"/>
                  </a:cubicBezTo>
                  <a:cubicBezTo>
                    <a:pt x="2571902" y="996086"/>
                    <a:pt x="2849270" y="785165"/>
                    <a:pt x="3126029" y="573634"/>
                  </a:cubicBezTo>
                  <a:cubicBezTo>
                    <a:pt x="3376575" y="382219"/>
                    <a:pt x="3627120" y="190805"/>
                    <a:pt x="3877056" y="0"/>
                  </a:cubicBezTo>
                  <a:close/>
                  <a:moveTo>
                    <a:pt x="5071872" y="2077517"/>
                  </a:moveTo>
                  <a:cubicBezTo>
                    <a:pt x="4701845" y="2077517"/>
                    <a:pt x="4336085" y="2077517"/>
                    <a:pt x="3970325" y="2077517"/>
                  </a:cubicBezTo>
                  <a:cubicBezTo>
                    <a:pt x="3970325" y="2347570"/>
                    <a:pt x="3970325" y="2614574"/>
                    <a:pt x="3970325" y="2881579"/>
                  </a:cubicBezTo>
                  <a:cubicBezTo>
                    <a:pt x="4339133" y="2881579"/>
                    <a:pt x="4704893" y="2881579"/>
                    <a:pt x="5071872" y="2881579"/>
                  </a:cubicBezTo>
                  <a:cubicBezTo>
                    <a:pt x="5071872" y="2612746"/>
                    <a:pt x="5071872" y="2345741"/>
                    <a:pt x="5071872" y="2077517"/>
                  </a:cubicBezTo>
                  <a:close/>
                  <a:moveTo>
                    <a:pt x="3819754" y="2882798"/>
                  </a:moveTo>
                  <a:cubicBezTo>
                    <a:pt x="3819754" y="2613355"/>
                    <a:pt x="3819754" y="2346350"/>
                    <a:pt x="3819754" y="2079346"/>
                  </a:cubicBezTo>
                  <a:cubicBezTo>
                    <a:pt x="3450946" y="2079346"/>
                    <a:pt x="3083966" y="2079346"/>
                    <a:pt x="2717597" y="2079346"/>
                  </a:cubicBezTo>
                  <a:cubicBezTo>
                    <a:pt x="2717597" y="2348789"/>
                    <a:pt x="2717597" y="2615184"/>
                    <a:pt x="2717597" y="2882798"/>
                  </a:cubicBezTo>
                  <a:cubicBezTo>
                    <a:pt x="3085186" y="2882798"/>
                    <a:pt x="3450946" y="2882798"/>
                    <a:pt x="3819754" y="2882798"/>
                  </a:cubicBezTo>
                  <a:close/>
                  <a:moveTo>
                    <a:pt x="3889858" y="303581"/>
                  </a:moveTo>
                  <a:cubicBezTo>
                    <a:pt x="4482999" y="751637"/>
                    <a:pt x="5071872" y="1204570"/>
                    <a:pt x="5677205" y="1648358"/>
                  </a:cubicBezTo>
                  <a:cubicBezTo>
                    <a:pt x="5677205" y="1566672"/>
                    <a:pt x="5674767" y="1494739"/>
                    <a:pt x="5677815" y="1422806"/>
                  </a:cubicBezTo>
                  <a:cubicBezTo>
                    <a:pt x="5679644" y="1379525"/>
                    <a:pt x="5665623" y="1351483"/>
                    <a:pt x="5630876" y="1325270"/>
                  </a:cubicBezTo>
                  <a:cubicBezTo>
                    <a:pt x="5138319" y="957072"/>
                    <a:pt x="4646372" y="587654"/>
                    <a:pt x="4153815" y="218846"/>
                  </a:cubicBezTo>
                  <a:cubicBezTo>
                    <a:pt x="4062375" y="149962"/>
                    <a:pt x="3970935" y="81686"/>
                    <a:pt x="3878885" y="12802"/>
                  </a:cubicBezTo>
                  <a:cubicBezTo>
                    <a:pt x="3870351" y="18898"/>
                    <a:pt x="3863645" y="23165"/>
                    <a:pt x="3857549" y="28042"/>
                  </a:cubicBezTo>
                  <a:cubicBezTo>
                    <a:pt x="3563722" y="251765"/>
                    <a:pt x="3269895" y="476098"/>
                    <a:pt x="2976067" y="700430"/>
                  </a:cubicBezTo>
                  <a:cubicBezTo>
                    <a:pt x="2693213" y="915619"/>
                    <a:pt x="2410968" y="1131418"/>
                    <a:pt x="2128114" y="1346606"/>
                  </a:cubicBezTo>
                  <a:cubicBezTo>
                    <a:pt x="2106778" y="1363066"/>
                    <a:pt x="2091538" y="1380134"/>
                    <a:pt x="2092757" y="1409395"/>
                  </a:cubicBezTo>
                  <a:cubicBezTo>
                    <a:pt x="2093976" y="1471574"/>
                    <a:pt x="2093366" y="1533144"/>
                    <a:pt x="2093976" y="1595323"/>
                  </a:cubicBezTo>
                  <a:cubicBezTo>
                    <a:pt x="2093976" y="1605686"/>
                    <a:pt x="2096414" y="1616050"/>
                    <a:pt x="2098243" y="1631899"/>
                  </a:cubicBezTo>
                  <a:cubicBezTo>
                    <a:pt x="2707843" y="1199693"/>
                    <a:pt x="3290621" y="741883"/>
                    <a:pt x="3889858" y="303581"/>
                  </a:cubicBezTo>
                  <a:close/>
                  <a:moveTo>
                    <a:pt x="2717597" y="1470355"/>
                  </a:moveTo>
                  <a:cubicBezTo>
                    <a:pt x="2717597" y="1648358"/>
                    <a:pt x="2717597" y="1823314"/>
                    <a:pt x="2717597" y="1997659"/>
                  </a:cubicBezTo>
                  <a:cubicBezTo>
                    <a:pt x="3086405" y="1997659"/>
                    <a:pt x="3452775" y="1997659"/>
                    <a:pt x="3819144" y="1997659"/>
                  </a:cubicBezTo>
                  <a:cubicBezTo>
                    <a:pt x="3819144" y="1820875"/>
                    <a:pt x="3819144" y="1645920"/>
                    <a:pt x="3819144" y="1470355"/>
                  </a:cubicBezTo>
                  <a:cubicBezTo>
                    <a:pt x="3450946" y="1470355"/>
                    <a:pt x="3085795" y="1470355"/>
                    <a:pt x="2717597" y="1470355"/>
                  </a:cubicBezTo>
                  <a:close/>
                  <a:moveTo>
                    <a:pt x="3969106" y="1997050"/>
                  </a:moveTo>
                  <a:cubicBezTo>
                    <a:pt x="4338524" y="1997050"/>
                    <a:pt x="4704284" y="1997050"/>
                    <a:pt x="5070044" y="1997050"/>
                  </a:cubicBezTo>
                  <a:cubicBezTo>
                    <a:pt x="5070044" y="1820266"/>
                    <a:pt x="5070044" y="1645310"/>
                    <a:pt x="5070044" y="1471574"/>
                  </a:cubicBezTo>
                  <a:cubicBezTo>
                    <a:pt x="4701845" y="1471574"/>
                    <a:pt x="4335476" y="1471574"/>
                    <a:pt x="3969106" y="1471574"/>
                  </a:cubicBezTo>
                  <a:cubicBezTo>
                    <a:pt x="3969106" y="1647749"/>
                    <a:pt x="3969106" y="1821485"/>
                    <a:pt x="3969106" y="1997050"/>
                  </a:cubicBezTo>
                  <a:close/>
                  <a:moveTo>
                    <a:pt x="5436413" y="1486814"/>
                  </a:moveTo>
                  <a:cubicBezTo>
                    <a:pt x="5436413" y="2018386"/>
                    <a:pt x="5436413" y="2540203"/>
                    <a:pt x="5436413" y="3062630"/>
                  </a:cubicBezTo>
                  <a:cubicBezTo>
                    <a:pt x="4393388" y="3062630"/>
                    <a:pt x="3352800" y="3062630"/>
                    <a:pt x="2307946" y="3062630"/>
                  </a:cubicBezTo>
                  <a:cubicBezTo>
                    <a:pt x="2307946" y="2541422"/>
                    <a:pt x="2307946" y="2022043"/>
                    <a:pt x="2307946" y="1501445"/>
                  </a:cubicBezTo>
                  <a:cubicBezTo>
                    <a:pt x="2253691" y="1519733"/>
                    <a:pt x="2235403" y="1553870"/>
                    <a:pt x="2235403" y="1608734"/>
                  </a:cubicBezTo>
                  <a:cubicBezTo>
                    <a:pt x="2237232" y="2114702"/>
                    <a:pt x="2236622" y="2620670"/>
                    <a:pt x="2236622" y="3126639"/>
                  </a:cubicBezTo>
                  <a:cubicBezTo>
                    <a:pt x="2236622" y="3138221"/>
                    <a:pt x="2236622" y="3150413"/>
                    <a:pt x="2236622" y="3161386"/>
                  </a:cubicBezTo>
                  <a:cubicBezTo>
                    <a:pt x="3332683" y="3161386"/>
                    <a:pt x="4423868" y="3161386"/>
                    <a:pt x="5515052" y="3161386"/>
                  </a:cubicBezTo>
                  <a:cubicBezTo>
                    <a:pt x="5515661" y="3155899"/>
                    <a:pt x="5516880" y="3152851"/>
                    <a:pt x="5516880" y="3150413"/>
                  </a:cubicBezTo>
                  <a:cubicBezTo>
                    <a:pt x="5516880" y="2623109"/>
                    <a:pt x="5516880" y="2095805"/>
                    <a:pt x="5516880" y="1568501"/>
                  </a:cubicBezTo>
                  <a:cubicBezTo>
                    <a:pt x="5516880" y="1560576"/>
                    <a:pt x="5513832" y="1548994"/>
                    <a:pt x="5508346" y="1544117"/>
                  </a:cubicBezTo>
                  <a:cubicBezTo>
                    <a:pt x="5488229" y="1525829"/>
                    <a:pt x="5465674" y="1509370"/>
                    <a:pt x="5436413" y="1486814"/>
                  </a:cubicBezTo>
                  <a:close/>
                </a:path>
              </a:pathLst>
            </a:custGeom>
            <a:solidFill>
              <a:srgbClr val="000000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967CFD-50CC-4EB3-B2E1-3F36E81954CC}"/>
                </a:ext>
              </a:extLst>
            </p:cNvPr>
            <p:cNvSpPr/>
            <p:nvPr/>
          </p:nvSpPr>
          <p:spPr>
            <a:xfrm>
              <a:off x="5486400" y="4684167"/>
              <a:ext cx="1316736" cy="2170176"/>
            </a:xfrm>
            <a:custGeom>
              <a:avLst/>
              <a:gdLst>
                <a:gd name="connsiteX0" fmla="*/ 0 w 1316736"/>
                <a:gd name="connsiteY0" fmla="*/ 2173834 h 2170176"/>
                <a:gd name="connsiteX1" fmla="*/ 609 w 1316736"/>
                <a:gd name="connsiteY1" fmla="*/ 491947 h 2170176"/>
                <a:gd name="connsiteX2" fmla="*/ 609 w 1316736"/>
                <a:gd name="connsiteY2" fmla="*/ 34747 h 2170176"/>
                <a:gd name="connsiteX3" fmla="*/ 609 w 1316736"/>
                <a:gd name="connsiteY3" fmla="*/ 0 h 2170176"/>
                <a:gd name="connsiteX4" fmla="*/ 1316736 w 1316736"/>
                <a:gd name="connsiteY4" fmla="*/ 0 h 2170176"/>
                <a:gd name="connsiteX5" fmla="*/ 1317955 w 1316736"/>
                <a:gd name="connsiteY5" fmla="*/ 28651 h 2170176"/>
                <a:gd name="connsiteX6" fmla="*/ 1317955 w 1316736"/>
                <a:gd name="connsiteY6" fmla="*/ 2151888 h 2170176"/>
                <a:gd name="connsiteX7" fmla="*/ 1316736 w 1316736"/>
                <a:gd name="connsiteY7" fmla="*/ 2173224 h 2170176"/>
                <a:gd name="connsiteX8" fmla="*/ 0 w 1316736"/>
                <a:gd name="connsiteY8" fmla="*/ 2173834 h 217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736" h="2170176">
                  <a:moveTo>
                    <a:pt x="0" y="2173834"/>
                  </a:moveTo>
                  <a:cubicBezTo>
                    <a:pt x="0" y="1613002"/>
                    <a:pt x="0" y="1052779"/>
                    <a:pt x="609" y="491947"/>
                  </a:cubicBezTo>
                  <a:cubicBezTo>
                    <a:pt x="609" y="339547"/>
                    <a:pt x="609" y="187147"/>
                    <a:pt x="609" y="34747"/>
                  </a:cubicBezTo>
                  <a:cubicBezTo>
                    <a:pt x="609" y="23774"/>
                    <a:pt x="609" y="12801"/>
                    <a:pt x="609" y="0"/>
                  </a:cubicBezTo>
                  <a:cubicBezTo>
                    <a:pt x="440741" y="0"/>
                    <a:pt x="877824" y="0"/>
                    <a:pt x="1316736" y="0"/>
                  </a:cubicBezTo>
                  <a:cubicBezTo>
                    <a:pt x="1317346" y="10363"/>
                    <a:pt x="1317955" y="19507"/>
                    <a:pt x="1317955" y="28651"/>
                  </a:cubicBezTo>
                  <a:cubicBezTo>
                    <a:pt x="1317955" y="736397"/>
                    <a:pt x="1317955" y="1444142"/>
                    <a:pt x="1317955" y="2151888"/>
                  </a:cubicBezTo>
                  <a:cubicBezTo>
                    <a:pt x="1317955" y="2159203"/>
                    <a:pt x="1317346" y="2165908"/>
                    <a:pt x="1316736" y="2173224"/>
                  </a:cubicBezTo>
                  <a:cubicBezTo>
                    <a:pt x="877824" y="2173834"/>
                    <a:pt x="438912" y="2173834"/>
                    <a:pt x="0" y="217383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B3B7B3-0DAC-4A23-A46D-52DBA9129533}"/>
                </a:ext>
              </a:extLst>
            </p:cNvPr>
            <p:cNvSpPr/>
            <p:nvPr/>
          </p:nvSpPr>
          <p:spPr>
            <a:xfrm>
              <a:off x="4080662" y="4171493"/>
              <a:ext cx="883920" cy="524256"/>
            </a:xfrm>
            <a:custGeom>
              <a:avLst/>
              <a:gdLst>
                <a:gd name="connsiteX0" fmla="*/ 887578 w 883920"/>
                <a:gd name="connsiteY0" fmla="*/ 0 h 524256"/>
                <a:gd name="connsiteX1" fmla="*/ 887578 w 883920"/>
                <a:gd name="connsiteY1" fmla="*/ 525475 h 524256"/>
                <a:gd name="connsiteX2" fmla="*/ 0 w 883920"/>
                <a:gd name="connsiteY2" fmla="*/ 525475 h 524256"/>
                <a:gd name="connsiteX3" fmla="*/ 0 w 883920"/>
                <a:gd name="connsiteY3" fmla="*/ 0 h 524256"/>
                <a:gd name="connsiteX4" fmla="*/ 887578 w 88392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7578" y="0"/>
                  </a:moveTo>
                  <a:cubicBezTo>
                    <a:pt x="887578" y="174955"/>
                    <a:pt x="887578" y="349301"/>
                    <a:pt x="887578" y="525475"/>
                  </a:cubicBezTo>
                  <a:cubicBezTo>
                    <a:pt x="591922" y="525475"/>
                    <a:pt x="296875" y="525475"/>
                    <a:pt x="0" y="525475"/>
                  </a:cubicBezTo>
                  <a:cubicBezTo>
                    <a:pt x="0" y="350520"/>
                    <a:pt x="0" y="176784"/>
                    <a:pt x="0" y="0"/>
                  </a:cubicBezTo>
                  <a:cubicBezTo>
                    <a:pt x="295046" y="0"/>
                    <a:pt x="590702" y="0"/>
                    <a:pt x="887578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55B1CA-09EF-4F7D-8A7D-8010962CF016}"/>
                </a:ext>
              </a:extLst>
            </p:cNvPr>
            <p:cNvSpPr/>
            <p:nvPr/>
          </p:nvSpPr>
          <p:spPr>
            <a:xfrm>
              <a:off x="8145475" y="4171493"/>
              <a:ext cx="883920" cy="524256"/>
            </a:xfrm>
            <a:custGeom>
              <a:avLst/>
              <a:gdLst>
                <a:gd name="connsiteX0" fmla="*/ 886968 w 883920"/>
                <a:gd name="connsiteY0" fmla="*/ 526085 h 524256"/>
                <a:gd name="connsiteX1" fmla="*/ 0 w 883920"/>
                <a:gd name="connsiteY1" fmla="*/ 526085 h 524256"/>
                <a:gd name="connsiteX2" fmla="*/ 0 w 883920"/>
                <a:gd name="connsiteY2" fmla="*/ 0 h 524256"/>
                <a:gd name="connsiteX3" fmla="*/ 886968 w 883920"/>
                <a:gd name="connsiteY3" fmla="*/ 0 h 524256"/>
                <a:gd name="connsiteX4" fmla="*/ 886968 w 883920"/>
                <a:gd name="connsiteY4" fmla="*/ 526085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6968" y="526085"/>
                  </a:moveTo>
                  <a:cubicBezTo>
                    <a:pt x="589483" y="526085"/>
                    <a:pt x="295656" y="526085"/>
                    <a:pt x="0" y="526085"/>
                  </a:cubicBezTo>
                  <a:cubicBezTo>
                    <a:pt x="0" y="350520"/>
                    <a:pt x="0" y="176175"/>
                    <a:pt x="0" y="0"/>
                  </a:cubicBezTo>
                  <a:cubicBezTo>
                    <a:pt x="295046" y="0"/>
                    <a:pt x="590093" y="0"/>
                    <a:pt x="886968" y="0"/>
                  </a:cubicBezTo>
                  <a:cubicBezTo>
                    <a:pt x="886968" y="174346"/>
                    <a:pt x="886968" y="349301"/>
                    <a:pt x="886968" y="526085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976CF13-F1F2-4D81-BF62-8597E42BCDB0}"/>
                </a:ext>
              </a:extLst>
            </p:cNvPr>
            <p:cNvSpPr/>
            <p:nvPr/>
          </p:nvSpPr>
          <p:spPr>
            <a:xfrm>
              <a:off x="4081272" y="4804867"/>
              <a:ext cx="883920" cy="524256"/>
            </a:xfrm>
            <a:custGeom>
              <a:avLst/>
              <a:gdLst>
                <a:gd name="connsiteX0" fmla="*/ 886358 w 883920"/>
                <a:gd name="connsiteY0" fmla="*/ 527913 h 524256"/>
                <a:gd name="connsiteX1" fmla="*/ 0 w 883920"/>
                <a:gd name="connsiteY1" fmla="*/ 527913 h 524256"/>
                <a:gd name="connsiteX2" fmla="*/ 0 w 883920"/>
                <a:gd name="connsiteY2" fmla="*/ 0 h 524256"/>
                <a:gd name="connsiteX3" fmla="*/ 886358 w 883920"/>
                <a:gd name="connsiteY3" fmla="*/ 0 h 524256"/>
                <a:gd name="connsiteX4" fmla="*/ 886358 w 883920"/>
                <a:gd name="connsiteY4" fmla="*/ 527913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886358" y="527913"/>
                  </a:moveTo>
                  <a:cubicBezTo>
                    <a:pt x="590093" y="527913"/>
                    <a:pt x="296266" y="527913"/>
                    <a:pt x="0" y="527913"/>
                  </a:cubicBezTo>
                  <a:cubicBezTo>
                    <a:pt x="0" y="351739"/>
                    <a:pt x="0" y="176784"/>
                    <a:pt x="0" y="0"/>
                  </a:cubicBezTo>
                  <a:cubicBezTo>
                    <a:pt x="295656" y="0"/>
                    <a:pt x="590093" y="0"/>
                    <a:pt x="886358" y="0"/>
                  </a:cubicBezTo>
                  <a:cubicBezTo>
                    <a:pt x="886358" y="175565"/>
                    <a:pt x="886358" y="350520"/>
                    <a:pt x="886358" y="527913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3CFD76-10FA-4314-87B2-AC248139B2D3}"/>
                </a:ext>
              </a:extLst>
            </p:cNvPr>
            <p:cNvSpPr/>
            <p:nvPr/>
          </p:nvSpPr>
          <p:spPr>
            <a:xfrm>
              <a:off x="8146086" y="4804256"/>
              <a:ext cx="883919" cy="524256"/>
            </a:xfrm>
            <a:custGeom>
              <a:avLst/>
              <a:gdLst>
                <a:gd name="connsiteX0" fmla="*/ 0 w 883920"/>
                <a:gd name="connsiteY0" fmla="*/ 0 h 524256"/>
                <a:gd name="connsiteX1" fmla="*/ 885749 w 883920"/>
                <a:gd name="connsiteY1" fmla="*/ 0 h 524256"/>
                <a:gd name="connsiteX2" fmla="*/ 885749 w 883920"/>
                <a:gd name="connsiteY2" fmla="*/ 527304 h 524256"/>
                <a:gd name="connsiteX3" fmla="*/ 0 w 883920"/>
                <a:gd name="connsiteY3" fmla="*/ 527304 h 524256"/>
                <a:gd name="connsiteX4" fmla="*/ 0 w 88392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3920" h="524256">
                  <a:moveTo>
                    <a:pt x="0" y="0"/>
                  </a:moveTo>
                  <a:cubicBezTo>
                    <a:pt x="296266" y="0"/>
                    <a:pt x="589483" y="0"/>
                    <a:pt x="885749" y="0"/>
                  </a:cubicBezTo>
                  <a:cubicBezTo>
                    <a:pt x="885749" y="175565"/>
                    <a:pt x="885749" y="350520"/>
                    <a:pt x="885749" y="527304"/>
                  </a:cubicBezTo>
                  <a:cubicBezTo>
                    <a:pt x="591922" y="527304"/>
                    <a:pt x="296875" y="527304"/>
                    <a:pt x="0" y="527304"/>
                  </a:cubicBezTo>
                  <a:cubicBezTo>
                    <a:pt x="0" y="352959"/>
                    <a:pt x="0" y="17800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A4F760C-342A-4518-A08B-A14EC946D5F4}"/>
                </a:ext>
              </a:extLst>
            </p:cNvPr>
            <p:cNvSpPr/>
            <p:nvPr/>
          </p:nvSpPr>
          <p:spPr>
            <a:xfrm>
              <a:off x="3167482" y="4805477"/>
              <a:ext cx="804672" cy="524256"/>
            </a:xfrm>
            <a:custGeom>
              <a:avLst/>
              <a:gdLst>
                <a:gd name="connsiteX0" fmla="*/ 0 w 804672"/>
                <a:gd name="connsiteY0" fmla="*/ 527304 h 524256"/>
                <a:gd name="connsiteX1" fmla="*/ 0 w 804672"/>
                <a:gd name="connsiteY1" fmla="*/ 0 h 524256"/>
                <a:gd name="connsiteX2" fmla="*/ 805891 w 804672"/>
                <a:gd name="connsiteY2" fmla="*/ 0 h 524256"/>
                <a:gd name="connsiteX3" fmla="*/ 805891 w 804672"/>
                <a:gd name="connsiteY3" fmla="*/ 527304 h 524256"/>
                <a:gd name="connsiteX4" fmla="*/ 0 w 804672"/>
                <a:gd name="connsiteY4" fmla="*/ 52730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72" h="524256">
                  <a:moveTo>
                    <a:pt x="0" y="527304"/>
                  </a:moveTo>
                  <a:cubicBezTo>
                    <a:pt x="0" y="349911"/>
                    <a:pt x="0" y="175565"/>
                    <a:pt x="0" y="0"/>
                  </a:cubicBezTo>
                  <a:cubicBezTo>
                    <a:pt x="269443" y="0"/>
                    <a:pt x="536448" y="0"/>
                    <a:pt x="805891" y="0"/>
                  </a:cubicBezTo>
                  <a:cubicBezTo>
                    <a:pt x="805891" y="176175"/>
                    <a:pt x="805891" y="351130"/>
                    <a:pt x="805891" y="527304"/>
                  </a:cubicBezTo>
                  <a:cubicBezTo>
                    <a:pt x="536448" y="527304"/>
                    <a:pt x="269443" y="527304"/>
                    <a:pt x="0" y="52730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A31C43-80F6-4497-AF92-1D7D5AA05865}"/>
                </a:ext>
              </a:extLst>
            </p:cNvPr>
            <p:cNvSpPr/>
            <p:nvPr/>
          </p:nvSpPr>
          <p:spPr>
            <a:xfrm>
              <a:off x="7233513" y="4805477"/>
              <a:ext cx="804672" cy="524256"/>
            </a:xfrm>
            <a:custGeom>
              <a:avLst/>
              <a:gdLst>
                <a:gd name="connsiteX0" fmla="*/ 805282 w 804672"/>
                <a:gd name="connsiteY0" fmla="*/ 0 h 524256"/>
                <a:gd name="connsiteX1" fmla="*/ 805282 w 804672"/>
                <a:gd name="connsiteY1" fmla="*/ 526085 h 524256"/>
                <a:gd name="connsiteX2" fmla="*/ 0 w 804672"/>
                <a:gd name="connsiteY2" fmla="*/ 526085 h 524256"/>
                <a:gd name="connsiteX3" fmla="*/ 0 w 804672"/>
                <a:gd name="connsiteY3" fmla="*/ 0 h 524256"/>
                <a:gd name="connsiteX4" fmla="*/ 805282 w 804672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672" h="524256">
                  <a:moveTo>
                    <a:pt x="805282" y="0"/>
                  </a:moveTo>
                  <a:cubicBezTo>
                    <a:pt x="805282" y="176784"/>
                    <a:pt x="805282" y="349911"/>
                    <a:pt x="805282" y="526085"/>
                  </a:cubicBezTo>
                  <a:cubicBezTo>
                    <a:pt x="537058" y="526085"/>
                    <a:pt x="269443" y="526085"/>
                    <a:pt x="0" y="526085"/>
                  </a:cubicBezTo>
                  <a:cubicBezTo>
                    <a:pt x="0" y="351130"/>
                    <a:pt x="0" y="176784"/>
                    <a:pt x="0" y="0"/>
                  </a:cubicBezTo>
                  <a:cubicBezTo>
                    <a:pt x="268224" y="0"/>
                    <a:pt x="535839" y="0"/>
                    <a:pt x="805282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2CDC94-68D9-4DB1-8425-0A32433870CF}"/>
                </a:ext>
              </a:extLst>
            </p:cNvPr>
            <p:cNvSpPr/>
            <p:nvPr/>
          </p:nvSpPr>
          <p:spPr>
            <a:xfrm>
              <a:off x="3168701" y="4170883"/>
              <a:ext cx="798576" cy="524256"/>
            </a:xfrm>
            <a:custGeom>
              <a:avLst/>
              <a:gdLst>
                <a:gd name="connsiteX0" fmla="*/ 0 w 798576"/>
                <a:gd name="connsiteY0" fmla="*/ 0 h 524256"/>
                <a:gd name="connsiteX1" fmla="*/ 804672 w 798576"/>
                <a:gd name="connsiteY1" fmla="*/ 0 h 524256"/>
                <a:gd name="connsiteX2" fmla="*/ 804672 w 798576"/>
                <a:gd name="connsiteY2" fmla="*/ 526085 h 524256"/>
                <a:gd name="connsiteX3" fmla="*/ 0 w 798576"/>
                <a:gd name="connsiteY3" fmla="*/ 526085 h 524256"/>
                <a:gd name="connsiteX4" fmla="*/ 0 w 798576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76" h="524256">
                  <a:moveTo>
                    <a:pt x="0" y="0"/>
                  </a:moveTo>
                  <a:cubicBezTo>
                    <a:pt x="269443" y="0"/>
                    <a:pt x="536448" y="0"/>
                    <a:pt x="804672" y="0"/>
                  </a:cubicBezTo>
                  <a:cubicBezTo>
                    <a:pt x="804672" y="175565"/>
                    <a:pt x="804672" y="349910"/>
                    <a:pt x="804672" y="526085"/>
                  </a:cubicBezTo>
                  <a:cubicBezTo>
                    <a:pt x="537058" y="526085"/>
                    <a:pt x="269443" y="526085"/>
                    <a:pt x="0" y="526085"/>
                  </a:cubicBezTo>
                  <a:cubicBezTo>
                    <a:pt x="0" y="351129"/>
                    <a:pt x="0" y="17678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DF3627-58BC-4C5D-AD86-AF3EAADAC254}"/>
                </a:ext>
              </a:extLst>
            </p:cNvPr>
            <p:cNvSpPr/>
            <p:nvPr/>
          </p:nvSpPr>
          <p:spPr>
            <a:xfrm>
              <a:off x="7233513" y="4170883"/>
              <a:ext cx="798576" cy="524256"/>
            </a:xfrm>
            <a:custGeom>
              <a:avLst/>
              <a:gdLst>
                <a:gd name="connsiteX0" fmla="*/ 0 w 798576"/>
                <a:gd name="connsiteY0" fmla="*/ 526694 h 524256"/>
                <a:gd name="connsiteX1" fmla="*/ 0 w 798576"/>
                <a:gd name="connsiteY1" fmla="*/ 0 h 524256"/>
                <a:gd name="connsiteX2" fmla="*/ 803453 w 798576"/>
                <a:gd name="connsiteY2" fmla="*/ 0 h 524256"/>
                <a:gd name="connsiteX3" fmla="*/ 803453 w 798576"/>
                <a:gd name="connsiteY3" fmla="*/ 526694 h 524256"/>
                <a:gd name="connsiteX4" fmla="*/ 0 w 798576"/>
                <a:gd name="connsiteY4" fmla="*/ 52669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76" h="524256">
                  <a:moveTo>
                    <a:pt x="0" y="526694"/>
                  </a:moveTo>
                  <a:cubicBezTo>
                    <a:pt x="0" y="349910"/>
                    <a:pt x="0" y="175565"/>
                    <a:pt x="0" y="0"/>
                  </a:cubicBezTo>
                  <a:cubicBezTo>
                    <a:pt x="268224" y="0"/>
                    <a:pt x="534619" y="0"/>
                    <a:pt x="803453" y="0"/>
                  </a:cubicBezTo>
                  <a:cubicBezTo>
                    <a:pt x="803453" y="174955"/>
                    <a:pt x="803453" y="349910"/>
                    <a:pt x="803453" y="526694"/>
                  </a:cubicBezTo>
                  <a:cubicBezTo>
                    <a:pt x="536448" y="526694"/>
                    <a:pt x="269443" y="526694"/>
                    <a:pt x="0" y="52669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70FB2E-DCDA-45E6-AB91-CCBEFB806AFA}"/>
                </a:ext>
              </a:extLst>
            </p:cNvPr>
            <p:cNvSpPr/>
            <p:nvPr/>
          </p:nvSpPr>
          <p:spPr>
            <a:xfrm>
              <a:off x="6164885" y="2077517"/>
              <a:ext cx="1097280" cy="798576"/>
            </a:xfrm>
            <a:custGeom>
              <a:avLst/>
              <a:gdLst>
                <a:gd name="connsiteX0" fmla="*/ 1101547 w 1097280"/>
                <a:gd name="connsiteY0" fmla="*/ 0 h 798576"/>
                <a:gd name="connsiteX1" fmla="*/ 1101547 w 1097280"/>
                <a:gd name="connsiteY1" fmla="*/ 804063 h 798576"/>
                <a:gd name="connsiteX2" fmla="*/ 0 w 1097280"/>
                <a:gd name="connsiteY2" fmla="*/ 804063 h 798576"/>
                <a:gd name="connsiteX3" fmla="*/ 0 w 1097280"/>
                <a:gd name="connsiteY3" fmla="*/ 0 h 798576"/>
                <a:gd name="connsiteX4" fmla="*/ 1101547 w 1097280"/>
                <a:gd name="connsiteY4" fmla="*/ 0 h 79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798576">
                  <a:moveTo>
                    <a:pt x="1101547" y="0"/>
                  </a:moveTo>
                  <a:cubicBezTo>
                    <a:pt x="1101547" y="268834"/>
                    <a:pt x="1101547" y="535229"/>
                    <a:pt x="1101547" y="804063"/>
                  </a:cubicBezTo>
                  <a:cubicBezTo>
                    <a:pt x="734568" y="804063"/>
                    <a:pt x="368199" y="804063"/>
                    <a:pt x="0" y="804063"/>
                  </a:cubicBezTo>
                  <a:cubicBezTo>
                    <a:pt x="0" y="537058"/>
                    <a:pt x="0" y="269443"/>
                    <a:pt x="0" y="0"/>
                  </a:cubicBezTo>
                  <a:cubicBezTo>
                    <a:pt x="365760" y="0"/>
                    <a:pt x="732130" y="0"/>
                    <a:pt x="1101547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47E5828-7D23-424C-84B1-4CA7E57EEF95}"/>
                </a:ext>
              </a:extLst>
            </p:cNvPr>
            <p:cNvSpPr/>
            <p:nvPr/>
          </p:nvSpPr>
          <p:spPr>
            <a:xfrm>
              <a:off x="4912157" y="2079346"/>
              <a:ext cx="1097280" cy="798576"/>
            </a:xfrm>
            <a:custGeom>
              <a:avLst/>
              <a:gdLst>
                <a:gd name="connsiteX0" fmla="*/ 1102157 w 1097280"/>
                <a:gd name="connsiteY0" fmla="*/ 803453 h 798576"/>
                <a:gd name="connsiteX1" fmla="*/ 0 w 1097280"/>
                <a:gd name="connsiteY1" fmla="*/ 803453 h 798576"/>
                <a:gd name="connsiteX2" fmla="*/ 0 w 1097280"/>
                <a:gd name="connsiteY2" fmla="*/ 0 h 798576"/>
                <a:gd name="connsiteX3" fmla="*/ 1102157 w 1097280"/>
                <a:gd name="connsiteY3" fmla="*/ 0 h 798576"/>
                <a:gd name="connsiteX4" fmla="*/ 1102157 w 1097280"/>
                <a:gd name="connsiteY4" fmla="*/ 803453 h 79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798576">
                  <a:moveTo>
                    <a:pt x="1102157" y="803453"/>
                  </a:moveTo>
                  <a:cubicBezTo>
                    <a:pt x="733349" y="803453"/>
                    <a:pt x="368199" y="803453"/>
                    <a:pt x="0" y="803453"/>
                  </a:cubicBezTo>
                  <a:cubicBezTo>
                    <a:pt x="0" y="535838"/>
                    <a:pt x="0" y="269443"/>
                    <a:pt x="0" y="0"/>
                  </a:cubicBezTo>
                  <a:cubicBezTo>
                    <a:pt x="366370" y="0"/>
                    <a:pt x="733349" y="0"/>
                    <a:pt x="1102157" y="0"/>
                  </a:cubicBezTo>
                  <a:cubicBezTo>
                    <a:pt x="1102157" y="267005"/>
                    <a:pt x="1102157" y="534010"/>
                    <a:pt x="1102157" y="803453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C00007-6971-47A8-990F-9FD53CB4C501}"/>
                </a:ext>
              </a:extLst>
            </p:cNvPr>
            <p:cNvSpPr/>
            <p:nvPr/>
          </p:nvSpPr>
          <p:spPr>
            <a:xfrm>
              <a:off x="4286689" y="12192"/>
              <a:ext cx="3584448" cy="1633728"/>
            </a:xfrm>
            <a:custGeom>
              <a:avLst/>
              <a:gdLst>
                <a:gd name="connsiteX0" fmla="*/ 1797729 w 3584448"/>
                <a:gd name="connsiteY0" fmla="*/ 291389 h 1633728"/>
                <a:gd name="connsiteX1" fmla="*/ 5505 w 3584448"/>
                <a:gd name="connsiteY1" fmla="*/ 1619098 h 1633728"/>
                <a:gd name="connsiteX2" fmla="*/ 1237 w 3584448"/>
                <a:gd name="connsiteY2" fmla="*/ 1582522 h 1633728"/>
                <a:gd name="connsiteX3" fmla="*/ 18 w 3584448"/>
                <a:gd name="connsiteY3" fmla="*/ 1396594 h 1633728"/>
                <a:gd name="connsiteX4" fmla="*/ 35375 w 3584448"/>
                <a:gd name="connsiteY4" fmla="*/ 1333805 h 1633728"/>
                <a:gd name="connsiteX5" fmla="*/ 883329 w 3584448"/>
                <a:gd name="connsiteY5" fmla="*/ 687629 h 1633728"/>
                <a:gd name="connsiteX6" fmla="*/ 1764810 w 3584448"/>
                <a:gd name="connsiteY6" fmla="*/ 15240 h 1633728"/>
                <a:gd name="connsiteX7" fmla="*/ 1786146 w 3584448"/>
                <a:gd name="connsiteY7" fmla="*/ 0 h 1633728"/>
                <a:gd name="connsiteX8" fmla="*/ 2061076 w 3584448"/>
                <a:gd name="connsiteY8" fmla="*/ 206045 h 1633728"/>
                <a:gd name="connsiteX9" fmla="*/ 3538137 w 3584448"/>
                <a:gd name="connsiteY9" fmla="*/ 1312469 h 1633728"/>
                <a:gd name="connsiteX10" fmla="*/ 3585076 w 3584448"/>
                <a:gd name="connsiteY10" fmla="*/ 1410005 h 1633728"/>
                <a:gd name="connsiteX11" fmla="*/ 3584466 w 3584448"/>
                <a:gd name="connsiteY11" fmla="*/ 1635557 h 1633728"/>
                <a:gd name="connsiteX12" fmla="*/ 1797729 w 3584448"/>
                <a:gd name="connsiteY12" fmla="*/ 291389 h 1633728"/>
                <a:gd name="connsiteX13" fmla="*/ 68903 w 3584448"/>
                <a:gd name="connsiteY13" fmla="*/ 1486814 h 1633728"/>
                <a:gd name="connsiteX14" fmla="*/ 96335 w 3584448"/>
                <a:gd name="connsiteY14" fmla="*/ 1466698 h 1633728"/>
                <a:gd name="connsiteX15" fmla="*/ 1770297 w 3584448"/>
                <a:gd name="connsiteY15" fmla="*/ 191414 h 1633728"/>
                <a:gd name="connsiteX16" fmla="*/ 1824551 w 3584448"/>
                <a:gd name="connsiteY16" fmla="*/ 192024 h 1633728"/>
                <a:gd name="connsiteX17" fmla="*/ 3384518 w 3584448"/>
                <a:gd name="connsiteY17" fmla="*/ 1380744 h 1633728"/>
                <a:gd name="connsiteX18" fmla="*/ 3525335 w 3584448"/>
                <a:gd name="connsiteY18" fmla="*/ 1487424 h 1633728"/>
                <a:gd name="connsiteX19" fmla="*/ 3477177 w 3584448"/>
                <a:gd name="connsiteY19" fmla="*/ 1359408 h 1633728"/>
                <a:gd name="connsiteX20" fmla="*/ 1930622 w 3584448"/>
                <a:gd name="connsiteY20" fmla="*/ 187147 h 1633728"/>
                <a:gd name="connsiteX21" fmla="*/ 1786756 w 3584448"/>
                <a:gd name="connsiteY21" fmla="*/ 78029 h 1633728"/>
                <a:gd name="connsiteX22" fmla="*/ 1771516 w 3584448"/>
                <a:gd name="connsiteY22" fmla="*/ 89002 h 1633728"/>
                <a:gd name="connsiteX23" fmla="*/ 112185 w 3584448"/>
                <a:gd name="connsiteY23" fmla="*/ 1363066 h 1633728"/>
                <a:gd name="connsiteX24" fmla="*/ 68903 w 3584448"/>
                <a:gd name="connsiteY24" fmla="*/ 1486814 h 163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84448" h="1633728">
                  <a:moveTo>
                    <a:pt x="1797729" y="291389"/>
                  </a:moveTo>
                  <a:cubicBezTo>
                    <a:pt x="1197882" y="729691"/>
                    <a:pt x="615714" y="1187501"/>
                    <a:pt x="5505" y="1619098"/>
                  </a:cubicBezTo>
                  <a:cubicBezTo>
                    <a:pt x="3676" y="1603248"/>
                    <a:pt x="1237" y="1592885"/>
                    <a:pt x="1237" y="1582522"/>
                  </a:cubicBezTo>
                  <a:cubicBezTo>
                    <a:pt x="628" y="1520342"/>
                    <a:pt x="1847" y="1458773"/>
                    <a:pt x="18" y="1396594"/>
                  </a:cubicBezTo>
                  <a:cubicBezTo>
                    <a:pt x="-591" y="1367333"/>
                    <a:pt x="14039" y="1350264"/>
                    <a:pt x="35375" y="1333805"/>
                  </a:cubicBezTo>
                  <a:cubicBezTo>
                    <a:pt x="318229" y="1118616"/>
                    <a:pt x="600474" y="903427"/>
                    <a:pt x="883329" y="687629"/>
                  </a:cubicBezTo>
                  <a:cubicBezTo>
                    <a:pt x="1177156" y="463296"/>
                    <a:pt x="1470983" y="239573"/>
                    <a:pt x="1764810" y="15240"/>
                  </a:cubicBezTo>
                  <a:cubicBezTo>
                    <a:pt x="1770906" y="10363"/>
                    <a:pt x="1777612" y="6096"/>
                    <a:pt x="1786146" y="0"/>
                  </a:cubicBezTo>
                  <a:cubicBezTo>
                    <a:pt x="1878196" y="68885"/>
                    <a:pt x="1969636" y="137770"/>
                    <a:pt x="2061076" y="206045"/>
                  </a:cubicBezTo>
                  <a:cubicBezTo>
                    <a:pt x="2553023" y="574853"/>
                    <a:pt x="3044970" y="944270"/>
                    <a:pt x="3538137" y="1312469"/>
                  </a:cubicBezTo>
                  <a:cubicBezTo>
                    <a:pt x="3572884" y="1338682"/>
                    <a:pt x="3587514" y="1366723"/>
                    <a:pt x="3585076" y="1410005"/>
                  </a:cubicBezTo>
                  <a:cubicBezTo>
                    <a:pt x="3582028" y="1481938"/>
                    <a:pt x="3584466" y="1553870"/>
                    <a:pt x="3584466" y="1635557"/>
                  </a:cubicBezTo>
                  <a:cubicBezTo>
                    <a:pt x="2980353" y="1192378"/>
                    <a:pt x="2391479" y="739445"/>
                    <a:pt x="1797729" y="291389"/>
                  </a:cubicBezTo>
                  <a:close/>
                  <a:moveTo>
                    <a:pt x="68903" y="1486814"/>
                  </a:moveTo>
                  <a:cubicBezTo>
                    <a:pt x="79876" y="1478890"/>
                    <a:pt x="87801" y="1472794"/>
                    <a:pt x="96335" y="1466698"/>
                  </a:cubicBezTo>
                  <a:cubicBezTo>
                    <a:pt x="654729" y="1041806"/>
                    <a:pt x="1212513" y="616915"/>
                    <a:pt x="1770297" y="191414"/>
                  </a:cubicBezTo>
                  <a:cubicBezTo>
                    <a:pt x="1791633" y="174955"/>
                    <a:pt x="1803825" y="176174"/>
                    <a:pt x="1824551" y="192024"/>
                  </a:cubicBezTo>
                  <a:cubicBezTo>
                    <a:pt x="2343930" y="588874"/>
                    <a:pt x="2864529" y="984504"/>
                    <a:pt x="3384518" y="1380744"/>
                  </a:cubicBezTo>
                  <a:cubicBezTo>
                    <a:pt x="3430847" y="1416101"/>
                    <a:pt x="3477786" y="1451458"/>
                    <a:pt x="3525335" y="1487424"/>
                  </a:cubicBezTo>
                  <a:cubicBezTo>
                    <a:pt x="3538746" y="1430731"/>
                    <a:pt x="3522287" y="1393546"/>
                    <a:pt x="3477177" y="1359408"/>
                  </a:cubicBezTo>
                  <a:cubicBezTo>
                    <a:pt x="2960236" y="969874"/>
                    <a:pt x="2445734" y="578510"/>
                    <a:pt x="1930622" y="187147"/>
                  </a:cubicBezTo>
                  <a:cubicBezTo>
                    <a:pt x="1882463" y="150571"/>
                    <a:pt x="1834305" y="113995"/>
                    <a:pt x="1786756" y="78029"/>
                  </a:cubicBezTo>
                  <a:cubicBezTo>
                    <a:pt x="1779441" y="83515"/>
                    <a:pt x="1775174" y="85954"/>
                    <a:pt x="1771516" y="89002"/>
                  </a:cubicBezTo>
                  <a:cubicBezTo>
                    <a:pt x="1218609" y="513893"/>
                    <a:pt x="666311" y="940003"/>
                    <a:pt x="112185" y="1363066"/>
                  </a:cubicBezTo>
                  <a:cubicBezTo>
                    <a:pt x="67074" y="1397813"/>
                    <a:pt x="57930" y="1434389"/>
                    <a:pt x="68903" y="1486814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CB3C1B-018E-4886-8F02-B185A92F7FD4}"/>
                </a:ext>
              </a:extLst>
            </p:cNvPr>
            <p:cNvSpPr/>
            <p:nvPr/>
          </p:nvSpPr>
          <p:spPr>
            <a:xfrm>
              <a:off x="4912157" y="1470355"/>
              <a:ext cx="1097280" cy="524256"/>
            </a:xfrm>
            <a:custGeom>
              <a:avLst/>
              <a:gdLst>
                <a:gd name="connsiteX0" fmla="*/ 0 w 1097280"/>
                <a:gd name="connsiteY0" fmla="*/ 0 h 524256"/>
                <a:gd name="connsiteX1" fmla="*/ 1101547 w 1097280"/>
                <a:gd name="connsiteY1" fmla="*/ 0 h 524256"/>
                <a:gd name="connsiteX2" fmla="*/ 1101547 w 1097280"/>
                <a:gd name="connsiteY2" fmla="*/ 527304 h 524256"/>
                <a:gd name="connsiteX3" fmla="*/ 0 w 1097280"/>
                <a:gd name="connsiteY3" fmla="*/ 527304 h 524256"/>
                <a:gd name="connsiteX4" fmla="*/ 0 w 1097280"/>
                <a:gd name="connsiteY4" fmla="*/ 0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524256">
                  <a:moveTo>
                    <a:pt x="0" y="0"/>
                  </a:moveTo>
                  <a:cubicBezTo>
                    <a:pt x="368199" y="0"/>
                    <a:pt x="733349" y="0"/>
                    <a:pt x="1101547" y="0"/>
                  </a:cubicBezTo>
                  <a:cubicBezTo>
                    <a:pt x="1101547" y="175565"/>
                    <a:pt x="1101547" y="350520"/>
                    <a:pt x="1101547" y="527304"/>
                  </a:cubicBezTo>
                  <a:cubicBezTo>
                    <a:pt x="735178" y="527304"/>
                    <a:pt x="368808" y="527304"/>
                    <a:pt x="0" y="527304"/>
                  </a:cubicBezTo>
                  <a:cubicBezTo>
                    <a:pt x="0" y="352349"/>
                    <a:pt x="0" y="17739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29C3AF-E732-4801-8CE2-A216AF422ACA}"/>
                </a:ext>
              </a:extLst>
            </p:cNvPr>
            <p:cNvSpPr/>
            <p:nvPr/>
          </p:nvSpPr>
          <p:spPr>
            <a:xfrm>
              <a:off x="6163665" y="1471574"/>
              <a:ext cx="1097280" cy="524256"/>
            </a:xfrm>
            <a:custGeom>
              <a:avLst/>
              <a:gdLst>
                <a:gd name="connsiteX0" fmla="*/ 0 w 1097280"/>
                <a:gd name="connsiteY0" fmla="*/ 525475 h 524256"/>
                <a:gd name="connsiteX1" fmla="*/ 0 w 1097280"/>
                <a:gd name="connsiteY1" fmla="*/ 0 h 524256"/>
                <a:gd name="connsiteX2" fmla="*/ 1100938 w 1097280"/>
                <a:gd name="connsiteY2" fmla="*/ 0 h 524256"/>
                <a:gd name="connsiteX3" fmla="*/ 1100938 w 1097280"/>
                <a:gd name="connsiteY3" fmla="*/ 525475 h 524256"/>
                <a:gd name="connsiteX4" fmla="*/ 0 w 1097280"/>
                <a:gd name="connsiteY4" fmla="*/ 525475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280" h="524256">
                  <a:moveTo>
                    <a:pt x="0" y="525475"/>
                  </a:moveTo>
                  <a:cubicBezTo>
                    <a:pt x="0" y="349301"/>
                    <a:pt x="0" y="176174"/>
                    <a:pt x="0" y="0"/>
                  </a:cubicBezTo>
                  <a:cubicBezTo>
                    <a:pt x="366370" y="0"/>
                    <a:pt x="732130" y="0"/>
                    <a:pt x="1100938" y="0"/>
                  </a:cubicBezTo>
                  <a:cubicBezTo>
                    <a:pt x="1100938" y="173736"/>
                    <a:pt x="1100938" y="348691"/>
                    <a:pt x="1100938" y="525475"/>
                  </a:cubicBezTo>
                  <a:cubicBezTo>
                    <a:pt x="735178" y="525475"/>
                    <a:pt x="369418" y="525475"/>
                    <a:pt x="0" y="525475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B61EEFA-5DA2-4FD4-B12E-FCDD9926ECDF}"/>
                </a:ext>
              </a:extLst>
            </p:cNvPr>
            <p:cNvSpPr/>
            <p:nvPr/>
          </p:nvSpPr>
          <p:spPr>
            <a:xfrm>
              <a:off x="4430573" y="1486814"/>
              <a:ext cx="3279648" cy="1670304"/>
            </a:xfrm>
            <a:custGeom>
              <a:avLst/>
              <a:gdLst>
                <a:gd name="connsiteX0" fmla="*/ 3200400 w 3279648"/>
                <a:gd name="connsiteY0" fmla="*/ 0 h 1670304"/>
                <a:gd name="connsiteX1" fmla="*/ 3272943 w 3279648"/>
                <a:gd name="connsiteY1" fmla="*/ 57302 h 1670304"/>
                <a:gd name="connsiteX2" fmla="*/ 3281477 w 3279648"/>
                <a:gd name="connsiteY2" fmla="*/ 81686 h 1670304"/>
                <a:gd name="connsiteX3" fmla="*/ 3281477 w 3279648"/>
                <a:gd name="connsiteY3" fmla="*/ 1663598 h 1670304"/>
                <a:gd name="connsiteX4" fmla="*/ 3279648 w 3279648"/>
                <a:gd name="connsiteY4" fmla="*/ 1674571 h 1670304"/>
                <a:gd name="connsiteX5" fmla="*/ 1219 w 3279648"/>
                <a:gd name="connsiteY5" fmla="*/ 1674571 h 1670304"/>
                <a:gd name="connsiteX6" fmla="*/ 1219 w 3279648"/>
                <a:gd name="connsiteY6" fmla="*/ 1639824 h 1670304"/>
                <a:gd name="connsiteX7" fmla="*/ 0 w 3279648"/>
                <a:gd name="connsiteY7" fmla="*/ 121920 h 1670304"/>
                <a:gd name="connsiteX8" fmla="*/ 72543 w 3279648"/>
                <a:gd name="connsiteY8" fmla="*/ 14630 h 1670304"/>
                <a:gd name="connsiteX9" fmla="*/ 72543 w 3279648"/>
                <a:gd name="connsiteY9" fmla="*/ 1575816 h 1670304"/>
                <a:gd name="connsiteX10" fmla="*/ 3201010 w 3279648"/>
                <a:gd name="connsiteY10" fmla="*/ 1575816 h 1670304"/>
                <a:gd name="connsiteX11" fmla="*/ 3200400 w 3279648"/>
                <a:gd name="connsiteY11" fmla="*/ 0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9648" h="1670304">
                  <a:moveTo>
                    <a:pt x="3200400" y="0"/>
                  </a:moveTo>
                  <a:cubicBezTo>
                    <a:pt x="3229661" y="22555"/>
                    <a:pt x="3252216" y="39014"/>
                    <a:pt x="3272943" y="57302"/>
                  </a:cubicBezTo>
                  <a:cubicBezTo>
                    <a:pt x="3278429" y="62179"/>
                    <a:pt x="3281477" y="73152"/>
                    <a:pt x="3281477" y="81686"/>
                  </a:cubicBezTo>
                  <a:cubicBezTo>
                    <a:pt x="3282087" y="608990"/>
                    <a:pt x="3281477" y="1136294"/>
                    <a:pt x="3281477" y="1663598"/>
                  </a:cubicBezTo>
                  <a:cubicBezTo>
                    <a:pt x="3281477" y="1666646"/>
                    <a:pt x="3280867" y="1669694"/>
                    <a:pt x="3279648" y="1674571"/>
                  </a:cubicBezTo>
                  <a:cubicBezTo>
                    <a:pt x="2188464" y="1674571"/>
                    <a:pt x="1096671" y="1674571"/>
                    <a:pt x="1219" y="1674571"/>
                  </a:cubicBezTo>
                  <a:cubicBezTo>
                    <a:pt x="1219" y="1662989"/>
                    <a:pt x="1219" y="1651406"/>
                    <a:pt x="1219" y="1639824"/>
                  </a:cubicBezTo>
                  <a:cubicBezTo>
                    <a:pt x="1219" y="1133856"/>
                    <a:pt x="1829" y="627888"/>
                    <a:pt x="0" y="121920"/>
                  </a:cubicBezTo>
                  <a:cubicBezTo>
                    <a:pt x="0" y="67056"/>
                    <a:pt x="18288" y="33528"/>
                    <a:pt x="72543" y="14630"/>
                  </a:cubicBezTo>
                  <a:cubicBezTo>
                    <a:pt x="72543" y="535229"/>
                    <a:pt x="72543" y="1054608"/>
                    <a:pt x="72543" y="1575816"/>
                  </a:cubicBezTo>
                  <a:cubicBezTo>
                    <a:pt x="1116787" y="1575816"/>
                    <a:pt x="2157375" y="1575816"/>
                    <a:pt x="3201010" y="1575816"/>
                  </a:cubicBezTo>
                  <a:cubicBezTo>
                    <a:pt x="3200400" y="1053389"/>
                    <a:pt x="3200400" y="531571"/>
                    <a:pt x="3200400" y="0"/>
                  </a:cubicBezTo>
                  <a:close/>
                </a:path>
              </a:pathLst>
            </a:custGeom>
            <a:solidFill>
              <a:srgbClr val="FFFFFF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EE24D7E-0F2D-4C4E-B54A-CF76ECDEB268}"/>
                </a:ext>
              </a:extLst>
            </p:cNvPr>
            <p:cNvSpPr/>
            <p:nvPr/>
          </p:nvSpPr>
          <p:spPr>
            <a:xfrm>
              <a:off x="4351638" y="90830"/>
              <a:ext cx="3462528" cy="1408176"/>
            </a:xfrm>
            <a:custGeom>
              <a:avLst/>
              <a:gdLst>
                <a:gd name="connsiteX0" fmla="*/ 3954 w 3462528"/>
                <a:gd name="connsiteY0" fmla="*/ 1408176 h 1408176"/>
                <a:gd name="connsiteX1" fmla="*/ 47236 w 3462528"/>
                <a:gd name="connsiteY1" fmla="*/ 1285037 h 1408176"/>
                <a:gd name="connsiteX2" fmla="*/ 1706567 w 3462528"/>
                <a:gd name="connsiteY2" fmla="*/ 10973 h 1408176"/>
                <a:gd name="connsiteX3" fmla="*/ 1721807 w 3462528"/>
                <a:gd name="connsiteY3" fmla="*/ 0 h 1408176"/>
                <a:gd name="connsiteX4" fmla="*/ 1865673 w 3462528"/>
                <a:gd name="connsiteY4" fmla="*/ 109118 h 1408176"/>
                <a:gd name="connsiteX5" fmla="*/ 3411618 w 3462528"/>
                <a:gd name="connsiteY5" fmla="*/ 1280770 h 1408176"/>
                <a:gd name="connsiteX6" fmla="*/ 3459777 w 3462528"/>
                <a:gd name="connsiteY6" fmla="*/ 1408786 h 1408176"/>
                <a:gd name="connsiteX7" fmla="*/ 3318959 w 3462528"/>
                <a:gd name="connsiteY7" fmla="*/ 1302106 h 1408176"/>
                <a:gd name="connsiteX8" fmla="*/ 1758993 w 3462528"/>
                <a:gd name="connsiteY8" fmla="*/ 113386 h 1408176"/>
                <a:gd name="connsiteX9" fmla="*/ 1704738 w 3462528"/>
                <a:gd name="connsiteY9" fmla="*/ 112776 h 1408176"/>
                <a:gd name="connsiteX10" fmla="*/ 30776 w 3462528"/>
                <a:gd name="connsiteY10" fmla="*/ 1388059 h 1408176"/>
                <a:gd name="connsiteX11" fmla="*/ 3954 w 3462528"/>
                <a:gd name="connsiteY11" fmla="*/ 1408176 h 1408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2528" h="1408176">
                  <a:moveTo>
                    <a:pt x="3954" y="1408176"/>
                  </a:moveTo>
                  <a:cubicBezTo>
                    <a:pt x="-6409" y="1355750"/>
                    <a:pt x="2125" y="1319174"/>
                    <a:pt x="47236" y="1285037"/>
                  </a:cubicBezTo>
                  <a:cubicBezTo>
                    <a:pt x="601362" y="861365"/>
                    <a:pt x="1153660" y="435864"/>
                    <a:pt x="1706567" y="10973"/>
                  </a:cubicBezTo>
                  <a:cubicBezTo>
                    <a:pt x="1710834" y="7925"/>
                    <a:pt x="1714492" y="4877"/>
                    <a:pt x="1721807" y="0"/>
                  </a:cubicBezTo>
                  <a:cubicBezTo>
                    <a:pt x="1769356" y="35966"/>
                    <a:pt x="1817514" y="72542"/>
                    <a:pt x="1865673" y="109118"/>
                  </a:cubicBezTo>
                  <a:cubicBezTo>
                    <a:pt x="2380785" y="499872"/>
                    <a:pt x="2895287" y="891235"/>
                    <a:pt x="3411618" y="1280770"/>
                  </a:cubicBezTo>
                  <a:cubicBezTo>
                    <a:pt x="3456729" y="1314907"/>
                    <a:pt x="3473188" y="1352093"/>
                    <a:pt x="3459777" y="1408786"/>
                  </a:cubicBezTo>
                  <a:cubicBezTo>
                    <a:pt x="3412228" y="1372819"/>
                    <a:pt x="3365289" y="1337462"/>
                    <a:pt x="3318959" y="1302106"/>
                  </a:cubicBezTo>
                  <a:cubicBezTo>
                    <a:pt x="2798970" y="905866"/>
                    <a:pt x="2278372" y="510235"/>
                    <a:pt x="1758993" y="113386"/>
                  </a:cubicBezTo>
                  <a:cubicBezTo>
                    <a:pt x="1738876" y="98146"/>
                    <a:pt x="1726074" y="96926"/>
                    <a:pt x="1704738" y="112776"/>
                  </a:cubicBezTo>
                  <a:cubicBezTo>
                    <a:pt x="1146954" y="538277"/>
                    <a:pt x="589170" y="963168"/>
                    <a:pt x="30776" y="1388059"/>
                  </a:cubicBezTo>
                  <a:cubicBezTo>
                    <a:pt x="22852" y="1394155"/>
                    <a:pt x="14927" y="1400251"/>
                    <a:pt x="3954" y="1408176"/>
                  </a:cubicBezTo>
                  <a:close/>
                </a:path>
              </a:pathLst>
            </a:custGeom>
            <a:solidFill>
              <a:srgbClr val="000000"/>
            </a:solidFill>
            <a:ln w="6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9E77C51-95E5-43AC-B7D9-CDCC3CA4F9B9}"/>
              </a:ext>
            </a:extLst>
          </p:cNvPr>
          <p:cNvSpPr/>
          <p:nvPr/>
        </p:nvSpPr>
        <p:spPr>
          <a:xfrm>
            <a:off x="5611836" y="2854919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D8358D-15CE-4C0C-BB1C-F4DF2203D4DA}"/>
              </a:ext>
            </a:extLst>
          </p:cNvPr>
          <p:cNvSpPr/>
          <p:nvPr/>
        </p:nvSpPr>
        <p:spPr>
          <a:xfrm>
            <a:off x="3896699" y="3477113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F9BBD0-4A3A-4DD5-B96E-E8E4A7F4EBAB}"/>
              </a:ext>
            </a:extLst>
          </p:cNvPr>
          <p:cNvSpPr/>
          <p:nvPr/>
        </p:nvSpPr>
        <p:spPr>
          <a:xfrm>
            <a:off x="3017631" y="5035715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9BF593-7884-45AC-A7FB-97BD6135789C}"/>
              </a:ext>
            </a:extLst>
          </p:cNvPr>
          <p:cNvSpPr/>
          <p:nvPr/>
        </p:nvSpPr>
        <p:spPr>
          <a:xfrm>
            <a:off x="8206041" y="5035715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F59753-6832-4DD5-851B-5035ADD61546}"/>
              </a:ext>
            </a:extLst>
          </p:cNvPr>
          <p:cNvSpPr/>
          <p:nvPr/>
        </p:nvSpPr>
        <p:spPr>
          <a:xfrm>
            <a:off x="7316857" y="3477113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Graphic 2">
            <a:extLst>
              <a:ext uri="{FF2B5EF4-FFF2-40B4-BE49-F238E27FC236}">
                <a16:creationId xmlns:a16="http://schemas.microsoft.com/office/drawing/2014/main" id="{6532FE5D-DEB3-41F5-92A0-A83BAD1473FF}"/>
              </a:ext>
            </a:extLst>
          </p:cNvPr>
          <p:cNvSpPr/>
          <p:nvPr/>
        </p:nvSpPr>
        <p:spPr>
          <a:xfrm rot="18900000">
            <a:off x="7657242" y="3668175"/>
            <a:ext cx="351667" cy="556223"/>
          </a:xfrm>
          <a:custGeom>
            <a:avLst/>
            <a:gdLst>
              <a:gd name="connsiteX0" fmla="*/ 531388 w 1115694"/>
              <a:gd name="connsiteY0" fmla="*/ 0 h 1764663"/>
              <a:gd name="connsiteX1" fmla="*/ 707838 w 1115694"/>
              <a:gd name="connsiteY1" fmla="*/ 62157 h 1764663"/>
              <a:gd name="connsiteX2" fmla="*/ 923431 w 1115694"/>
              <a:gd name="connsiteY2" fmla="*/ 496473 h 1764663"/>
              <a:gd name="connsiteX3" fmla="*/ 795046 w 1115694"/>
              <a:gd name="connsiteY3" fmla="*/ 761854 h 1764663"/>
              <a:gd name="connsiteX4" fmla="*/ 785026 w 1115694"/>
              <a:gd name="connsiteY4" fmla="*/ 797238 h 1764663"/>
              <a:gd name="connsiteX5" fmla="*/ 726157 w 1115694"/>
              <a:gd name="connsiteY5" fmla="*/ 962103 h 1764663"/>
              <a:gd name="connsiteX6" fmla="*/ 884133 w 1115694"/>
              <a:gd name="connsiteY6" fmla="*/ 1412702 h 1764663"/>
              <a:gd name="connsiteX7" fmla="*/ 1036315 w 1115694"/>
              <a:gd name="connsiteY7" fmla="*/ 1359312 h 1764663"/>
              <a:gd name="connsiteX8" fmla="*/ 1049154 w 1115694"/>
              <a:gd name="connsiteY8" fmla="*/ 1392974 h 1764663"/>
              <a:gd name="connsiteX9" fmla="*/ 958971 w 1115694"/>
              <a:gd name="connsiteY9" fmla="*/ 1425697 h 1764663"/>
              <a:gd name="connsiteX10" fmla="*/ 967583 w 1115694"/>
              <a:gd name="connsiteY10" fmla="*/ 1453565 h 1764663"/>
              <a:gd name="connsiteX11" fmla="*/ 1043831 w 1115694"/>
              <a:gd name="connsiteY11" fmla="*/ 1427889 h 1764663"/>
              <a:gd name="connsiteX12" fmla="*/ 1055886 w 1115694"/>
              <a:gd name="connsiteY12" fmla="*/ 1462960 h 1764663"/>
              <a:gd name="connsiteX13" fmla="*/ 980891 w 1115694"/>
              <a:gd name="connsiteY13" fmla="*/ 1490515 h 1764663"/>
              <a:gd name="connsiteX14" fmla="*/ 990128 w 1115694"/>
              <a:gd name="connsiteY14" fmla="*/ 1516349 h 1764663"/>
              <a:gd name="connsiteX15" fmla="*/ 1080937 w 1115694"/>
              <a:gd name="connsiteY15" fmla="*/ 1485662 h 1764663"/>
              <a:gd name="connsiteX16" fmla="*/ 1093775 w 1115694"/>
              <a:gd name="connsiteY16" fmla="*/ 1520576 h 1764663"/>
              <a:gd name="connsiteX17" fmla="*/ 1002967 w 1115694"/>
              <a:gd name="connsiteY17" fmla="*/ 1553768 h 1764663"/>
              <a:gd name="connsiteX18" fmla="*/ 1013144 w 1115694"/>
              <a:gd name="connsiteY18" fmla="*/ 1582733 h 1764663"/>
              <a:gd name="connsiteX19" fmla="*/ 1102700 w 1115694"/>
              <a:gd name="connsiteY19" fmla="*/ 1552359 h 1764663"/>
              <a:gd name="connsiteX20" fmla="*/ 1115695 w 1115694"/>
              <a:gd name="connsiteY20" fmla="*/ 1582890 h 1764663"/>
              <a:gd name="connsiteX21" fmla="*/ 881627 w 1115694"/>
              <a:gd name="connsiteY21" fmla="*/ 1665087 h 1764663"/>
              <a:gd name="connsiteX22" fmla="*/ 802092 w 1115694"/>
              <a:gd name="connsiteY22" fmla="*/ 1438065 h 1764663"/>
              <a:gd name="connsiteX23" fmla="*/ 654136 w 1115694"/>
              <a:gd name="connsiteY23" fmla="*/ 1015648 h 1764663"/>
              <a:gd name="connsiteX24" fmla="*/ 625328 w 1115694"/>
              <a:gd name="connsiteY24" fmla="*/ 986684 h 1764663"/>
              <a:gd name="connsiteX25" fmla="*/ 579454 w 1115694"/>
              <a:gd name="connsiteY25" fmla="*/ 1009386 h 1764663"/>
              <a:gd name="connsiteX26" fmla="*/ 581019 w 1115694"/>
              <a:gd name="connsiteY26" fmla="*/ 1028174 h 1764663"/>
              <a:gd name="connsiteX27" fmla="*/ 750268 w 1115694"/>
              <a:gd name="connsiteY27" fmla="*/ 1695931 h 1764663"/>
              <a:gd name="connsiteX28" fmla="*/ 749485 w 1115694"/>
              <a:gd name="connsiteY28" fmla="*/ 1704855 h 1764663"/>
              <a:gd name="connsiteX29" fmla="*/ 516044 w 1115694"/>
              <a:gd name="connsiteY29" fmla="*/ 1764664 h 1764663"/>
              <a:gd name="connsiteX30" fmla="*/ 529509 w 1115694"/>
              <a:gd name="connsiteY30" fmla="*/ 1727244 h 1764663"/>
              <a:gd name="connsiteX31" fmla="*/ 596676 w 1115694"/>
              <a:gd name="connsiteY31" fmla="*/ 1708456 h 1764663"/>
              <a:gd name="connsiteX32" fmla="*/ 590100 w 1115694"/>
              <a:gd name="connsiteY32" fmla="*/ 1678865 h 1764663"/>
              <a:gd name="connsiteX33" fmla="*/ 496317 w 1115694"/>
              <a:gd name="connsiteY33" fmla="*/ 1701724 h 1764663"/>
              <a:gd name="connsiteX34" fmla="*/ 486766 w 1115694"/>
              <a:gd name="connsiteY34" fmla="*/ 1665713 h 1764663"/>
              <a:gd name="connsiteX35" fmla="*/ 578201 w 1115694"/>
              <a:gd name="connsiteY35" fmla="*/ 1641289 h 1764663"/>
              <a:gd name="connsiteX36" fmla="*/ 574443 w 1115694"/>
              <a:gd name="connsiteY36" fmla="*/ 1614360 h 1764663"/>
              <a:gd name="connsiteX37" fmla="*/ 495377 w 1115694"/>
              <a:gd name="connsiteY37" fmla="*/ 1632678 h 1764663"/>
              <a:gd name="connsiteX38" fmla="*/ 485357 w 1115694"/>
              <a:gd name="connsiteY38" fmla="*/ 1597450 h 1764663"/>
              <a:gd name="connsiteX39" fmla="*/ 541564 w 1115694"/>
              <a:gd name="connsiteY39" fmla="*/ 1582107 h 1764663"/>
              <a:gd name="connsiteX40" fmla="*/ 553620 w 1115694"/>
              <a:gd name="connsiteY40" fmla="*/ 1548288 h 1764663"/>
              <a:gd name="connsiteX41" fmla="*/ 464064 w 1115694"/>
              <a:gd name="connsiteY41" fmla="*/ 1570521 h 1764663"/>
              <a:gd name="connsiteX42" fmla="*/ 453730 w 1115694"/>
              <a:gd name="connsiteY42" fmla="*/ 1535920 h 1764663"/>
              <a:gd name="connsiteX43" fmla="*/ 581959 w 1115694"/>
              <a:gd name="connsiteY43" fmla="*/ 1503510 h 1764663"/>
              <a:gd name="connsiteX44" fmla="*/ 604191 w 1115694"/>
              <a:gd name="connsiteY44" fmla="*/ 1466091 h 1764663"/>
              <a:gd name="connsiteX45" fmla="*/ 499605 w 1115694"/>
              <a:gd name="connsiteY45" fmla="*/ 1054634 h 1764663"/>
              <a:gd name="connsiteX46" fmla="*/ 471892 w 1115694"/>
              <a:gd name="connsiteY46" fmla="*/ 1027547 h 1764663"/>
              <a:gd name="connsiteX47" fmla="*/ 408796 w 1115694"/>
              <a:gd name="connsiteY47" fmla="*/ 1002027 h 1764663"/>
              <a:gd name="connsiteX48" fmla="*/ 374038 w 1115694"/>
              <a:gd name="connsiteY48" fmla="*/ 1016431 h 1764663"/>
              <a:gd name="connsiteX49" fmla="*/ 312194 w 1115694"/>
              <a:gd name="connsiteY49" fmla="*/ 1338802 h 1764663"/>
              <a:gd name="connsiteX50" fmla="*/ 242522 w 1115694"/>
              <a:gd name="connsiteY50" fmla="*/ 1701567 h 1764663"/>
              <a:gd name="connsiteX51" fmla="*/ 102708 w 1115694"/>
              <a:gd name="connsiteY51" fmla="*/ 1675107 h 1764663"/>
              <a:gd name="connsiteX52" fmla="*/ 0 w 1115694"/>
              <a:gd name="connsiteY52" fmla="*/ 1657259 h 1764663"/>
              <a:gd name="connsiteX53" fmla="*/ 0 w 1115694"/>
              <a:gd name="connsiteY53" fmla="*/ 1636749 h 1764663"/>
              <a:gd name="connsiteX54" fmla="*/ 22232 w 1115694"/>
              <a:gd name="connsiteY54" fmla="*/ 1625163 h 1764663"/>
              <a:gd name="connsiteX55" fmla="*/ 100203 w 1115694"/>
              <a:gd name="connsiteY55" fmla="*/ 1639254 h 1764663"/>
              <a:gd name="connsiteX56" fmla="*/ 105996 w 1115694"/>
              <a:gd name="connsiteY56" fmla="*/ 1609349 h 1764663"/>
              <a:gd name="connsiteX57" fmla="*/ 12369 w 1115694"/>
              <a:gd name="connsiteY57" fmla="*/ 1590561 h 1764663"/>
              <a:gd name="connsiteX58" fmla="*/ 18631 w 1115694"/>
              <a:gd name="connsiteY58" fmla="*/ 1553925 h 1764663"/>
              <a:gd name="connsiteX59" fmla="*/ 113354 w 1115694"/>
              <a:gd name="connsiteY59" fmla="*/ 1570677 h 1764663"/>
              <a:gd name="connsiteX60" fmla="*/ 118834 w 1115694"/>
              <a:gd name="connsiteY60" fmla="*/ 1544218 h 1764663"/>
              <a:gd name="connsiteX61" fmla="*/ 40081 w 1115694"/>
              <a:gd name="connsiteY61" fmla="*/ 1526995 h 1764663"/>
              <a:gd name="connsiteX62" fmla="*/ 47753 w 1115694"/>
              <a:gd name="connsiteY62" fmla="*/ 1491298 h 1764663"/>
              <a:gd name="connsiteX63" fmla="*/ 126193 w 1115694"/>
              <a:gd name="connsiteY63" fmla="*/ 1504919 h 1764663"/>
              <a:gd name="connsiteX64" fmla="*/ 131203 w 1115694"/>
              <a:gd name="connsiteY64" fmla="*/ 1477364 h 1764663"/>
              <a:gd name="connsiteX65" fmla="*/ 36793 w 1115694"/>
              <a:gd name="connsiteY65" fmla="*/ 1457010 h 1764663"/>
              <a:gd name="connsiteX66" fmla="*/ 44465 w 1115694"/>
              <a:gd name="connsiteY66" fmla="*/ 1422409 h 1764663"/>
              <a:gd name="connsiteX67" fmla="*/ 201971 w 1115694"/>
              <a:gd name="connsiteY67" fmla="*/ 1452313 h 1764663"/>
              <a:gd name="connsiteX68" fmla="*/ 214496 w 1115694"/>
              <a:gd name="connsiteY68" fmla="*/ 1393601 h 1764663"/>
              <a:gd name="connsiteX69" fmla="*/ 288709 w 1115694"/>
              <a:gd name="connsiteY69" fmla="*/ 1006568 h 1764663"/>
              <a:gd name="connsiteX70" fmla="*/ 273835 w 1115694"/>
              <a:gd name="connsiteY70" fmla="*/ 969305 h 1764663"/>
              <a:gd name="connsiteX71" fmla="*/ 210895 w 1115694"/>
              <a:gd name="connsiteY71" fmla="*/ 825107 h 1764663"/>
              <a:gd name="connsiteX72" fmla="*/ 197118 w 1115694"/>
              <a:gd name="connsiteY72" fmla="*/ 792071 h 1764663"/>
              <a:gd name="connsiteX73" fmla="*/ 40864 w 1115694"/>
              <a:gd name="connsiteY73" fmla="*/ 375604 h 1764663"/>
              <a:gd name="connsiteX74" fmla="*/ 298416 w 1115694"/>
              <a:gd name="connsiteY74" fmla="*/ 38515 h 1764663"/>
              <a:gd name="connsiteX75" fmla="*/ 424139 w 1115694"/>
              <a:gd name="connsiteY75" fmla="*/ 0 h 1764663"/>
              <a:gd name="connsiteX76" fmla="*/ 531388 w 1115694"/>
              <a:gd name="connsiteY76" fmla="*/ 0 h 1764663"/>
              <a:gd name="connsiteX77" fmla="*/ 257239 w 1115694"/>
              <a:gd name="connsiteY77" fmla="*/ 730540 h 1764663"/>
              <a:gd name="connsiteX78" fmla="*/ 424139 w 1115694"/>
              <a:gd name="connsiteY78" fmla="*/ 702985 h 1764663"/>
              <a:gd name="connsiteX79" fmla="*/ 509312 w 1115694"/>
              <a:gd name="connsiteY79" fmla="*/ 721146 h 1764663"/>
              <a:gd name="connsiteX80" fmla="*/ 543287 w 1115694"/>
              <a:gd name="connsiteY80" fmla="*/ 710187 h 1764663"/>
              <a:gd name="connsiteX81" fmla="*/ 709091 w 1115694"/>
              <a:gd name="connsiteY81" fmla="*/ 698601 h 1764663"/>
              <a:gd name="connsiteX82" fmla="*/ 741030 w 1115694"/>
              <a:gd name="connsiteY82" fmla="*/ 693747 h 1764663"/>
              <a:gd name="connsiteX83" fmla="*/ 831996 w 1115694"/>
              <a:gd name="connsiteY83" fmla="*/ 373255 h 1764663"/>
              <a:gd name="connsiteX84" fmla="*/ 407230 w 1115694"/>
              <a:gd name="connsiteY84" fmla="*/ 93314 h 1764663"/>
              <a:gd name="connsiteX85" fmla="*/ 129324 w 1115694"/>
              <a:gd name="connsiteY85" fmla="*/ 366053 h 1764663"/>
              <a:gd name="connsiteX86" fmla="*/ 257239 w 1115694"/>
              <a:gd name="connsiteY86" fmla="*/ 730540 h 1764663"/>
              <a:gd name="connsiteX87" fmla="*/ 650535 w 1115694"/>
              <a:gd name="connsiteY87" fmla="*/ 901981 h 1764663"/>
              <a:gd name="connsiteX88" fmla="*/ 701732 w 1115694"/>
              <a:gd name="connsiteY88" fmla="*/ 834970 h 1764663"/>
              <a:gd name="connsiteX89" fmla="*/ 652883 w 1115694"/>
              <a:gd name="connsiteY89" fmla="*/ 859551 h 1764663"/>
              <a:gd name="connsiteX90" fmla="*/ 650535 w 1115694"/>
              <a:gd name="connsiteY90" fmla="*/ 901981 h 1764663"/>
              <a:gd name="connsiteX91" fmla="*/ 296068 w 1115694"/>
              <a:gd name="connsiteY91" fmla="*/ 857673 h 1764663"/>
              <a:gd name="connsiteX92" fmla="*/ 345386 w 1115694"/>
              <a:gd name="connsiteY92" fmla="*/ 908713 h 1764663"/>
              <a:gd name="connsiteX93" fmla="*/ 296068 w 1115694"/>
              <a:gd name="connsiteY93" fmla="*/ 857673 h 1764663"/>
              <a:gd name="connsiteX94" fmla="*/ 479251 w 1115694"/>
              <a:gd name="connsiteY94" fmla="*/ 947385 h 1764663"/>
              <a:gd name="connsiteX95" fmla="*/ 524186 w 1115694"/>
              <a:gd name="connsiteY95" fmla="*/ 944411 h 1764663"/>
              <a:gd name="connsiteX96" fmla="*/ 502892 w 1115694"/>
              <a:gd name="connsiteY96" fmla="*/ 913254 h 1764663"/>
              <a:gd name="connsiteX97" fmla="*/ 479251 w 1115694"/>
              <a:gd name="connsiteY97" fmla="*/ 947385 h 176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115694" h="1764663">
                <a:moveTo>
                  <a:pt x="531388" y="0"/>
                </a:moveTo>
                <a:cubicBezTo>
                  <a:pt x="593231" y="12212"/>
                  <a:pt x="653979" y="27869"/>
                  <a:pt x="707838" y="62157"/>
                </a:cubicBez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70455" y="681378"/>
                  <a:pt x="14874" y="542817"/>
                  <a:pt x="40864" y="375604"/>
                </a:cubicBezTo>
                <a:cubicBezTo>
                  <a:pt x="65445" y="217315"/>
                  <a:pt x="154375" y="105369"/>
                  <a:pt x="298416" y="38515"/>
                </a:cubicBezTo>
                <a:cubicBezTo>
                  <a:pt x="337871" y="20197"/>
                  <a:pt x="382023" y="12525"/>
                  <a:pt x="424139" y="0"/>
                </a:cubicBezTo>
                <a:cubicBezTo>
                  <a:pt x="459837" y="0"/>
                  <a:pt x="495690" y="0"/>
                  <a:pt x="531388" y="0"/>
                </a:cubicBezTo>
                <a:close/>
                <a:moveTo>
                  <a:pt x="257239" y="730540"/>
                </a:move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793324" y="177703"/>
                  <a:pt x="603095" y="51824"/>
                  <a:pt x="407230" y="93314"/>
                </a:cubicBezTo>
                <a:cubicBezTo>
                  <a:pt x="259118" y="124784"/>
                  <a:pt x="162829" y="218724"/>
                  <a:pt x="129324" y="366053"/>
                </a:cubicBezTo>
                <a:cubicBezTo>
                  <a:pt x="96132" y="511190"/>
                  <a:pt x="143885" y="633469"/>
                  <a:pt x="257239" y="730540"/>
                </a:cubicBezTo>
                <a:close/>
                <a:moveTo>
                  <a:pt x="650535" y="901981"/>
                </a:moveTo>
                <a:cubicBezTo>
                  <a:pt x="689050" y="892900"/>
                  <a:pt x="708778" y="866440"/>
                  <a:pt x="701732" y="834970"/>
                </a:cubicBez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479251" y="947385"/>
                </a:move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ubicBezTo>
                  <a:pt x="495690" y="923900"/>
                  <a:pt x="489115" y="933294"/>
                  <a:pt x="479251" y="947385"/>
                </a:cubicBezTo>
                <a:close/>
              </a:path>
            </a:pathLst>
          </a:custGeom>
          <a:solidFill>
            <a:schemeClr val="accent2"/>
          </a:solidFill>
          <a:ln w="155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F25F56D-69CF-4E07-A289-FE5CA2239B1F}"/>
              </a:ext>
            </a:extLst>
          </p:cNvPr>
          <p:cNvSpPr/>
          <p:nvPr/>
        </p:nvSpPr>
        <p:spPr>
          <a:xfrm>
            <a:off x="5843529" y="3118186"/>
            <a:ext cx="521807" cy="458660"/>
          </a:xfrm>
          <a:custGeom>
            <a:avLst/>
            <a:gdLst>
              <a:gd name="connsiteX0" fmla="*/ 1377686 w 2133362"/>
              <a:gd name="connsiteY0" fmla="*/ 1313851 h 1875192"/>
              <a:gd name="connsiteX1" fmla="*/ 1377686 w 2133362"/>
              <a:gd name="connsiteY1" fmla="*/ 1457686 h 1875192"/>
              <a:gd name="connsiteX2" fmla="*/ 1597855 w 2133362"/>
              <a:gd name="connsiteY2" fmla="*/ 1457686 h 1875192"/>
              <a:gd name="connsiteX3" fmla="*/ 1597855 w 2133362"/>
              <a:gd name="connsiteY3" fmla="*/ 1313851 h 1875192"/>
              <a:gd name="connsiteX4" fmla="*/ 1377686 w 2133362"/>
              <a:gd name="connsiteY4" fmla="*/ 1313851 h 1875192"/>
              <a:gd name="connsiteX5" fmla="*/ 266004 w 2133362"/>
              <a:gd name="connsiteY5" fmla="*/ 1313851 h 1875192"/>
              <a:gd name="connsiteX6" fmla="*/ 266004 w 2133362"/>
              <a:gd name="connsiteY6" fmla="*/ 1458020 h 1875192"/>
              <a:gd name="connsiteX7" fmla="*/ 486340 w 2133362"/>
              <a:gd name="connsiteY7" fmla="*/ 1458020 h 1875192"/>
              <a:gd name="connsiteX8" fmla="*/ 486340 w 2133362"/>
              <a:gd name="connsiteY8" fmla="*/ 1313851 h 1875192"/>
              <a:gd name="connsiteX9" fmla="*/ 266004 w 2133362"/>
              <a:gd name="connsiteY9" fmla="*/ 1313851 h 1875192"/>
              <a:gd name="connsiteX10" fmla="*/ 515841 w 2133362"/>
              <a:gd name="connsiteY10" fmla="*/ 1313684 h 1875192"/>
              <a:gd name="connsiteX11" fmla="*/ 515841 w 2133362"/>
              <a:gd name="connsiteY11" fmla="*/ 1458020 h 1875192"/>
              <a:gd name="connsiteX12" fmla="*/ 758177 w 2133362"/>
              <a:gd name="connsiteY12" fmla="*/ 1458020 h 1875192"/>
              <a:gd name="connsiteX13" fmla="*/ 758177 w 2133362"/>
              <a:gd name="connsiteY13" fmla="*/ 1313684 h 1875192"/>
              <a:gd name="connsiteX14" fmla="*/ 515841 w 2133362"/>
              <a:gd name="connsiteY14" fmla="*/ 1313684 h 1875192"/>
              <a:gd name="connsiteX15" fmla="*/ 1627189 w 2133362"/>
              <a:gd name="connsiteY15" fmla="*/ 1313518 h 1875192"/>
              <a:gd name="connsiteX16" fmla="*/ 1627189 w 2133362"/>
              <a:gd name="connsiteY16" fmla="*/ 1457686 h 1875192"/>
              <a:gd name="connsiteX17" fmla="*/ 1869359 w 2133362"/>
              <a:gd name="connsiteY17" fmla="*/ 1457686 h 1875192"/>
              <a:gd name="connsiteX18" fmla="*/ 1869359 w 2133362"/>
              <a:gd name="connsiteY18" fmla="*/ 1313518 h 1875192"/>
              <a:gd name="connsiteX19" fmla="*/ 1627189 w 2133362"/>
              <a:gd name="connsiteY19" fmla="*/ 1313518 h 1875192"/>
              <a:gd name="connsiteX20" fmla="*/ 1627022 w 2133362"/>
              <a:gd name="connsiteY20" fmla="*/ 1140515 h 1875192"/>
              <a:gd name="connsiteX21" fmla="*/ 1627022 w 2133362"/>
              <a:gd name="connsiteY21" fmla="*/ 1284351 h 1875192"/>
              <a:gd name="connsiteX22" fmla="*/ 1869525 w 2133362"/>
              <a:gd name="connsiteY22" fmla="*/ 1284351 h 1875192"/>
              <a:gd name="connsiteX23" fmla="*/ 1869525 w 2133362"/>
              <a:gd name="connsiteY23" fmla="*/ 1140515 h 1875192"/>
              <a:gd name="connsiteX24" fmla="*/ 1627022 w 2133362"/>
              <a:gd name="connsiteY24" fmla="*/ 1140515 h 1875192"/>
              <a:gd name="connsiteX25" fmla="*/ 515674 w 2133362"/>
              <a:gd name="connsiteY25" fmla="*/ 1140515 h 1875192"/>
              <a:gd name="connsiteX26" fmla="*/ 515674 w 2133362"/>
              <a:gd name="connsiteY26" fmla="*/ 1284184 h 1875192"/>
              <a:gd name="connsiteX27" fmla="*/ 758344 w 2133362"/>
              <a:gd name="connsiteY27" fmla="*/ 1284184 h 1875192"/>
              <a:gd name="connsiteX28" fmla="*/ 758344 w 2133362"/>
              <a:gd name="connsiteY28" fmla="*/ 1140515 h 1875192"/>
              <a:gd name="connsiteX29" fmla="*/ 515674 w 2133362"/>
              <a:gd name="connsiteY29" fmla="*/ 1140515 h 1875192"/>
              <a:gd name="connsiteX30" fmla="*/ 1377686 w 2133362"/>
              <a:gd name="connsiteY30" fmla="*/ 1140349 h 1875192"/>
              <a:gd name="connsiteX31" fmla="*/ 1377686 w 2133362"/>
              <a:gd name="connsiteY31" fmla="*/ 1284351 h 1875192"/>
              <a:gd name="connsiteX32" fmla="*/ 1597355 w 2133362"/>
              <a:gd name="connsiteY32" fmla="*/ 1284351 h 1875192"/>
              <a:gd name="connsiteX33" fmla="*/ 1597355 w 2133362"/>
              <a:gd name="connsiteY33" fmla="*/ 1140349 h 1875192"/>
              <a:gd name="connsiteX34" fmla="*/ 1377686 w 2133362"/>
              <a:gd name="connsiteY34" fmla="*/ 1140349 h 1875192"/>
              <a:gd name="connsiteX35" fmla="*/ 266337 w 2133362"/>
              <a:gd name="connsiteY35" fmla="*/ 1140349 h 1875192"/>
              <a:gd name="connsiteX36" fmla="*/ 266337 w 2133362"/>
              <a:gd name="connsiteY36" fmla="*/ 1284184 h 1875192"/>
              <a:gd name="connsiteX37" fmla="*/ 486340 w 2133362"/>
              <a:gd name="connsiteY37" fmla="*/ 1284184 h 1875192"/>
              <a:gd name="connsiteX38" fmla="*/ 486340 w 2133362"/>
              <a:gd name="connsiteY38" fmla="*/ 1140349 h 1875192"/>
              <a:gd name="connsiteX39" fmla="*/ 266337 w 2133362"/>
              <a:gd name="connsiteY39" fmla="*/ 1140349 h 1875192"/>
              <a:gd name="connsiteX40" fmla="*/ 1072682 w 2133362"/>
              <a:gd name="connsiteY40" fmla="*/ 1039014 h 1875192"/>
              <a:gd name="connsiteX41" fmla="*/ 1993527 w 2133362"/>
              <a:gd name="connsiteY41" fmla="*/ 1039014 h 1875192"/>
              <a:gd name="connsiteX42" fmla="*/ 2010528 w 2133362"/>
              <a:gd name="connsiteY42" fmla="*/ 1056014 h 1875192"/>
              <a:gd name="connsiteX43" fmla="*/ 2010027 w 2133362"/>
              <a:gd name="connsiteY43" fmla="*/ 1875025 h 1875192"/>
              <a:gd name="connsiteX44" fmla="*/ 1260017 w 2133362"/>
              <a:gd name="connsiteY44" fmla="*/ 1875025 h 1875192"/>
              <a:gd name="connsiteX45" fmla="*/ 1260351 w 2133362"/>
              <a:gd name="connsiteY45" fmla="*/ 1869192 h 1875192"/>
              <a:gd name="connsiteX46" fmla="*/ 1260351 w 2133362"/>
              <a:gd name="connsiteY46" fmla="*/ 1288684 h 1875192"/>
              <a:gd name="connsiteX47" fmla="*/ 1260017 w 2133362"/>
              <a:gd name="connsiteY47" fmla="*/ 1280850 h 1875192"/>
              <a:gd name="connsiteX48" fmla="*/ 900179 w 2133362"/>
              <a:gd name="connsiteY48" fmla="*/ 1280850 h 1875192"/>
              <a:gd name="connsiteX49" fmla="*/ 900179 w 2133362"/>
              <a:gd name="connsiteY49" fmla="*/ 1290351 h 1875192"/>
              <a:gd name="connsiteX50" fmla="*/ 900179 w 2133362"/>
              <a:gd name="connsiteY50" fmla="*/ 1415352 h 1875192"/>
              <a:gd name="connsiteX51" fmla="*/ 900012 w 2133362"/>
              <a:gd name="connsiteY51" fmla="*/ 1875192 h 1875192"/>
              <a:gd name="connsiteX52" fmla="*/ 116669 w 2133362"/>
              <a:gd name="connsiteY52" fmla="*/ 1875192 h 1875192"/>
              <a:gd name="connsiteX53" fmla="*/ 116335 w 2133362"/>
              <a:gd name="connsiteY53" fmla="*/ 1866858 h 1875192"/>
              <a:gd name="connsiteX54" fmla="*/ 116335 w 2133362"/>
              <a:gd name="connsiteY54" fmla="*/ 1048514 h 1875192"/>
              <a:gd name="connsiteX55" fmla="*/ 116835 w 2133362"/>
              <a:gd name="connsiteY55" fmla="*/ 1039181 h 1875192"/>
              <a:gd name="connsiteX56" fmla="*/ 129335 w 2133362"/>
              <a:gd name="connsiteY56" fmla="*/ 1039181 h 1875192"/>
              <a:gd name="connsiteX57" fmla="*/ 1072682 w 2133362"/>
              <a:gd name="connsiteY57" fmla="*/ 1039014 h 1875192"/>
              <a:gd name="connsiteX58" fmla="*/ 743010 w 2133362"/>
              <a:gd name="connsiteY58" fmla="*/ 568507 h 1875192"/>
              <a:gd name="connsiteX59" fmla="*/ 743010 w 2133362"/>
              <a:gd name="connsiteY59" fmla="*/ 788177 h 1875192"/>
              <a:gd name="connsiteX60" fmla="*/ 1044348 w 2133362"/>
              <a:gd name="connsiteY60" fmla="*/ 788177 h 1875192"/>
              <a:gd name="connsiteX61" fmla="*/ 1044348 w 2133362"/>
              <a:gd name="connsiteY61" fmla="*/ 568507 h 1875192"/>
              <a:gd name="connsiteX62" fmla="*/ 743010 w 2133362"/>
              <a:gd name="connsiteY62" fmla="*/ 568507 h 1875192"/>
              <a:gd name="connsiteX63" fmla="*/ 1085515 w 2133362"/>
              <a:gd name="connsiteY63" fmla="*/ 568007 h 1875192"/>
              <a:gd name="connsiteX64" fmla="*/ 1085515 w 2133362"/>
              <a:gd name="connsiteY64" fmla="*/ 787843 h 1875192"/>
              <a:gd name="connsiteX65" fmla="*/ 1386685 w 2133362"/>
              <a:gd name="connsiteY65" fmla="*/ 787843 h 1875192"/>
              <a:gd name="connsiteX66" fmla="*/ 1386685 w 2133362"/>
              <a:gd name="connsiteY66" fmla="*/ 568007 h 1875192"/>
              <a:gd name="connsiteX67" fmla="*/ 1085515 w 2133362"/>
              <a:gd name="connsiteY67" fmla="*/ 568007 h 1875192"/>
              <a:gd name="connsiteX68" fmla="*/ 1486354 w 2133362"/>
              <a:gd name="connsiteY68" fmla="*/ 406505 h 1875192"/>
              <a:gd name="connsiteX69" fmla="*/ 1486354 w 2133362"/>
              <a:gd name="connsiteY69" fmla="*/ 837344 h 1875192"/>
              <a:gd name="connsiteX70" fmla="*/ 631009 w 2133362"/>
              <a:gd name="connsiteY70" fmla="*/ 837344 h 1875192"/>
              <a:gd name="connsiteX71" fmla="*/ 631009 w 2133362"/>
              <a:gd name="connsiteY71" fmla="*/ 410505 h 1875192"/>
              <a:gd name="connsiteX72" fmla="*/ 611175 w 2133362"/>
              <a:gd name="connsiteY72" fmla="*/ 439839 h 1875192"/>
              <a:gd name="connsiteX73" fmla="*/ 611508 w 2133362"/>
              <a:gd name="connsiteY73" fmla="*/ 854845 h 1875192"/>
              <a:gd name="connsiteX74" fmla="*/ 611508 w 2133362"/>
              <a:gd name="connsiteY74" fmla="*/ 864345 h 1875192"/>
              <a:gd name="connsiteX75" fmla="*/ 1507854 w 2133362"/>
              <a:gd name="connsiteY75" fmla="*/ 864345 h 1875192"/>
              <a:gd name="connsiteX76" fmla="*/ 1508354 w 2133362"/>
              <a:gd name="connsiteY76" fmla="*/ 861344 h 1875192"/>
              <a:gd name="connsiteX77" fmla="*/ 1508354 w 2133362"/>
              <a:gd name="connsiteY77" fmla="*/ 428839 h 1875192"/>
              <a:gd name="connsiteX78" fmla="*/ 1506021 w 2133362"/>
              <a:gd name="connsiteY78" fmla="*/ 422172 h 1875192"/>
              <a:gd name="connsiteX79" fmla="*/ 1486354 w 2133362"/>
              <a:gd name="connsiteY79" fmla="*/ 406505 h 1875192"/>
              <a:gd name="connsiteX80" fmla="*/ 1085182 w 2133362"/>
              <a:gd name="connsiteY80" fmla="*/ 402338 h 1875192"/>
              <a:gd name="connsiteX81" fmla="*/ 1085182 w 2133362"/>
              <a:gd name="connsiteY81" fmla="*/ 546007 h 1875192"/>
              <a:gd name="connsiteX82" fmla="*/ 1386186 w 2133362"/>
              <a:gd name="connsiteY82" fmla="*/ 546007 h 1875192"/>
              <a:gd name="connsiteX83" fmla="*/ 1386186 w 2133362"/>
              <a:gd name="connsiteY83" fmla="*/ 402338 h 1875192"/>
              <a:gd name="connsiteX84" fmla="*/ 1085182 w 2133362"/>
              <a:gd name="connsiteY84" fmla="*/ 402338 h 1875192"/>
              <a:gd name="connsiteX85" fmla="*/ 743010 w 2133362"/>
              <a:gd name="connsiteY85" fmla="*/ 402005 h 1875192"/>
              <a:gd name="connsiteX86" fmla="*/ 743010 w 2133362"/>
              <a:gd name="connsiteY86" fmla="*/ 546174 h 1875192"/>
              <a:gd name="connsiteX87" fmla="*/ 1044181 w 2133362"/>
              <a:gd name="connsiteY87" fmla="*/ 546174 h 1875192"/>
              <a:gd name="connsiteX88" fmla="*/ 1044181 w 2133362"/>
              <a:gd name="connsiteY88" fmla="*/ 402005 h 1875192"/>
              <a:gd name="connsiteX89" fmla="*/ 743010 w 2133362"/>
              <a:gd name="connsiteY89" fmla="*/ 402005 h 1875192"/>
              <a:gd name="connsiteX90" fmla="*/ 1060515 w 2133362"/>
              <a:gd name="connsiteY90" fmla="*/ 24835 h 1875192"/>
              <a:gd name="connsiteX91" fmla="*/ 1099849 w 2133362"/>
              <a:gd name="connsiteY91" fmla="*/ 54669 h 1875192"/>
              <a:gd name="connsiteX92" fmla="*/ 1522521 w 2133362"/>
              <a:gd name="connsiteY92" fmla="*/ 375006 h 1875192"/>
              <a:gd name="connsiteX93" fmla="*/ 1535688 w 2133362"/>
              <a:gd name="connsiteY93" fmla="*/ 410007 h 1875192"/>
              <a:gd name="connsiteX94" fmla="*/ 1497187 w 2133362"/>
              <a:gd name="connsiteY94" fmla="*/ 380840 h 1875192"/>
              <a:gd name="connsiteX95" fmla="*/ 1070682 w 2133362"/>
              <a:gd name="connsiteY95" fmla="*/ 55836 h 1875192"/>
              <a:gd name="connsiteX96" fmla="*/ 1055848 w 2133362"/>
              <a:gd name="connsiteY96" fmla="*/ 55669 h 1875192"/>
              <a:gd name="connsiteX97" fmla="*/ 598176 w 2133362"/>
              <a:gd name="connsiteY97" fmla="*/ 404340 h 1875192"/>
              <a:gd name="connsiteX98" fmla="*/ 590842 w 2133362"/>
              <a:gd name="connsiteY98" fmla="*/ 409840 h 1875192"/>
              <a:gd name="connsiteX99" fmla="*/ 602676 w 2133362"/>
              <a:gd name="connsiteY99" fmla="*/ 376173 h 1875192"/>
              <a:gd name="connsiteX100" fmla="*/ 1056348 w 2133362"/>
              <a:gd name="connsiteY100" fmla="*/ 27835 h 1875192"/>
              <a:gd name="connsiteX101" fmla="*/ 1060515 w 2133362"/>
              <a:gd name="connsiteY101" fmla="*/ 24835 h 1875192"/>
              <a:gd name="connsiteX102" fmla="*/ 1060514 w 2133362"/>
              <a:gd name="connsiteY102" fmla="*/ 3500 h 1875192"/>
              <a:gd name="connsiteX103" fmla="*/ 1054681 w 2133362"/>
              <a:gd name="connsiteY103" fmla="*/ 7667 h 1875192"/>
              <a:gd name="connsiteX104" fmla="*/ 813678 w 2133362"/>
              <a:gd name="connsiteY104" fmla="*/ 191502 h 1875192"/>
              <a:gd name="connsiteX105" fmla="*/ 581841 w 2133362"/>
              <a:gd name="connsiteY105" fmla="*/ 368171 h 1875192"/>
              <a:gd name="connsiteX106" fmla="*/ 572175 w 2133362"/>
              <a:gd name="connsiteY106" fmla="*/ 385338 h 1875192"/>
              <a:gd name="connsiteX107" fmla="*/ 572508 w 2133362"/>
              <a:gd name="connsiteY107" fmla="*/ 436172 h 1875192"/>
              <a:gd name="connsiteX108" fmla="*/ 573675 w 2133362"/>
              <a:gd name="connsiteY108" fmla="*/ 446172 h 1875192"/>
              <a:gd name="connsiteX109" fmla="*/ 1063515 w 2133362"/>
              <a:gd name="connsiteY109" fmla="*/ 83001 h 1875192"/>
              <a:gd name="connsiteX110" fmla="*/ 1552188 w 2133362"/>
              <a:gd name="connsiteY110" fmla="*/ 450672 h 1875192"/>
              <a:gd name="connsiteX111" fmla="*/ 1552355 w 2133362"/>
              <a:gd name="connsiteY111" fmla="*/ 389005 h 1875192"/>
              <a:gd name="connsiteX112" fmla="*/ 1539521 w 2133362"/>
              <a:gd name="connsiteY112" fmla="*/ 362338 h 1875192"/>
              <a:gd name="connsiteX113" fmla="*/ 1135682 w 2133362"/>
              <a:gd name="connsiteY113" fmla="*/ 59834 h 1875192"/>
              <a:gd name="connsiteX114" fmla="*/ 1060514 w 2133362"/>
              <a:gd name="connsiteY114" fmla="*/ 3500 h 1875192"/>
              <a:gd name="connsiteX115" fmla="*/ 1060014 w 2133362"/>
              <a:gd name="connsiteY115" fmla="*/ 0 h 1875192"/>
              <a:gd name="connsiteX116" fmla="*/ 1061681 w 2133362"/>
              <a:gd name="connsiteY116" fmla="*/ 0 h 1875192"/>
              <a:gd name="connsiteX117" fmla="*/ 1067181 w 2133362"/>
              <a:gd name="connsiteY117" fmla="*/ 5000 h 1875192"/>
              <a:gd name="connsiteX118" fmla="*/ 1501354 w 2133362"/>
              <a:gd name="connsiteY118" fmla="*/ 331004 h 1875192"/>
              <a:gd name="connsiteX119" fmla="*/ 1527521 w 2133362"/>
              <a:gd name="connsiteY119" fmla="*/ 339671 h 1875192"/>
              <a:gd name="connsiteX120" fmla="*/ 1836691 w 2133362"/>
              <a:gd name="connsiteY120" fmla="*/ 339004 h 1875192"/>
              <a:gd name="connsiteX121" fmla="*/ 1858525 w 2133362"/>
              <a:gd name="connsiteY121" fmla="*/ 353505 h 1875192"/>
              <a:gd name="connsiteX122" fmla="*/ 2125695 w 2133362"/>
              <a:gd name="connsiteY122" fmla="*/ 977013 h 1875192"/>
              <a:gd name="connsiteX123" fmla="*/ 2133362 w 2133362"/>
              <a:gd name="connsiteY123" fmla="*/ 993346 h 1875192"/>
              <a:gd name="connsiteX124" fmla="*/ 2133362 w 2133362"/>
              <a:gd name="connsiteY124" fmla="*/ 995013 h 1875192"/>
              <a:gd name="connsiteX125" fmla="*/ 2123529 w 2133362"/>
              <a:gd name="connsiteY125" fmla="*/ 995846 h 1875192"/>
              <a:gd name="connsiteX126" fmla="*/ 9833 w 2133362"/>
              <a:gd name="connsiteY126" fmla="*/ 995846 h 1875192"/>
              <a:gd name="connsiteX127" fmla="*/ 0 w 2133362"/>
              <a:gd name="connsiteY127" fmla="*/ 995013 h 1875192"/>
              <a:gd name="connsiteX128" fmla="*/ 0 w 2133362"/>
              <a:gd name="connsiteY128" fmla="*/ 993346 h 1875192"/>
              <a:gd name="connsiteX129" fmla="*/ 2833 w 2133362"/>
              <a:gd name="connsiteY129" fmla="*/ 988513 h 1875192"/>
              <a:gd name="connsiteX130" fmla="*/ 275337 w 2133362"/>
              <a:gd name="connsiteY130" fmla="*/ 352171 h 1875192"/>
              <a:gd name="connsiteX131" fmla="*/ 295337 w 2133362"/>
              <a:gd name="connsiteY131" fmla="*/ 339171 h 1875192"/>
              <a:gd name="connsiteX132" fmla="*/ 598508 w 2133362"/>
              <a:gd name="connsiteY132" fmla="*/ 340004 h 1875192"/>
              <a:gd name="connsiteX133" fmla="*/ 627675 w 2133362"/>
              <a:gd name="connsiteY133" fmla="*/ 330171 h 1875192"/>
              <a:gd name="connsiteX134" fmla="*/ 854678 w 2133362"/>
              <a:gd name="connsiteY134" fmla="*/ 156835 h 1875192"/>
              <a:gd name="connsiteX135" fmla="*/ 1060014 w 2133362"/>
              <a:gd name="connsiteY135" fmla="*/ 0 h 18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33362" h="1875192">
                <a:moveTo>
                  <a:pt x="1377686" y="1313851"/>
                </a:moveTo>
                <a:cubicBezTo>
                  <a:pt x="1377686" y="1362185"/>
                  <a:pt x="1377686" y="1409852"/>
                  <a:pt x="1377686" y="1457686"/>
                </a:cubicBezTo>
                <a:cubicBezTo>
                  <a:pt x="1451353" y="1457686"/>
                  <a:pt x="1524354" y="1457686"/>
                  <a:pt x="1597855" y="1457686"/>
                </a:cubicBezTo>
                <a:cubicBezTo>
                  <a:pt x="1597855" y="1409686"/>
                  <a:pt x="1597855" y="1362185"/>
                  <a:pt x="1597855" y="1313851"/>
                </a:cubicBezTo>
                <a:cubicBezTo>
                  <a:pt x="1524188" y="1313851"/>
                  <a:pt x="1451020" y="1313851"/>
                  <a:pt x="1377686" y="1313851"/>
                </a:cubicBezTo>
                <a:close/>
                <a:moveTo>
                  <a:pt x="266004" y="1313851"/>
                </a:moveTo>
                <a:cubicBezTo>
                  <a:pt x="266004" y="1361852"/>
                  <a:pt x="266004" y="1409352"/>
                  <a:pt x="266004" y="1458020"/>
                </a:cubicBezTo>
                <a:cubicBezTo>
                  <a:pt x="339672" y="1458020"/>
                  <a:pt x="412839" y="1458020"/>
                  <a:pt x="486340" y="1458020"/>
                </a:cubicBezTo>
                <a:cubicBezTo>
                  <a:pt x="486340" y="1409852"/>
                  <a:pt x="486340" y="1362018"/>
                  <a:pt x="486340" y="1313851"/>
                </a:cubicBezTo>
                <a:cubicBezTo>
                  <a:pt x="412839" y="1313851"/>
                  <a:pt x="339672" y="1313851"/>
                  <a:pt x="266004" y="1313851"/>
                </a:cubicBezTo>
                <a:close/>
                <a:moveTo>
                  <a:pt x="515841" y="1313684"/>
                </a:moveTo>
                <a:cubicBezTo>
                  <a:pt x="515841" y="1361852"/>
                  <a:pt x="515841" y="1409686"/>
                  <a:pt x="515841" y="1458020"/>
                </a:cubicBezTo>
                <a:cubicBezTo>
                  <a:pt x="596842" y="1458020"/>
                  <a:pt x="677176" y="1458020"/>
                  <a:pt x="758177" y="1458020"/>
                </a:cubicBezTo>
                <a:cubicBezTo>
                  <a:pt x="758177" y="1409519"/>
                  <a:pt x="758177" y="1361685"/>
                  <a:pt x="758177" y="1313684"/>
                </a:cubicBezTo>
                <a:cubicBezTo>
                  <a:pt x="677176" y="1313684"/>
                  <a:pt x="596842" y="1313684"/>
                  <a:pt x="515841" y="1313684"/>
                </a:cubicBezTo>
                <a:close/>
                <a:moveTo>
                  <a:pt x="1627189" y="1313518"/>
                </a:moveTo>
                <a:cubicBezTo>
                  <a:pt x="1627189" y="1362185"/>
                  <a:pt x="1627189" y="1410019"/>
                  <a:pt x="1627189" y="1457686"/>
                </a:cubicBezTo>
                <a:cubicBezTo>
                  <a:pt x="1708357" y="1457686"/>
                  <a:pt x="1789025" y="1457686"/>
                  <a:pt x="1869359" y="1457686"/>
                </a:cubicBezTo>
                <a:cubicBezTo>
                  <a:pt x="1869359" y="1409186"/>
                  <a:pt x="1869359" y="1361352"/>
                  <a:pt x="1869359" y="1313518"/>
                </a:cubicBezTo>
                <a:cubicBezTo>
                  <a:pt x="1788358" y="1313518"/>
                  <a:pt x="1708190" y="1313518"/>
                  <a:pt x="1627189" y="1313518"/>
                </a:cubicBezTo>
                <a:close/>
                <a:moveTo>
                  <a:pt x="1627022" y="1140515"/>
                </a:moveTo>
                <a:cubicBezTo>
                  <a:pt x="1627022" y="1188683"/>
                  <a:pt x="1627022" y="1236350"/>
                  <a:pt x="1627022" y="1284351"/>
                </a:cubicBezTo>
                <a:cubicBezTo>
                  <a:pt x="1707857" y="1284351"/>
                  <a:pt x="1788191" y="1284351"/>
                  <a:pt x="1869525" y="1284351"/>
                </a:cubicBezTo>
                <a:cubicBezTo>
                  <a:pt x="1869525" y="1236017"/>
                  <a:pt x="1869525" y="1188183"/>
                  <a:pt x="1869525" y="1140515"/>
                </a:cubicBezTo>
                <a:cubicBezTo>
                  <a:pt x="1788358" y="1140515"/>
                  <a:pt x="1707690" y="1140515"/>
                  <a:pt x="1627022" y="1140515"/>
                </a:cubicBezTo>
                <a:close/>
                <a:moveTo>
                  <a:pt x="515674" y="1140515"/>
                </a:moveTo>
                <a:cubicBezTo>
                  <a:pt x="515674" y="1188683"/>
                  <a:pt x="515674" y="1236350"/>
                  <a:pt x="515674" y="1284184"/>
                </a:cubicBezTo>
                <a:cubicBezTo>
                  <a:pt x="596842" y="1284184"/>
                  <a:pt x="677509" y="1284184"/>
                  <a:pt x="758344" y="1284184"/>
                </a:cubicBezTo>
                <a:cubicBezTo>
                  <a:pt x="758344" y="1236017"/>
                  <a:pt x="758344" y="1188349"/>
                  <a:pt x="758344" y="1140515"/>
                </a:cubicBezTo>
                <a:cubicBezTo>
                  <a:pt x="677176" y="1140515"/>
                  <a:pt x="596342" y="1140515"/>
                  <a:pt x="515674" y="1140515"/>
                </a:cubicBezTo>
                <a:close/>
                <a:moveTo>
                  <a:pt x="1377686" y="1140349"/>
                </a:moveTo>
                <a:cubicBezTo>
                  <a:pt x="1377686" y="1188516"/>
                  <a:pt x="1377686" y="1236183"/>
                  <a:pt x="1377686" y="1284351"/>
                </a:cubicBezTo>
                <a:cubicBezTo>
                  <a:pt x="1451353" y="1284351"/>
                  <a:pt x="1524354" y="1284351"/>
                  <a:pt x="1597355" y="1284351"/>
                </a:cubicBezTo>
                <a:cubicBezTo>
                  <a:pt x="1597355" y="1236017"/>
                  <a:pt x="1597355" y="1188183"/>
                  <a:pt x="1597355" y="1140349"/>
                </a:cubicBezTo>
                <a:cubicBezTo>
                  <a:pt x="1523854" y="1140349"/>
                  <a:pt x="1451020" y="1140349"/>
                  <a:pt x="1377686" y="1140349"/>
                </a:cubicBezTo>
                <a:close/>
                <a:moveTo>
                  <a:pt x="266337" y="1140349"/>
                </a:moveTo>
                <a:cubicBezTo>
                  <a:pt x="266337" y="1188683"/>
                  <a:pt x="266337" y="1236350"/>
                  <a:pt x="266337" y="1284184"/>
                </a:cubicBezTo>
                <a:cubicBezTo>
                  <a:pt x="340005" y="1284184"/>
                  <a:pt x="413006" y="1284184"/>
                  <a:pt x="486340" y="1284184"/>
                </a:cubicBezTo>
                <a:cubicBezTo>
                  <a:pt x="486340" y="1236017"/>
                  <a:pt x="486340" y="1188349"/>
                  <a:pt x="486340" y="1140349"/>
                </a:cubicBezTo>
                <a:cubicBezTo>
                  <a:pt x="412839" y="1140349"/>
                  <a:pt x="340005" y="1140349"/>
                  <a:pt x="266337" y="1140349"/>
                </a:cubicBezTo>
                <a:close/>
                <a:moveTo>
                  <a:pt x="1072682" y="1039014"/>
                </a:moveTo>
                <a:cubicBezTo>
                  <a:pt x="1379686" y="1039014"/>
                  <a:pt x="1686523" y="1039014"/>
                  <a:pt x="1993527" y="1039014"/>
                </a:cubicBezTo>
                <a:cubicBezTo>
                  <a:pt x="2010528" y="1039014"/>
                  <a:pt x="2010528" y="1039014"/>
                  <a:pt x="2010528" y="1056014"/>
                </a:cubicBezTo>
                <a:cubicBezTo>
                  <a:pt x="2010194" y="1329018"/>
                  <a:pt x="2010027" y="1602022"/>
                  <a:pt x="2010027" y="1875025"/>
                </a:cubicBezTo>
                <a:cubicBezTo>
                  <a:pt x="1760024" y="1875025"/>
                  <a:pt x="1510021" y="1875025"/>
                  <a:pt x="1260017" y="1875025"/>
                </a:cubicBezTo>
                <a:cubicBezTo>
                  <a:pt x="1260184" y="1873025"/>
                  <a:pt x="1260351" y="1871192"/>
                  <a:pt x="1260351" y="1869192"/>
                </a:cubicBezTo>
                <a:cubicBezTo>
                  <a:pt x="1260351" y="1675689"/>
                  <a:pt x="1260351" y="1482187"/>
                  <a:pt x="1260351" y="1288684"/>
                </a:cubicBezTo>
                <a:cubicBezTo>
                  <a:pt x="1260351" y="1286184"/>
                  <a:pt x="1260017" y="1283851"/>
                  <a:pt x="1260017" y="1280850"/>
                </a:cubicBezTo>
                <a:cubicBezTo>
                  <a:pt x="1140016" y="1280850"/>
                  <a:pt x="1020514" y="1280850"/>
                  <a:pt x="900179" y="1280850"/>
                </a:cubicBezTo>
                <a:cubicBezTo>
                  <a:pt x="900179" y="1284351"/>
                  <a:pt x="900179" y="1287351"/>
                  <a:pt x="900179" y="1290351"/>
                </a:cubicBezTo>
                <a:cubicBezTo>
                  <a:pt x="900179" y="1332018"/>
                  <a:pt x="900179" y="1373685"/>
                  <a:pt x="900179" y="1415352"/>
                </a:cubicBezTo>
                <a:cubicBezTo>
                  <a:pt x="900179" y="1568688"/>
                  <a:pt x="900179" y="1721856"/>
                  <a:pt x="900012" y="1875192"/>
                </a:cubicBezTo>
                <a:cubicBezTo>
                  <a:pt x="638842" y="1875192"/>
                  <a:pt x="377839" y="1875192"/>
                  <a:pt x="116669" y="1875192"/>
                </a:cubicBezTo>
                <a:cubicBezTo>
                  <a:pt x="116502" y="1872359"/>
                  <a:pt x="116335" y="1869692"/>
                  <a:pt x="116335" y="1866858"/>
                </a:cubicBezTo>
                <a:cubicBezTo>
                  <a:pt x="116335" y="1594022"/>
                  <a:pt x="116335" y="1321351"/>
                  <a:pt x="116335" y="1048514"/>
                </a:cubicBezTo>
                <a:cubicBezTo>
                  <a:pt x="116335" y="1045681"/>
                  <a:pt x="116669" y="1042681"/>
                  <a:pt x="116835" y="1039181"/>
                </a:cubicBezTo>
                <a:cubicBezTo>
                  <a:pt x="121502" y="1039181"/>
                  <a:pt x="125335" y="1039181"/>
                  <a:pt x="129335" y="1039181"/>
                </a:cubicBezTo>
                <a:cubicBezTo>
                  <a:pt x="443840" y="1039181"/>
                  <a:pt x="758177" y="1039014"/>
                  <a:pt x="1072682" y="1039014"/>
                </a:cubicBezTo>
                <a:close/>
                <a:moveTo>
                  <a:pt x="743010" y="568507"/>
                </a:moveTo>
                <a:cubicBezTo>
                  <a:pt x="743010" y="642175"/>
                  <a:pt x="743010" y="715009"/>
                  <a:pt x="743010" y="788177"/>
                </a:cubicBezTo>
                <a:cubicBezTo>
                  <a:pt x="843512" y="788177"/>
                  <a:pt x="943513" y="788177"/>
                  <a:pt x="1044348" y="788177"/>
                </a:cubicBezTo>
                <a:cubicBezTo>
                  <a:pt x="1044348" y="714509"/>
                  <a:pt x="1044348" y="641508"/>
                  <a:pt x="1044348" y="568507"/>
                </a:cubicBezTo>
                <a:cubicBezTo>
                  <a:pt x="943513" y="568507"/>
                  <a:pt x="843178" y="568507"/>
                  <a:pt x="743010" y="568507"/>
                </a:cubicBezTo>
                <a:close/>
                <a:moveTo>
                  <a:pt x="1085515" y="568007"/>
                </a:moveTo>
                <a:cubicBezTo>
                  <a:pt x="1085515" y="641842"/>
                  <a:pt x="1085515" y="714842"/>
                  <a:pt x="1085515" y="787843"/>
                </a:cubicBezTo>
                <a:cubicBezTo>
                  <a:pt x="1186350" y="787843"/>
                  <a:pt x="1286351" y="787843"/>
                  <a:pt x="1386685" y="787843"/>
                </a:cubicBezTo>
                <a:cubicBezTo>
                  <a:pt x="1386685" y="714343"/>
                  <a:pt x="1386685" y="641342"/>
                  <a:pt x="1386685" y="568007"/>
                </a:cubicBezTo>
                <a:cubicBezTo>
                  <a:pt x="1285518" y="568007"/>
                  <a:pt x="1185516" y="568007"/>
                  <a:pt x="1085515" y="568007"/>
                </a:cubicBezTo>
                <a:close/>
                <a:moveTo>
                  <a:pt x="1486354" y="406505"/>
                </a:moveTo>
                <a:cubicBezTo>
                  <a:pt x="1486354" y="551840"/>
                  <a:pt x="1486354" y="694509"/>
                  <a:pt x="1486354" y="837344"/>
                </a:cubicBezTo>
                <a:cubicBezTo>
                  <a:pt x="1201183" y="837344"/>
                  <a:pt x="916679" y="837344"/>
                  <a:pt x="631009" y="837344"/>
                </a:cubicBezTo>
                <a:cubicBezTo>
                  <a:pt x="631009" y="694842"/>
                  <a:pt x="631009" y="552840"/>
                  <a:pt x="631009" y="410505"/>
                </a:cubicBezTo>
                <a:cubicBezTo>
                  <a:pt x="616175" y="415505"/>
                  <a:pt x="611175" y="424839"/>
                  <a:pt x="611175" y="439839"/>
                </a:cubicBezTo>
                <a:cubicBezTo>
                  <a:pt x="611675" y="578174"/>
                  <a:pt x="611508" y="716509"/>
                  <a:pt x="611508" y="854845"/>
                </a:cubicBezTo>
                <a:cubicBezTo>
                  <a:pt x="611508" y="858011"/>
                  <a:pt x="611508" y="861344"/>
                  <a:pt x="611508" y="864345"/>
                </a:cubicBezTo>
                <a:cubicBezTo>
                  <a:pt x="911179" y="864345"/>
                  <a:pt x="1209517" y="864345"/>
                  <a:pt x="1507854" y="864345"/>
                </a:cubicBezTo>
                <a:cubicBezTo>
                  <a:pt x="1508021" y="862844"/>
                  <a:pt x="1508354" y="862011"/>
                  <a:pt x="1508354" y="861344"/>
                </a:cubicBezTo>
                <a:cubicBezTo>
                  <a:pt x="1508354" y="717176"/>
                  <a:pt x="1508354" y="573007"/>
                  <a:pt x="1508354" y="428839"/>
                </a:cubicBezTo>
                <a:cubicBezTo>
                  <a:pt x="1508354" y="426672"/>
                  <a:pt x="1507520" y="423506"/>
                  <a:pt x="1506021" y="422172"/>
                </a:cubicBezTo>
                <a:cubicBezTo>
                  <a:pt x="1500520" y="417172"/>
                  <a:pt x="1494354" y="412672"/>
                  <a:pt x="1486354" y="406505"/>
                </a:cubicBezTo>
                <a:close/>
                <a:moveTo>
                  <a:pt x="1085182" y="402338"/>
                </a:moveTo>
                <a:cubicBezTo>
                  <a:pt x="1085182" y="450506"/>
                  <a:pt x="1085182" y="498006"/>
                  <a:pt x="1085182" y="546007"/>
                </a:cubicBezTo>
                <a:cubicBezTo>
                  <a:pt x="1186183" y="546007"/>
                  <a:pt x="1286184" y="546007"/>
                  <a:pt x="1386186" y="546007"/>
                </a:cubicBezTo>
                <a:cubicBezTo>
                  <a:pt x="1386186" y="497673"/>
                  <a:pt x="1386186" y="449839"/>
                  <a:pt x="1386186" y="402338"/>
                </a:cubicBezTo>
                <a:cubicBezTo>
                  <a:pt x="1285518" y="402338"/>
                  <a:pt x="1185350" y="402338"/>
                  <a:pt x="1085182" y="402338"/>
                </a:cubicBezTo>
                <a:close/>
                <a:moveTo>
                  <a:pt x="743010" y="402005"/>
                </a:moveTo>
                <a:cubicBezTo>
                  <a:pt x="743010" y="450672"/>
                  <a:pt x="743010" y="498506"/>
                  <a:pt x="743010" y="546174"/>
                </a:cubicBezTo>
                <a:cubicBezTo>
                  <a:pt x="843845" y="546174"/>
                  <a:pt x="944013" y="546174"/>
                  <a:pt x="1044181" y="546174"/>
                </a:cubicBezTo>
                <a:cubicBezTo>
                  <a:pt x="1044181" y="497840"/>
                  <a:pt x="1044181" y="450006"/>
                  <a:pt x="1044181" y="402005"/>
                </a:cubicBezTo>
                <a:cubicBezTo>
                  <a:pt x="943513" y="402005"/>
                  <a:pt x="843678" y="402005"/>
                  <a:pt x="743010" y="402005"/>
                </a:cubicBezTo>
                <a:close/>
                <a:moveTo>
                  <a:pt x="1060515" y="24835"/>
                </a:moveTo>
                <a:cubicBezTo>
                  <a:pt x="1073515" y="34668"/>
                  <a:pt x="1086682" y="44669"/>
                  <a:pt x="1099849" y="54669"/>
                </a:cubicBezTo>
                <a:cubicBezTo>
                  <a:pt x="1240684" y="161504"/>
                  <a:pt x="1381353" y="268505"/>
                  <a:pt x="1522521" y="375006"/>
                </a:cubicBezTo>
                <a:cubicBezTo>
                  <a:pt x="1534855" y="384340"/>
                  <a:pt x="1539355" y="394507"/>
                  <a:pt x="1535688" y="410007"/>
                </a:cubicBezTo>
                <a:cubicBezTo>
                  <a:pt x="1522688" y="400173"/>
                  <a:pt x="1509854" y="390506"/>
                  <a:pt x="1497187" y="380840"/>
                </a:cubicBezTo>
                <a:cubicBezTo>
                  <a:pt x="1355019" y="272505"/>
                  <a:pt x="1212684" y="164337"/>
                  <a:pt x="1070682" y="55836"/>
                </a:cubicBezTo>
                <a:cubicBezTo>
                  <a:pt x="1065182" y="51669"/>
                  <a:pt x="1061682" y="51335"/>
                  <a:pt x="1055848" y="55669"/>
                </a:cubicBezTo>
                <a:cubicBezTo>
                  <a:pt x="903346" y="172004"/>
                  <a:pt x="750844" y="288172"/>
                  <a:pt x="598176" y="404340"/>
                </a:cubicBezTo>
                <a:cubicBezTo>
                  <a:pt x="596009" y="406007"/>
                  <a:pt x="593842" y="407673"/>
                  <a:pt x="590842" y="409840"/>
                </a:cubicBezTo>
                <a:cubicBezTo>
                  <a:pt x="588008" y="395507"/>
                  <a:pt x="590342" y="385506"/>
                  <a:pt x="602676" y="376173"/>
                </a:cubicBezTo>
                <a:cubicBezTo>
                  <a:pt x="754178" y="260338"/>
                  <a:pt x="905180" y="144003"/>
                  <a:pt x="1056348" y="27835"/>
                </a:cubicBezTo>
                <a:cubicBezTo>
                  <a:pt x="1057515" y="27002"/>
                  <a:pt x="1058515" y="26169"/>
                  <a:pt x="1060515" y="24835"/>
                </a:cubicBezTo>
                <a:close/>
                <a:moveTo>
                  <a:pt x="1060514" y="3500"/>
                </a:moveTo>
                <a:cubicBezTo>
                  <a:pt x="1058181" y="5167"/>
                  <a:pt x="1056348" y="6333"/>
                  <a:pt x="1054681" y="7667"/>
                </a:cubicBezTo>
                <a:cubicBezTo>
                  <a:pt x="974347" y="68834"/>
                  <a:pt x="894012" y="130168"/>
                  <a:pt x="813678" y="191502"/>
                </a:cubicBezTo>
                <a:cubicBezTo>
                  <a:pt x="736344" y="250336"/>
                  <a:pt x="659176" y="309337"/>
                  <a:pt x="581841" y="368171"/>
                </a:cubicBezTo>
                <a:cubicBezTo>
                  <a:pt x="576008" y="372672"/>
                  <a:pt x="571841" y="377338"/>
                  <a:pt x="572175" y="385338"/>
                </a:cubicBezTo>
                <a:cubicBezTo>
                  <a:pt x="572508" y="402338"/>
                  <a:pt x="572341" y="419172"/>
                  <a:pt x="572508" y="436172"/>
                </a:cubicBezTo>
                <a:cubicBezTo>
                  <a:pt x="572508" y="439005"/>
                  <a:pt x="573174" y="441839"/>
                  <a:pt x="573675" y="446172"/>
                </a:cubicBezTo>
                <a:cubicBezTo>
                  <a:pt x="740343" y="328004"/>
                  <a:pt x="899679" y="202836"/>
                  <a:pt x="1063515" y="83001"/>
                </a:cubicBezTo>
                <a:cubicBezTo>
                  <a:pt x="1225683" y="205503"/>
                  <a:pt x="1386685" y="329338"/>
                  <a:pt x="1552188" y="450672"/>
                </a:cubicBezTo>
                <a:cubicBezTo>
                  <a:pt x="1552188" y="428339"/>
                  <a:pt x="1551521" y="408672"/>
                  <a:pt x="1552355" y="389005"/>
                </a:cubicBezTo>
                <a:cubicBezTo>
                  <a:pt x="1552855" y="377172"/>
                  <a:pt x="1549021" y="369505"/>
                  <a:pt x="1539521" y="362338"/>
                </a:cubicBezTo>
                <a:cubicBezTo>
                  <a:pt x="1404853" y="261670"/>
                  <a:pt x="1270351" y="160669"/>
                  <a:pt x="1135682" y="59834"/>
                </a:cubicBezTo>
                <a:cubicBezTo>
                  <a:pt x="1110682" y="41001"/>
                  <a:pt x="1085682" y="22333"/>
                  <a:pt x="1060514" y="3500"/>
                </a:cubicBezTo>
                <a:close/>
                <a:moveTo>
                  <a:pt x="1060014" y="0"/>
                </a:moveTo>
                <a:cubicBezTo>
                  <a:pt x="1060514" y="0"/>
                  <a:pt x="1061181" y="0"/>
                  <a:pt x="1061681" y="0"/>
                </a:cubicBezTo>
                <a:cubicBezTo>
                  <a:pt x="1063515" y="1667"/>
                  <a:pt x="1065181" y="3500"/>
                  <a:pt x="1067181" y="5000"/>
                </a:cubicBezTo>
                <a:cubicBezTo>
                  <a:pt x="1211850" y="113668"/>
                  <a:pt x="1356685" y="222336"/>
                  <a:pt x="1501354" y="331004"/>
                </a:cubicBezTo>
                <a:cubicBezTo>
                  <a:pt x="1509354" y="337004"/>
                  <a:pt x="1517687" y="339671"/>
                  <a:pt x="1527521" y="339671"/>
                </a:cubicBezTo>
                <a:cubicBezTo>
                  <a:pt x="1630522" y="339338"/>
                  <a:pt x="1733524" y="339504"/>
                  <a:pt x="1836691" y="339004"/>
                </a:cubicBezTo>
                <a:cubicBezTo>
                  <a:pt x="1848192" y="339004"/>
                  <a:pt x="1854025" y="343004"/>
                  <a:pt x="1858525" y="353505"/>
                </a:cubicBezTo>
                <a:cubicBezTo>
                  <a:pt x="1947360" y="561507"/>
                  <a:pt x="2036527" y="769177"/>
                  <a:pt x="2125695" y="977013"/>
                </a:cubicBezTo>
                <a:cubicBezTo>
                  <a:pt x="2128029" y="982513"/>
                  <a:pt x="2130862" y="987846"/>
                  <a:pt x="2133362" y="993346"/>
                </a:cubicBezTo>
                <a:cubicBezTo>
                  <a:pt x="2133362" y="993846"/>
                  <a:pt x="2133362" y="994513"/>
                  <a:pt x="2133362" y="995013"/>
                </a:cubicBezTo>
                <a:cubicBezTo>
                  <a:pt x="2130029" y="995346"/>
                  <a:pt x="2126862" y="995846"/>
                  <a:pt x="2123529" y="995846"/>
                </a:cubicBezTo>
                <a:cubicBezTo>
                  <a:pt x="1419019" y="995846"/>
                  <a:pt x="714510" y="995846"/>
                  <a:pt x="9833" y="995846"/>
                </a:cubicBezTo>
                <a:cubicBezTo>
                  <a:pt x="6500" y="995846"/>
                  <a:pt x="3333" y="995346"/>
                  <a:pt x="0" y="995013"/>
                </a:cubicBezTo>
                <a:cubicBezTo>
                  <a:pt x="0" y="994513"/>
                  <a:pt x="0" y="993846"/>
                  <a:pt x="0" y="993346"/>
                </a:cubicBezTo>
                <a:cubicBezTo>
                  <a:pt x="1000" y="991679"/>
                  <a:pt x="2167" y="990180"/>
                  <a:pt x="2833" y="988513"/>
                </a:cubicBezTo>
                <a:cubicBezTo>
                  <a:pt x="93834" y="776343"/>
                  <a:pt x="184669" y="564341"/>
                  <a:pt x="275337" y="352171"/>
                </a:cubicBezTo>
                <a:cubicBezTo>
                  <a:pt x="279504" y="342504"/>
                  <a:pt x="284837" y="339004"/>
                  <a:pt x="295337" y="339171"/>
                </a:cubicBezTo>
                <a:cubicBezTo>
                  <a:pt x="396339" y="339671"/>
                  <a:pt x="497507" y="339671"/>
                  <a:pt x="598508" y="340004"/>
                </a:cubicBezTo>
                <a:cubicBezTo>
                  <a:pt x="609675" y="340004"/>
                  <a:pt x="618842" y="336838"/>
                  <a:pt x="627675" y="330171"/>
                </a:cubicBezTo>
                <a:cubicBezTo>
                  <a:pt x="703176" y="272337"/>
                  <a:pt x="779011" y="214669"/>
                  <a:pt x="854678" y="156835"/>
                </a:cubicBezTo>
                <a:cubicBezTo>
                  <a:pt x="923179" y="104501"/>
                  <a:pt x="991680" y="52167"/>
                  <a:pt x="1060014" y="0"/>
                </a:cubicBezTo>
                <a:close/>
              </a:path>
            </a:pathLst>
          </a:custGeom>
          <a:solidFill>
            <a:schemeClr val="accent3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6C10574-11D9-4C3F-A557-11344F37A7D3}"/>
              </a:ext>
            </a:extLst>
          </p:cNvPr>
          <p:cNvSpPr/>
          <p:nvPr/>
        </p:nvSpPr>
        <p:spPr>
          <a:xfrm>
            <a:off x="3299674" y="5295144"/>
            <a:ext cx="421108" cy="501178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5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Block Arc 25">
            <a:extLst>
              <a:ext uri="{FF2B5EF4-FFF2-40B4-BE49-F238E27FC236}">
                <a16:creationId xmlns:a16="http://schemas.microsoft.com/office/drawing/2014/main" id="{2817FD14-AB21-4592-AC1C-55F761E69162}"/>
              </a:ext>
            </a:extLst>
          </p:cNvPr>
          <p:cNvSpPr/>
          <p:nvPr/>
        </p:nvSpPr>
        <p:spPr>
          <a:xfrm>
            <a:off x="4218526" y="3722999"/>
            <a:ext cx="341539" cy="49342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1E4A45-C339-4E77-A6C2-996ADFE0EFF3}"/>
              </a:ext>
            </a:extLst>
          </p:cNvPr>
          <p:cNvSpPr>
            <a:spLocks/>
          </p:cNvSpPr>
          <p:nvPr/>
        </p:nvSpPr>
        <p:spPr bwMode="auto">
          <a:xfrm>
            <a:off x="8541384" y="5274509"/>
            <a:ext cx="341539" cy="549801"/>
          </a:xfrm>
          <a:custGeom>
            <a:avLst/>
            <a:gdLst>
              <a:gd name="connsiteX0" fmla="*/ 196850 w 485776"/>
              <a:gd name="connsiteY0" fmla="*/ 554978 h 781991"/>
              <a:gd name="connsiteX1" fmla="*/ 205332 w 485776"/>
              <a:gd name="connsiteY1" fmla="*/ 554978 h 781991"/>
              <a:gd name="connsiteX2" fmla="*/ 241572 w 485776"/>
              <a:gd name="connsiteY2" fmla="*/ 554978 h 781991"/>
              <a:gd name="connsiteX3" fmla="*/ 250825 w 485776"/>
              <a:gd name="connsiteY3" fmla="*/ 554978 h 781991"/>
              <a:gd name="connsiteX4" fmla="*/ 250825 w 485776"/>
              <a:gd name="connsiteY4" fmla="*/ 564089 h 781991"/>
              <a:gd name="connsiteX5" fmla="*/ 250825 w 485776"/>
              <a:gd name="connsiteY5" fmla="*/ 750862 h 781991"/>
              <a:gd name="connsiteX6" fmla="*/ 243886 w 485776"/>
              <a:gd name="connsiteY6" fmla="*/ 771362 h 781991"/>
              <a:gd name="connsiteX7" fmla="*/ 223838 w 485776"/>
              <a:gd name="connsiteY7" fmla="*/ 781991 h 781991"/>
              <a:gd name="connsiteX8" fmla="*/ 203790 w 485776"/>
              <a:gd name="connsiteY8" fmla="*/ 771362 h 781991"/>
              <a:gd name="connsiteX9" fmla="*/ 196850 w 485776"/>
              <a:gd name="connsiteY9" fmla="*/ 750862 h 781991"/>
              <a:gd name="connsiteX10" fmla="*/ 196850 w 485776"/>
              <a:gd name="connsiteY10" fmla="*/ 564089 h 781991"/>
              <a:gd name="connsiteX11" fmla="*/ 88546 w 485776"/>
              <a:gd name="connsiteY11" fmla="*/ 366066 h 781991"/>
              <a:gd name="connsiteX12" fmla="*/ 469975 w 485776"/>
              <a:gd name="connsiteY12" fmla="*/ 366066 h 781991"/>
              <a:gd name="connsiteX13" fmla="*/ 471488 w 485776"/>
              <a:gd name="connsiteY13" fmla="*/ 366066 h 781991"/>
              <a:gd name="connsiteX14" fmla="*/ 471488 w 485776"/>
              <a:gd name="connsiteY14" fmla="*/ 367592 h 781991"/>
              <a:gd name="connsiteX15" fmla="*/ 383699 w 485776"/>
              <a:gd name="connsiteY15" fmla="*/ 455348 h 781991"/>
              <a:gd name="connsiteX16" fmla="*/ 471488 w 485776"/>
              <a:gd name="connsiteY16" fmla="*/ 542340 h 781991"/>
              <a:gd name="connsiteX17" fmla="*/ 471488 w 485776"/>
              <a:gd name="connsiteY17" fmla="*/ 543866 h 781991"/>
              <a:gd name="connsiteX18" fmla="*/ 88546 w 485776"/>
              <a:gd name="connsiteY18" fmla="*/ 543866 h 781991"/>
              <a:gd name="connsiteX19" fmla="*/ 0 w 485776"/>
              <a:gd name="connsiteY19" fmla="*/ 455348 h 781991"/>
              <a:gd name="connsiteX20" fmla="*/ 196850 w 485776"/>
              <a:gd name="connsiteY20" fmla="*/ 277166 h 781991"/>
              <a:gd name="connsiteX21" fmla="*/ 205332 w 485776"/>
              <a:gd name="connsiteY21" fmla="*/ 277166 h 781991"/>
              <a:gd name="connsiteX22" fmla="*/ 241572 w 485776"/>
              <a:gd name="connsiteY22" fmla="*/ 277166 h 781991"/>
              <a:gd name="connsiteX23" fmla="*/ 250825 w 485776"/>
              <a:gd name="connsiteY23" fmla="*/ 277166 h 781991"/>
              <a:gd name="connsiteX24" fmla="*/ 250825 w 485776"/>
              <a:gd name="connsiteY24" fmla="*/ 285394 h 781991"/>
              <a:gd name="connsiteX25" fmla="*/ 250825 w 485776"/>
              <a:gd name="connsiteY25" fmla="*/ 345231 h 781991"/>
              <a:gd name="connsiteX26" fmla="*/ 250825 w 485776"/>
              <a:gd name="connsiteY26" fmla="*/ 354954 h 781991"/>
              <a:gd name="connsiteX27" fmla="*/ 241572 w 485776"/>
              <a:gd name="connsiteY27" fmla="*/ 354954 h 781991"/>
              <a:gd name="connsiteX28" fmla="*/ 205332 w 485776"/>
              <a:gd name="connsiteY28" fmla="*/ 354954 h 781991"/>
              <a:gd name="connsiteX29" fmla="*/ 196850 w 485776"/>
              <a:gd name="connsiteY29" fmla="*/ 354954 h 781991"/>
              <a:gd name="connsiteX30" fmla="*/ 196850 w 485776"/>
              <a:gd name="connsiteY30" fmla="*/ 345231 h 781991"/>
              <a:gd name="connsiteX31" fmla="*/ 196850 w 485776"/>
              <a:gd name="connsiteY31" fmla="*/ 285394 h 781991"/>
              <a:gd name="connsiteX32" fmla="*/ 14288 w 485776"/>
              <a:gd name="connsiteY32" fmla="*/ 86666 h 781991"/>
              <a:gd name="connsiteX33" fmla="*/ 397846 w 485776"/>
              <a:gd name="connsiteY33" fmla="*/ 86666 h 781991"/>
              <a:gd name="connsiteX34" fmla="*/ 485776 w 485776"/>
              <a:gd name="connsiteY34" fmla="*/ 173979 h 781991"/>
              <a:gd name="connsiteX35" fmla="*/ 397846 w 485776"/>
              <a:gd name="connsiteY35" fmla="*/ 261291 h 781991"/>
              <a:gd name="connsiteX36" fmla="*/ 15804 w 485776"/>
              <a:gd name="connsiteY36" fmla="*/ 261291 h 781991"/>
              <a:gd name="connsiteX37" fmla="*/ 14288 w 485776"/>
              <a:gd name="connsiteY37" fmla="*/ 261291 h 781991"/>
              <a:gd name="connsiteX38" fmla="*/ 14288 w 485776"/>
              <a:gd name="connsiteY38" fmla="*/ 260539 h 781991"/>
              <a:gd name="connsiteX39" fmla="*/ 102218 w 485776"/>
              <a:gd name="connsiteY39" fmla="*/ 173979 h 781991"/>
              <a:gd name="connsiteX40" fmla="*/ 14288 w 485776"/>
              <a:gd name="connsiteY40" fmla="*/ 88172 h 781991"/>
              <a:gd name="connsiteX41" fmla="*/ 223838 w 485776"/>
              <a:gd name="connsiteY41" fmla="*/ 115 h 781991"/>
              <a:gd name="connsiteX42" fmla="*/ 243886 w 485776"/>
              <a:gd name="connsiteY42" fmla="*/ 9259 h 781991"/>
              <a:gd name="connsiteX43" fmla="*/ 250825 w 485776"/>
              <a:gd name="connsiteY43" fmla="*/ 30595 h 781991"/>
              <a:gd name="connsiteX44" fmla="*/ 250825 w 485776"/>
              <a:gd name="connsiteY44" fmla="*/ 67933 h 781991"/>
              <a:gd name="connsiteX45" fmla="*/ 250825 w 485776"/>
              <a:gd name="connsiteY45" fmla="*/ 75553 h 781991"/>
              <a:gd name="connsiteX46" fmla="*/ 241572 w 485776"/>
              <a:gd name="connsiteY46" fmla="*/ 75553 h 781991"/>
              <a:gd name="connsiteX47" fmla="*/ 205332 w 485776"/>
              <a:gd name="connsiteY47" fmla="*/ 75553 h 781991"/>
              <a:gd name="connsiteX48" fmla="*/ 196850 w 485776"/>
              <a:gd name="connsiteY48" fmla="*/ 75553 h 781991"/>
              <a:gd name="connsiteX49" fmla="*/ 196850 w 485776"/>
              <a:gd name="connsiteY49" fmla="*/ 67933 h 781991"/>
              <a:gd name="connsiteX50" fmla="*/ 196850 w 485776"/>
              <a:gd name="connsiteY50" fmla="*/ 30595 h 781991"/>
              <a:gd name="connsiteX51" fmla="*/ 203790 w 485776"/>
              <a:gd name="connsiteY51" fmla="*/ 9259 h 781991"/>
              <a:gd name="connsiteX52" fmla="*/ 223838 w 485776"/>
              <a:gd name="connsiteY52" fmla="*/ 115 h 78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776" h="781991">
                <a:moveTo>
                  <a:pt x="196850" y="554978"/>
                </a:moveTo>
                <a:lnTo>
                  <a:pt x="205332" y="554978"/>
                </a:lnTo>
                <a:lnTo>
                  <a:pt x="241572" y="554978"/>
                </a:lnTo>
                <a:lnTo>
                  <a:pt x="250825" y="554978"/>
                </a:lnTo>
                <a:lnTo>
                  <a:pt x="250825" y="564089"/>
                </a:lnTo>
                <a:lnTo>
                  <a:pt x="250825" y="750862"/>
                </a:lnTo>
                <a:cubicBezTo>
                  <a:pt x="250825" y="758455"/>
                  <a:pt x="248512" y="765288"/>
                  <a:pt x="243886" y="771362"/>
                </a:cubicBezTo>
                <a:cubicBezTo>
                  <a:pt x="239259" y="777436"/>
                  <a:pt x="232320" y="781991"/>
                  <a:pt x="223838" y="781991"/>
                </a:cubicBezTo>
                <a:cubicBezTo>
                  <a:pt x="216127" y="781991"/>
                  <a:pt x="208416" y="777436"/>
                  <a:pt x="203790" y="771362"/>
                </a:cubicBezTo>
                <a:cubicBezTo>
                  <a:pt x="199163" y="765288"/>
                  <a:pt x="196850" y="758455"/>
                  <a:pt x="196850" y="750862"/>
                </a:cubicBezTo>
                <a:lnTo>
                  <a:pt x="196850" y="564089"/>
                </a:lnTo>
                <a:close/>
                <a:moveTo>
                  <a:pt x="88546" y="366066"/>
                </a:moveTo>
                <a:lnTo>
                  <a:pt x="469975" y="366066"/>
                </a:lnTo>
                <a:lnTo>
                  <a:pt x="471488" y="366066"/>
                </a:lnTo>
                <a:lnTo>
                  <a:pt x="471488" y="367592"/>
                </a:lnTo>
                <a:lnTo>
                  <a:pt x="383699" y="455348"/>
                </a:lnTo>
                <a:lnTo>
                  <a:pt x="471488" y="542340"/>
                </a:lnTo>
                <a:lnTo>
                  <a:pt x="471488" y="543866"/>
                </a:lnTo>
                <a:lnTo>
                  <a:pt x="88546" y="543866"/>
                </a:lnTo>
                <a:lnTo>
                  <a:pt x="0" y="455348"/>
                </a:lnTo>
                <a:close/>
                <a:moveTo>
                  <a:pt x="196850" y="277166"/>
                </a:moveTo>
                <a:lnTo>
                  <a:pt x="205332" y="277166"/>
                </a:lnTo>
                <a:lnTo>
                  <a:pt x="241572" y="277166"/>
                </a:lnTo>
                <a:lnTo>
                  <a:pt x="250825" y="277166"/>
                </a:lnTo>
                <a:lnTo>
                  <a:pt x="250825" y="285394"/>
                </a:lnTo>
                <a:lnTo>
                  <a:pt x="250825" y="345231"/>
                </a:lnTo>
                <a:lnTo>
                  <a:pt x="250825" y="354954"/>
                </a:lnTo>
                <a:lnTo>
                  <a:pt x="241572" y="354954"/>
                </a:lnTo>
                <a:lnTo>
                  <a:pt x="205332" y="354954"/>
                </a:lnTo>
                <a:lnTo>
                  <a:pt x="196850" y="354954"/>
                </a:lnTo>
                <a:lnTo>
                  <a:pt x="196850" y="345231"/>
                </a:lnTo>
                <a:lnTo>
                  <a:pt x="196850" y="285394"/>
                </a:lnTo>
                <a:close/>
                <a:moveTo>
                  <a:pt x="14288" y="86666"/>
                </a:moveTo>
                <a:lnTo>
                  <a:pt x="397846" y="86666"/>
                </a:lnTo>
                <a:lnTo>
                  <a:pt x="485776" y="173979"/>
                </a:lnTo>
                <a:lnTo>
                  <a:pt x="397846" y="261291"/>
                </a:lnTo>
                <a:lnTo>
                  <a:pt x="15804" y="261291"/>
                </a:lnTo>
                <a:lnTo>
                  <a:pt x="14288" y="261291"/>
                </a:lnTo>
                <a:lnTo>
                  <a:pt x="14288" y="260539"/>
                </a:lnTo>
                <a:lnTo>
                  <a:pt x="102218" y="173979"/>
                </a:lnTo>
                <a:lnTo>
                  <a:pt x="14288" y="88172"/>
                </a:lnTo>
                <a:close/>
                <a:moveTo>
                  <a:pt x="223838" y="115"/>
                </a:moveTo>
                <a:cubicBezTo>
                  <a:pt x="232320" y="-647"/>
                  <a:pt x="239259" y="2401"/>
                  <a:pt x="243886" y="9259"/>
                </a:cubicBezTo>
                <a:cubicBezTo>
                  <a:pt x="248512" y="15355"/>
                  <a:pt x="250825" y="22213"/>
                  <a:pt x="250825" y="30595"/>
                </a:cubicBezTo>
                <a:lnTo>
                  <a:pt x="250825" y="67933"/>
                </a:lnTo>
                <a:lnTo>
                  <a:pt x="250825" y="75553"/>
                </a:lnTo>
                <a:lnTo>
                  <a:pt x="241572" y="75553"/>
                </a:lnTo>
                <a:lnTo>
                  <a:pt x="205332" y="75553"/>
                </a:lnTo>
                <a:lnTo>
                  <a:pt x="196850" y="75553"/>
                </a:lnTo>
                <a:lnTo>
                  <a:pt x="196850" y="67933"/>
                </a:lnTo>
                <a:lnTo>
                  <a:pt x="196850" y="30595"/>
                </a:lnTo>
                <a:cubicBezTo>
                  <a:pt x="196850" y="22213"/>
                  <a:pt x="199163" y="15355"/>
                  <a:pt x="203790" y="9259"/>
                </a:cubicBezTo>
                <a:cubicBezTo>
                  <a:pt x="208416" y="2401"/>
                  <a:pt x="216127" y="115"/>
                  <a:pt x="223838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531928-DE91-4889-AAA4-873DCC0F372C}"/>
              </a:ext>
            </a:extLst>
          </p:cNvPr>
          <p:cNvGrpSpPr/>
          <p:nvPr/>
        </p:nvGrpSpPr>
        <p:grpSpPr>
          <a:xfrm>
            <a:off x="4953425" y="1647574"/>
            <a:ext cx="2285150" cy="1078798"/>
            <a:chOff x="7026501" y="4509120"/>
            <a:chExt cx="1499710" cy="1078798"/>
          </a:xfrm>
          <a:noFill/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FAC945-D6C0-451C-8F7E-E5112A636C4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725733-0632-4AE5-B1E9-F9B33BCF22B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FE77D6-1661-4E0E-B557-7E92626C76C0}"/>
              </a:ext>
            </a:extLst>
          </p:cNvPr>
          <p:cNvGrpSpPr/>
          <p:nvPr/>
        </p:nvGrpSpPr>
        <p:grpSpPr>
          <a:xfrm>
            <a:off x="8451865" y="3430311"/>
            <a:ext cx="2285150" cy="1078798"/>
            <a:chOff x="7026501" y="4509120"/>
            <a:chExt cx="1499710" cy="1078798"/>
          </a:xfrm>
          <a:noFill/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A78EC6-051B-4951-82FB-021AC9029BE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3448CBE-183B-4DF2-8DB9-D3E22D0E3E72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D0AC50-E4AB-4C7F-8202-E5A9D04CA9CF}"/>
              </a:ext>
            </a:extLst>
          </p:cNvPr>
          <p:cNvGrpSpPr/>
          <p:nvPr/>
        </p:nvGrpSpPr>
        <p:grpSpPr>
          <a:xfrm>
            <a:off x="9352298" y="4988913"/>
            <a:ext cx="2285150" cy="1078798"/>
            <a:chOff x="7026501" y="4509120"/>
            <a:chExt cx="1499710" cy="1078798"/>
          </a:xfrm>
          <a:noFill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23C00A-5F59-4DA9-A685-D2A4640FC5B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987076-5D7F-41B5-9916-84D5F231C470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85D467C-3CFF-4D75-8B81-C3A0837E9E67}"/>
              </a:ext>
            </a:extLst>
          </p:cNvPr>
          <p:cNvGrpSpPr/>
          <p:nvPr/>
        </p:nvGrpSpPr>
        <p:grpSpPr>
          <a:xfrm>
            <a:off x="1416372" y="3430311"/>
            <a:ext cx="2285150" cy="1078798"/>
            <a:chOff x="7026501" y="4509120"/>
            <a:chExt cx="1499710" cy="1078798"/>
          </a:xfrm>
          <a:noFill/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595934-E0C9-4D2C-9A24-CFC7B4D132F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C62A0F-732A-40D2-941F-240FBEB29391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E53C8-9F33-4E96-9F62-870FCF886B93}"/>
              </a:ext>
            </a:extLst>
          </p:cNvPr>
          <p:cNvGrpSpPr/>
          <p:nvPr/>
        </p:nvGrpSpPr>
        <p:grpSpPr>
          <a:xfrm>
            <a:off x="578317" y="4988913"/>
            <a:ext cx="2285150" cy="1078798"/>
            <a:chOff x="7026501" y="4509120"/>
            <a:chExt cx="1499710" cy="1078798"/>
          </a:xfrm>
          <a:noFill/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3A527E-CFB8-4AFC-95BB-03149DC27AF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097F94-6923-44BC-889D-08ED43A8E18D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0B8A1D-72A3-4F38-AC64-33972AB39930}"/>
              </a:ext>
            </a:extLst>
          </p:cNvPr>
          <p:cNvCxnSpPr>
            <a:cxnSpLocks/>
            <a:stCxn id="31" idx="6"/>
            <a:endCxn id="4" idx="1"/>
          </p:cNvCxnSpPr>
          <p:nvPr/>
        </p:nvCxnSpPr>
        <p:spPr>
          <a:xfrm flipV="1">
            <a:off x="4002826" y="5516662"/>
            <a:ext cx="998742" cy="1165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277FE1-CE9D-42FA-AA57-470444FB438D}"/>
              </a:ext>
            </a:extLst>
          </p:cNvPr>
          <p:cNvCxnSpPr>
            <a:cxnSpLocks/>
            <a:stCxn id="29" idx="4"/>
            <a:endCxn id="28" idx="2"/>
          </p:cNvCxnSpPr>
          <p:nvPr/>
        </p:nvCxnSpPr>
        <p:spPr>
          <a:xfrm flipH="1">
            <a:off x="6096754" y="3840114"/>
            <a:ext cx="7680" cy="61835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D15E89-AD94-4EAA-807B-E1A3D5A178A2}"/>
              </a:ext>
            </a:extLst>
          </p:cNvPr>
          <p:cNvCxnSpPr>
            <a:cxnSpLocks/>
            <a:stCxn id="33" idx="3"/>
          </p:cNvCxnSpPr>
          <p:nvPr/>
        </p:nvCxnSpPr>
        <p:spPr>
          <a:xfrm flipH="1">
            <a:off x="6792209" y="4318030"/>
            <a:ext cx="668926" cy="6023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960F377-3F5C-4B87-B9C3-4EDBEC8262C6}"/>
              </a:ext>
            </a:extLst>
          </p:cNvPr>
          <p:cNvCxnSpPr>
            <a:cxnSpLocks/>
            <a:stCxn id="32" idx="2"/>
            <a:endCxn id="4" idx="74"/>
          </p:cNvCxnSpPr>
          <p:nvPr/>
        </p:nvCxnSpPr>
        <p:spPr>
          <a:xfrm flipH="1">
            <a:off x="7218758" y="5528313"/>
            <a:ext cx="987283" cy="137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">
            <a:extLst>
              <a:ext uri="{FF2B5EF4-FFF2-40B4-BE49-F238E27FC236}">
                <a16:creationId xmlns:a16="http://schemas.microsoft.com/office/drawing/2014/main" id="{DABE9082-1A2D-40D9-BF6D-A7728157D710}"/>
              </a:ext>
            </a:extLst>
          </p:cNvPr>
          <p:cNvSpPr/>
          <p:nvPr/>
        </p:nvSpPr>
        <p:spPr>
          <a:xfrm>
            <a:off x="8755401" y="717532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7" name="직사각형 2">
            <a:extLst>
              <a:ext uri="{FF2B5EF4-FFF2-40B4-BE49-F238E27FC236}">
                <a16:creationId xmlns:a16="http://schemas.microsoft.com/office/drawing/2014/main" id="{3E5E0BDF-1E16-43AC-9C41-3A62D510A4DC}"/>
              </a:ext>
            </a:extLst>
          </p:cNvPr>
          <p:cNvSpPr/>
          <p:nvPr/>
        </p:nvSpPr>
        <p:spPr>
          <a:xfrm>
            <a:off x="8755401" y="1234706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Get a modern PowerPoint  Presentation that is beautifully designed</a:t>
            </a:r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58B9F86B-1796-4F59-BD9F-9EF87AACF5F7}"/>
              </a:ext>
            </a:extLst>
          </p:cNvPr>
          <p:cNvSpPr/>
          <p:nvPr/>
        </p:nvSpPr>
        <p:spPr>
          <a:xfrm>
            <a:off x="8755401" y="5174213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PRESENTATION</a:t>
            </a:r>
          </a:p>
        </p:txBody>
      </p:sp>
      <p:sp>
        <p:nvSpPr>
          <p:cNvPr id="9" name="직사각형 16">
            <a:extLst>
              <a:ext uri="{FF2B5EF4-FFF2-40B4-BE49-F238E27FC236}">
                <a16:creationId xmlns:a16="http://schemas.microsoft.com/office/drawing/2014/main" id="{1E921DB9-DB92-4000-95DD-1D5610D2B978}"/>
              </a:ext>
            </a:extLst>
          </p:cNvPr>
          <p:cNvSpPr/>
          <p:nvPr/>
        </p:nvSpPr>
        <p:spPr>
          <a:xfrm>
            <a:off x="8755401" y="5691387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Get a modern PowerPoint  Presentation that is beautifully designed</a:t>
            </a:r>
          </a:p>
        </p:txBody>
      </p:sp>
      <p:sp>
        <p:nvSpPr>
          <p:cNvPr id="10" name="직사각형 17">
            <a:extLst>
              <a:ext uri="{FF2B5EF4-FFF2-40B4-BE49-F238E27FC236}">
                <a16:creationId xmlns:a16="http://schemas.microsoft.com/office/drawing/2014/main" id="{AC087E85-0DEB-4CE8-BA37-E703A4B0D88E}"/>
              </a:ext>
            </a:extLst>
          </p:cNvPr>
          <p:cNvSpPr/>
          <p:nvPr/>
        </p:nvSpPr>
        <p:spPr>
          <a:xfrm>
            <a:off x="1673103" y="4927930"/>
            <a:ext cx="294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3"/>
                </a:solidFill>
              </a:rPr>
              <a:t>PRESENTATION</a:t>
            </a:r>
          </a:p>
        </p:txBody>
      </p:sp>
      <p:sp>
        <p:nvSpPr>
          <p:cNvPr id="11" name="직사각형 21">
            <a:extLst>
              <a:ext uri="{FF2B5EF4-FFF2-40B4-BE49-F238E27FC236}">
                <a16:creationId xmlns:a16="http://schemas.microsoft.com/office/drawing/2014/main" id="{FD4A548D-4399-412A-A14B-F1B98FCFFC7A}"/>
              </a:ext>
            </a:extLst>
          </p:cNvPr>
          <p:cNvSpPr/>
          <p:nvPr/>
        </p:nvSpPr>
        <p:spPr>
          <a:xfrm>
            <a:off x="2321214" y="5445104"/>
            <a:ext cx="2294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Get a modern PowerPoint  Presentation that is beautifully designed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96FC2-6E32-4B19-ABB3-A725E748577C}"/>
              </a:ext>
            </a:extLst>
          </p:cNvPr>
          <p:cNvSpPr txBox="1"/>
          <p:nvPr/>
        </p:nvSpPr>
        <p:spPr>
          <a:xfrm>
            <a:off x="718645" y="2038936"/>
            <a:ext cx="3389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audience and add a unique zing and appeal to your Presentations. Easy to change colors, photos and Text. Get a modern PowerPoint Presentation that is beautifully designed. I hope and I believe that this Template will your Time, Money and Reputation. Get a modern PowerPoint  Presentation that is beautifully designed.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A7828-BAC0-4902-836A-6CA0A42BDD5C}"/>
              </a:ext>
            </a:extLst>
          </p:cNvPr>
          <p:cNvSpPr txBox="1"/>
          <p:nvPr/>
        </p:nvSpPr>
        <p:spPr>
          <a:xfrm>
            <a:off x="718645" y="460583"/>
            <a:ext cx="4054929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  <a:latin typeface="+mj-lt"/>
              </a:rPr>
              <a:t>Create</a:t>
            </a:r>
          </a:p>
          <a:p>
            <a:r>
              <a:rPr lang="en-US" altLang="ko-KR" sz="3200" dirty="0">
                <a:solidFill>
                  <a:schemeClr val="accent4"/>
                </a:solidFill>
                <a:latin typeface="+mj-lt"/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Professional </a:t>
            </a:r>
          </a:p>
          <a:p>
            <a:r>
              <a:rPr lang="en-US" altLang="ko-KR" sz="3200" dirty="0">
                <a:solidFill>
                  <a:schemeClr val="accent3"/>
                </a:solidFill>
                <a:latin typeface="+mj-lt"/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  <a:latin typeface="+mj-lt"/>
              </a:rPr>
              <a:t>Presentation</a:t>
            </a:r>
            <a:endParaRPr lang="ko-KR" altLang="en-US" sz="32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1E38A-49AD-4763-BD5B-FBA580791B3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912C06-77B0-4C6D-BB80-9DB38B1EE85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13F8E3F-C126-4AB1-A268-2DB1559D9D6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76FC79-44E1-4CCB-B2F7-00033A7C8866}"/>
              </a:ext>
            </a:extLst>
          </p:cNvPr>
          <p:cNvGrpSpPr/>
          <p:nvPr/>
        </p:nvGrpSpPr>
        <p:grpSpPr>
          <a:xfrm>
            <a:off x="4133748" y="2237362"/>
            <a:ext cx="3924505" cy="3404680"/>
            <a:chOff x="4707811" y="2157673"/>
            <a:chExt cx="2927761" cy="253996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3FE74A-A323-4ACB-B8B8-AE45C60C8B10}"/>
                </a:ext>
              </a:extLst>
            </p:cNvPr>
            <p:cNvSpPr/>
            <p:nvPr/>
          </p:nvSpPr>
          <p:spPr>
            <a:xfrm>
              <a:off x="4707811" y="2157673"/>
              <a:ext cx="2066181" cy="2539961"/>
            </a:xfrm>
            <a:custGeom>
              <a:avLst/>
              <a:gdLst>
                <a:gd name="connsiteX0" fmla="*/ 2061891 w 2066181"/>
                <a:gd name="connsiteY0" fmla="*/ 2211825 h 2539961"/>
                <a:gd name="connsiteX1" fmla="*/ 1995693 w 2066181"/>
                <a:gd name="connsiteY1" fmla="*/ 1886261 h 2539961"/>
                <a:gd name="connsiteX2" fmla="*/ 1814146 w 2066181"/>
                <a:gd name="connsiteY2" fmla="*/ 2022468 h 2539961"/>
                <a:gd name="connsiteX3" fmla="*/ 1690131 w 2066181"/>
                <a:gd name="connsiteY3" fmla="*/ 2053901 h 2539961"/>
                <a:gd name="connsiteX4" fmla="*/ 1679367 w 2066181"/>
                <a:gd name="connsiteY4" fmla="*/ 2069236 h 2539961"/>
                <a:gd name="connsiteX5" fmla="*/ 1558495 w 2066181"/>
                <a:gd name="connsiteY5" fmla="*/ 2143531 h 2539961"/>
                <a:gd name="connsiteX6" fmla="*/ 1495630 w 2066181"/>
                <a:gd name="connsiteY6" fmla="*/ 2168296 h 2539961"/>
                <a:gd name="connsiteX7" fmla="*/ 1450291 w 2066181"/>
                <a:gd name="connsiteY7" fmla="*/ 2172201 h 2539961"/>
                <a:gd name="connsiteX8" fmla="*/ 1448672 w 2066181"/>
                <a:gd name="connsiteY8" fmla="*/ 2133530 h 2539961"/>
                <a:gd name="connsiteX9" fmla="*/ 1495916 w 2066181"/>
                <a:gd name="connsiteY9" fmla="*/ 2047709 h 2539961"/>
                <a:gd name="connsiteX10" fmla="*/ 1555352 w 2066181"/>
                <a:gd name="connsiteY10" fmla="*/ 1984178 h 2539961"/>
                <a:gd name="connsiteX11" fmla="*/ 1603739 w 2066181"/>
                <a:gd name="connsiteY11" fmla="*/ 1967414 h 2539961"/>
                <a:gd name="connsiteX12" fmla="*/ 1641553 w 2066181"/>
                <a:gd name="connsiteY12" fmla="*/ 1863972 h 2539961"/>
                <a:gd name="connsiteX13" fmla="*/ 1905777 w 2066181"/>
                <a:gd name="connsiteY13" fmla="*/ 1635944 h 2539961"/>
                <a:gd name="connsiteX14" fmla="*/ 1935685 w 2066181"/>
                <a:gd name="connsiteY14" fmla="*/ 1601082 h 2539961"/>
                <a:gd name="connsiteX15" fmla="*/ 1641934 w 2066181"/>
                <a:gd name="connsiteY15" fmla="*/ 137280 h 2539961"/>
                <a:gd name="connsiteX16" fmla="*/ 1493439 w 2066181"/>
                <a:gd name="connsiteY16" fmla="*/ 4692 h 2539961"/>
                <a:gd name="connsiteX17" fmla="*/ 60498 w 2066181"/>
                <a:gd name="connsiteY17" fmla="*/ 300729 h 2539961"/>
                <a:gd name="connsiteX18" fmla="*/ 60689 w 2066181"/>
                <a:gd name="connsiteY18" fmla="*/ 300253 h 2539961"/>
                <a:gd name="connsiteX19" fmla="*/ 8682 w 2066181"/>
                <a:gd name="connsiteY19" fmla="*/ 440270 h 2539961"/>
                <a:gd name="connsiteX20" fmla="*/ 132983 w 2066181"/>
                <a:gd name="connsiteY20" fmla="*/ 1041107 h 2539961"/>
                <a:gd name="connsiteX21" fmla="*/ 312149 w 2066181"/>
                <a:gd name="connsiteY21" fmla="*/ 1967414 h 2539961"/>
                <a:gd name="connsiteX22" fmla="*/ 1161874 w 2066181"/>
                <a:gd name="connsiteY22" fmla="*/ 2539961 h 2539961"/>
                <a:gd name="connsiteX23" fmla="*/ 1951401 w 2066181"/>
                <a:gd name="connsiteY23" fmla="*/ 2382608 h 2539961"/>
                <a:gd name="connsiteX24" fmla="*/ 2061891 w 2066181"/>
                <a:gd name="connsiteY24" fmla="*/ 2211825 h 253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66181" h="2539961">
                  <a:moveTo>
                    <a:pt x="2061891" y="2211825"/>
                  </a:moveTo>
                  <a:cubicBezTo>
                    <a:pt x="2057319" y="2185631"/>
                    <a:pt x="2012933" y="1968557"/>
                    <a:pt x="1995693" y="1886261"/>
                  </a:cubicBezTo>
                  <a:cubicBezTo>
                    <a:pt x="1930732" y="1925694"/>
                    <a:pt x="1875963" y="1978844"/>
                    <a:pt x="1814146" y="2022468"/>
                  </a:cubicBezTo>
                  <a:cubicBezTo>
                    <a:pt x="1777951" y="2047995"/>
                    <a:pt x="1741375" y="2082952"/>
                    <a:pt x="1690131" y="2053901"/>
                  </a:cubicBezTo>
                  <a:cubicBezTo>
                    <a:pt x="1686416" y="2058949"/>
                    <a:pt x="1681082" y="2063521"/>
                    <a:pt x="1679367" y="2069236"/>
                  </a:cubicBezTo>
                  <a:cubicBezTo>
                    <a:pt x="1660698" y="2129624"/>
                    <a:pt x="1619074" y="2150294"/>
                    <a:pt x="1558495" y="2143531"/>
                  </a:cubicBezTo>
                  <a:cubicBezTo>
                    <a:pt x="1534778" y="2140864"/>
                    <a:pt x="1513156" y="2148389"/>
                    <a:pt x="1495630" y="2168296"/>
                  </a:cubicBezTo>
                  <a:cubicBezTo>
                    <a:pt x="1484295" y="2181155"/>
                    <a:pt x="1466865" y="2188584"/>
                    <a:pt x="1450291" y="2172201"/>
                  </a:cubicBezTo>
                  <a:lnTo>
                    <a:pt x="1448672" y="2133530"/>
                  </a:lnTo>
                  <a:cubicBezTo>
                    <a:pt x="1481819" y="2113146"/>
                    <a:pt x="1492010" y="2082666"/>
                    <a:pt x="1495916" y="2047709"/>
                  </a:cubicBezTo>
                  <a:cubicBezTo>
                    <a:pt x="1499916" y="2011705"/>
                    <a:pt x="1515442" y="1988083"/>
                    <a:pt x="1555352" y="1984178"/>
                  </a:cubicBezTo>
                  <a:cubicBezTo>
                    <a:pt x="1571830" y="1982558"/>
                    <a:pt x="1587642" y="1973224"/>
                    <a:pt x="1603739" y="1967414"/>
                  </a:cubicBezTo>
                  <a:cubicBezTo>
                    <a:pt x="1575164" y="1918074"/>
                    <a:pt x="1613359" y="1889499"/>
                    <a:pt x="1641553" y="1863972"/>
                  </a:cubicBezTo>
                  <a:cubicBezTo>
                    <a:pt x="1727755" y="1785962"/>
                    <a:pt x="1817384" y="1711572"/>
                    <a:pt x="1905777" y="1635944"/>
                  </a:cubicBezTo>
                  <a:cubicBezTo>
                    <a:pt x="1917683" y="1625752"/>
                    <a:pt x="1932161" y="1618227"/>
                    <a:pt x="1935685" y="1601082"/>
                  </a:cubicBezTo>
                  <a:cubicBezTo>
                    <a:pt x="1885583" y="1351336"/>
                    <a:pt x="1673176" y="292157"/>
                    <a:pt x="1641934" y="137280"/>
                  </a:cubicBezTo>
                  <a:cubicBezTo>
                    <a:pt x="1614788" y="3454"/>
                    <a:pt x="1569449" y="-9977"/>
                    <a:pt x="1493439" y="4692"/>
                  </a:cubicBezTo>
                  <a:cubicBezTo>
                    <a:pt x="1135109" y="74034"/>
                    <a:pt x="133841" y="284060"/>
                    <a:pt x="60498" y="300729"/>
                  </a:cubicBezTo>
                  <a:cubicBezTo>
                    <a:pt x="60498" y="300729"/>
                    <a:pt x="60689" y="300253"/>
                    <a:pt x="60689" y="300253"/>
                  </a:cubicBezTo>
                  <a:cubicBezTo>
                    <a:pt x="-23608" y="321398"/>
                    <a:pt x="2491" y="385692"/>
                    <a:pt x="8682" y="440270"/>
                  </a:cubicBezTo>
                  <a:cubicBezTo>
                    <a:pt x="50116" y="640581"/>
                    <a:pt x="92216" y="840701"/>
                    <a:pt x="132983" y="1041107"/>
                  </a:cubicBezTo>
                  <a:cubicBezTo>
                    <a:pt x="194134" y="1341716"/>
                    <a:pt x="251760" y="1666614"/>
                    <a:pt x="312149" y="1967414"/>
                  </a:cubicBezTo>
                  <a:cubicBezTo>
                    <a:pt x="497505" y="2096192"/>
                    <a:pt x="967659" y="2408802"/>
                    <a:pt x="1161874" y="2539961"/>
                  </a:cubicBezTo>
                  <a:cubicBezTo>
                    <a:pt x="1341706" y="2504433"/>
                    <a:pt x="1867486" y="2395753"/>
                    <a:pt x="1951401" y="2382608"/>
                  </a:cubicBezTo>
                  <a:cubicBezTo>
                    <a:pt x="2054367" y="2366130"/>
                    <a:pt x="2077131" y="2298788"/>
                    <a:pt x="2061891" y="2211825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60E943-0799-442E-A3C9-E65D7F0E3285}"/>
                </a:ext>
              </a:extLst>
            </p:cNvPr>
            <p:cNvSpPr/>
            <p:nvPr/>
          </p:nvSpPr>
          <p:spPr>
            <a:xfrm>
              <a:off x="5020055" y="4003654"/>
              <a:ext cx="849725" cy="693693"/>
            </a:xfrm>
            <a:custGeom>
              <a:avLst/>
              <a:gdLst>
                <a:gd name="connsiteX0" fmla="*/ 849725 w 849725"/>
                <a:gd name="connsiteY0" fmla="*/ 693694 h 693693"/>
                <a:gd name="connsiteX1" fmla="*/ 0 w 849725"/>
                <a:gd name="connsiteY1" fmla="*/ 121146 h 693693"/>
                <a:gd name="connsiteX2" fmla="*/ 575977 w 849725"/>
                <a:gd name="connsiteY2" fmla="*/ 3893 h 693693"/>
                <a:gd name="connsiteX3" fmla="*/ 733425 w 849725"/>
                <a:gd name="connsiteY3" fmla="*/ 100096 h 693693"/>
                <a:gd name="connsiteX4" fmla="*/ 849725 w 849725"/>
                <a:gd name="connsiteY4" fmla="*/ 693694 h 6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725" h="693693">
                  <a:moveTo>
                    <a:pt x="849725" y="693694"/>
                  </a:moveTo>
                  <a:cubicBezTo>
                    <a:pt x="731806" y="623781"/>
                    <a:pt x="28861" y="145054"/>
                    <a:pt x="0" y="121146"/>
                  </a:cubicBezTo>
                  <a:cubicBezTo>
                    <a:pt x="79820" y="102191"/>
                    <a:pt x="436721" y="31897"/>
                    <a:pt x="575977" y="3893"/>
                  </a:cubicBezTo>
                  <a:cubicBezTo>
                    <a:pt x="657034" y="-12394"/>
                    <a:pt x="717613" y="22943"/>
                    <a:pt x="733425" y="100096"/>
                  </a:cubicBezTo>
                  <a:cubicBezTo>
                    <a:pt x="772573" y="291548"/>
                    <a:pt x="849249" y="687407"/>
                    <a:pt x="849725" y="69369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F58FBD3-F900-4648-8233-D6AF3314AD65}"/>
                </a:ext>
              </a:extLst>
            </p:cNvPr>
            <p:cNvSpPr/>
            <p:nvPr/>
          </p:nvSpPr>
          <p:spPr>
            <a:xfrm>
              <a:off x="6301438" y="3654551"/>
              <a:ext cx="654477" cy="568000"/>
            </a:xfrm>
            <a:custGeom>
              <a:avLst/>
              <a:gdLst>
                <a:gd name="connsiteX0" fmla="*/ 654478 w 654477"/>
                <a:gd name="connsiteY0" fmla="*/ 179356 h 568000"/>
                <a:gd name="connsiteX1" fmla="*/ 220614 w 654477"/>
                <a:gd name="connsiteY1" fmla="*/ 525590 h 568000"/>
                <a:gd name="connsiteX2" fmla="*/ 96599 w 654477"/>
                <a:gd name="connsiteY2" fmla="*/ 557022 h 568000"/>
                <a:gd name="connsiteX3" fmla="*/ 10111 w 654477"/>
                <a:gd name="connsiteY3" fmla="*/ 470345 h 568000"/>
                <a:gd name="connsiteX4" fmla="*/ 47925 w 654477"/>
                <a:gd name="connsiteY4" fmla="*/ 366903 h 568000"/>
                <a:gd name="connsiteX5" fmla="*/ 479122 w 654477"/>
                <a:gd name="connsiteY5" fmla="*/ 0 h 568000"/>
                <a:gd name="connsiteX6" fmla="*/ 654478 w 654477"/>
                <a:gd name="connsiteY6" fmla="*/ 179356 h 5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77" h="568000">
                  <a:moveTo>
                    <a:pt x="654478" y="179356"/>
                  </a:moveTo>
                  <a:cubicBezTo>
                    <a:pt x="622093" y="220885"/>
                    <a:pt x="282336" y="481965"/>
                    <a:pt x="220614" y="525590"/>
                  </a:cubicBezTo>
                  <a:cubicBezTo>
                    <a:pt x="184419" y="551117"/>
                    <a:pt x="147843" y="586073"/>
                    <a:pt x="96599" y="557022"/>
                  </a:cubicBezTo>
                  <a:cubicBezTo>
                    <a:pt x="66214" y="526066"/>
                    <a:pt x="35734" y="494443"/>
                    <a:pt x="10111" y="470345"/>
                  </a:cubicBezTo>
                  <a:cubicBezTo>
                    <a:pt x="-18464" y="421005"/>
                    <a:pt x="19732" y="392430"/>
                    <a:pt x="47925" y="366903"/>
                  </a:cubicBezTo>
                  <a:cubicBezTo>
                    <a:pt x="134127" y="288893"/>
                    <a:pt x="468264" y="6096"/>
                    <a:pt x="479122" y="0"/>
                  </a:cubicBezTo>
                  <a:cubicBezTo>
                    <a:pt x="537606" y="59722"/>
                    <a:pt x="595994" y="119539"/>
                    <a:pt x="654478" y="1793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894A5C-3D2D-4F83-9A49-CA90E06E799B}"/>
                </a:ext>
              </a:extLst>
            </p:cNvPr>
            <p:cNvSpPr/>
            <p:nvPr/>
          </p:nvSpPr>
          <p:spPr>
            <a:xfrm>
              <a:off x="6147101" y="4124800"/>
              <a:ext cx="207502" cy="204978"/>
            </a:xfrm>
            <a:custGeom>
              <a:avLst/>
              <a:gdLst>
                <a:gd name="connsiteX0" fmla="*/ 164449 w 207502"/>
                <a:gd name="connsiteY0" fmla="*/ 0 h 204978"/>
                <a:gd name="connsiteX1" fmla="*/ 207502 w 207502"/>
                <a:gd name="connsiteY1" fmla="*/ 43148 h 204978"/>
                <a:gd name="connsiteX2" fmla="*/ 156258 w 207502"/>
                <a:gd name="connsiteY2" fmla="*/ 87154 h 204978"/>
                <a:gd name="connsiteX3" fmla="*/ 104537 w 207502"/>
                <a:gd name="connsiteY3" fmla="*/ 128778 h 204978"/>
                <a:gd name="connsiteX4" fmla="*/ 11097 w 207502"/>
                <a:gd name="connsiteY4" fmla="*/ 204978 h 204978"/>
                <a:gd name="connsiteX5" fmla="*/ 9477 w 207502"/>
                <a:gd name="connsiteY5" fmla="*/ 166211 h 204978"/>
                <a:gd name="connsiteX6" fmla="*/ 56721 w 207502"/>
                <a:gd name="connsiteY6" fmla="*/ 80391 h 204978"/>
                <a:gd name="connsiteX7" fmla="*/ 116157 w 207502"/>
                <a:gd name="connsiteY7" fmla="*/ 16859 h 204978"/>
                <a:gd name="connsiteX8" fmla="*/ 164449 w 207502"/>
                <a:gd name="connsiteY8" fmla="*/ 0 h 20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02" h="204978">
                  <a:moveTo>
                    <a:pt x="164449" y="0"/>
                  </a:moveTo>
                  <a:cubicBezTo>
                    <a:pt x="182928" y="15812"/>
                    <a:pt x="192167" y="26194"/>
                    <a:pt x="207502" y="43148"/>
                  </a:cubicBezTo>
                  <a:cubicBezTo>
                    <a:pt x="189500" y="58674"/>
                    <a:pt x="173784" y="72200"/>
                    <a:pt x="156258" y="87154"/>
                  </a:cubicBezTo>
                  <a:cubicBezTo>
                    <a:pt x="122730" y="73819"/>
                    <a:pt x="100441" y="102489"/>
                    <a:pt x="104537" y="128778"/>
                  </a:cubicBezTo>
                  <a:cubicBezTo>
                    <a:pt x="73390" y="154210"/>
                    <a:pt x="42243" y="179546"/>
                    <a:pt x="11097" y="204978"/>
                  </a:cubicBezTo>
                  <a:cubicBezTo>
                    <a:pt x="-1857" y="191071"/>
                    <a:pt x="-4810" y="174974"/>
                    <a:pt x="9477" y="166211"/>
                  </a:cubicBezTo>
                  <a:cubicBezTo>
                    <a:pt x="42624" y="145828"/>
                    <a:pt x="52816" y="115348"/>
                    <a:pt x="56721" y="80391"/>
                  </a:cubicBezTo>
                  <a:cubicBezTo>
                    <a:pt x="60722" y="44387"/>
                    <a:pt x="76248" y="20764"/>
                    <a:pt x="116157" y="16859"/>
                  </a:cubicBezTo>
                  <a:cubicBezTo>
                    <a:pt x="132541" y="15145"/>
                    <a:pt x="148352" y="5905"/>
                    <a:pt x="16444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06BDD43-AFAF-49DD-9833-F4D79C87E9E7}"/>
                </a:ext>
              </a:extLst>
            </p:cNvPr>
            <p:cNvSpPr/>
            <p:nvPr/>
          </p:nvSpPr>
          <p:spPr>
            <a:xfrm>
              <a:off x="6158197" y="4167949"/>
              <a:ext cx="239839" cy="171239"/>
            </a:xfrm>
            <a:custGeom>
              <a:avLst/>
              <a:gdLst>
                <a:gd name="connsiteX0" fmla="*/ 145161 w 239839"/>
                <a:gd name="connsiteY0" fmla="*/ 44005 h 171239"/>
                <a:gd name="connsiteX1" fmla="*/ 196406 w 239839"/>
                <a:gd name="connsiteY1" fmla="*/ 0 h 171239"/>
                <a:gd name="connsiteX2" fmla="*/ 239840 w 239839"/>
                <a:gd name="connsiteY2" fmla="*/ 43529 h 171239"/>
                <a:gd name="connsiteX3" fmla="*/ 229076 w 239839"/>
                <a:gd name="connsiteY3" fmla="*/ 58864 h 171239"/>
                <a:gd name="connsiteX4" fmla="*/ 108204 w 239839"/>
                <a:gd name="connsiteY4" fmla="*/ 133159 h 171239"/>
                <a:gd name="connsiteX5" fmla="*/ 45339 w 239839"/>
                <a:gd name="connsiteY5" fmla="*/ 157925 h 171239"/>
                <a:gd name="connsiteX6" fmla="*/ 0 w 239839"/>
                <a:gd name="connsiteY6" fmla="*/ 161830 h 171239"/>
                <a:gd name="connsiteX7" fmla="*/ 93441 w 239839"/>
                <a:gd name="connsiteY7" fmla="*/ 85630 h 171239"/>
                <a:gd name="connsiteX8" fmla="*/ 145161 w 239839"/>
                <a:gd name="connsiteY8" fmla="*/ 44005 h 1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839" h="171239">
                  <a:moveTo>
                    <a:pt x="145161" y="44005"/>
                  </a:moveTo>
                  <a:cubicBezTo>
                    <a:pt x="164307" y="28004"/>
                    <a:pt x="176403" y="17050"/>
                    <a:pt x="196406" y="0"/>
                  </a:cubicBezTo>
                  <a:cubicBezTo>
                    <a:pt x="210883" y="14573"/>
                    <a:pt x="225362" y="29051"/>
                    <a:pt x="239840" y="43529"/>
                  </a:cubicBezTo>
                  <a:cubicBezTo>
                    <a:pt x="236125" y="48577"/>
                    <a:pt x="230791" y="53150"/>
                    <a:pt x="229076" y="58864"/>
                  </a:cubicBezTo>
                  <a:cubicBezTo>
                    <a:pt x="210407" y="119253"/>
                    <a:pt x="168783" y="139922"/>
                    <a:pt x="108204" y="133159"/>
                  </a:cubicBezTo>
                  <a:cubicBezTo>
                    <a:pt x="84487" y="130492"/>
                    <a:pt x="62865" y="138017"/>
                    <a:pt x="45339" y="157925"/>
                  </a:cubicBezTo>
                  <a:cubicBezTo>
                    <a:pt x="34004" y="170783"/>
                    <a:pt x="16573" y="178213"/>
                    <a:pt x="0" y="161830"/>
                  </a:cubicBezTo>
                  <a:cubicBezTo>
                    <a:pt x="31147" y="136493"/>
                    <a:pt x="62294" y="111062"/>
                    <a:pt x="93441" y="85630"/>
                  </a:cubicBezTo>
                  <a:cubicBezTo>
                    <a:pt x="114681" y="91154"/>
                    <a:pt x="154209" y="78296"/>
                    <a:pt x="145161" y="4400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068FBC-9DAE-4795-9C28-7C0F9EC61780}"/>
                </a:ext>
              </a:extLst>
            </p:cNvPr>
            <p:cNvSpPr/>
            <p:nvPr/>
          </p:nvSpPr>
          <p:spPr>
            <a:xfrm>
              <a:off x="6850760" y="3186397"/>
              <a:ext cx="682847" cy="586930"/>
            </a:xfrm>
            <a:custGeom>
              <a:avLst/>
              <a:gdLst>
                <a:gd name="connsiteX0" fmla="*/ 0 w 682847"/>
                <a:gd name="connsiteY0" fmla="*/ 406622 h 586930"/>
                <a:gd name="connsiteX1" fmla="*/ 536353 w 682847"/>
                <a:gd name="connsiteY1" fmla="*/ 0 h 586930"/>
                <a:gd name="connsiteX2" fmla="*/ 681895 w 682847"/>
                <a:gd name="connsiteY2" fmla="*/ 146304 h 586930"/>
                <a:gd name="connsiteX3" fmla="*/ 682847 w 682847"/>
                <a:gd name="connsiteY3" fmla="*/ 148876 h 586930"/>
                <a:gd name="connsiteX4" fmla="*/ 182023 w 682847"/>
                <a:gd name="connsiteY4" fmla="*/ 586930 h 586930"/>
                <a:gd name="connsiteX5" fmla="*/ 0 w 682847"/>
                <a:gd name="connsiteY5" fmla="*/ 406622 h 58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847" h="586930">
                  <a:moveTo>
                    <a:pt x="0" y="406622"/>
                  </a:moveTo>
                  <a:cubicBezTo>
                    <a:pt x="41148" y="369951"/>
                    <a:pt x="497681" y="15335"/>
                    <a:pt x="536353" y="0"/>
                  </a:cubicBezTo>
                  <a:cubicBezTo>
                    <a:pt x="584835" y="48768"/>
                    <a:pt x="633413" y="97536"/>
                    <a:pt x="681895" y="146304"/>
                  </a:cubicBezTo>
                  <a:cubicBezTo>
                    <a:pt x="681895" y="146304"/>
                    <a:pt x="682847" y="148876"/>
                    <a:pt x="682847" y="148876"/>
                  </a:cubicBezTo>
                  <a:cubicBezTo>
                    <a:pt x="676751" y="156400"/>
                    <a:pt x="201263" y="573405"/>
                    <a:pt x="182023" y="586930"/>
                  </a:cubicBezTo>
                  <a:cubicBezTo>
                    <a:pt x="121348" y="526828"/>
                    <a:pt x="60674" y="466725"/>
                    <a:pt x="0" y="4066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6F30F66-8320-427E-9AFB-9293A699FD7B}"/>
                </a:ext>
              </a:extLst>
            </p:cNvPr>
            <p:cNvSpPr/>
            <p:nvPr/>
          </p:nvSpPr>
          <p:spPr>
            <a:xfrm>
              <a:off x="7439882" y="3109197"/>
              <a:ext cx="195690" cy="174355"/>
            </a:xfrm>
            <a:custGeom>
              <a:avLst/>
              <a:gdLst>
                <a:gd name="connsiteX0" fmla="*/ 133635 w 195690"/>
                <a:gd name="connsiteY0" fmla="*/ 174355 h 174355"/>
                <a:gd name="connsiteX1" fmla="*/ 0 w 195690"/>
                <a:gd name="connsiteY1" fmla="*/ 45482 h 174355"/>
                <a:gd name="connsiteX2" fmla="*/ 112776 w 195690"/>
                <a:gd name="connsiteY2" fmla="*/ 1286 h 174355"/>
                <a:gd name="connsiteX3" fmla="*/ 188309 w 195690"/>
                <a:gd name="connsiteY3" fmla="*/ 93583 h 174355"/>
                <a:gd name="connsiteX4" fmla="*/ 133635 w 195690"/>
                <a:gd name="connsiteY4" fmla="*/ 174355 h 17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90" h="174355">
                  <a:moveTo>
                    <a:pt x="133635" y="174355"/>
                  </a:moveTo>
                  <a:cubicBezTo>
                    <a:pt x="89059" y="131398"/>
                    <a:pt x="44482" y="88440"/>
                    <a:pt x="0" y="45482"/>
                  </a:cubicBezTo>
                  <a:cubicBezTo>
                    <a:pt x="34575" y="23098"/>
                    <a:pt x="72009" y="6334"/>
                    <a:pt x="112776" y="1286"/>
                  </a:cubicBezTo>
                  <a:cubicBezTo>
                    <a:pt x="182213" y="-7382"/>
                    <a:pt x="210407" y="28242"/>
                    <a:pt x="188309" y="93583"/>
                  </a:cubicBezTo>
                  <a:cubicBezTo>
                    <a:pt x="185832" y="101013"/>
                    <a:pt x="156876" y="160925"/>
                    <a:pt x="133635" y="17435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554ED8-E27A-46FD-89B5-F303F623E7B5}"/>
                </a:ext>
              </a:extLst>
            </p:cNvPr>
            <p:cNvSpPr/>
            <p:nvPr/>
          </p:nvSpPr>
          <p:spPr>
            <a:xfrm>
              <a:off x="7387017" y="3154679"/>
              <a:ext cx="186499" cy="177927"/>
            </a:xfrm>
            <a:custGeom>
              <a:avLst/>
              <a:gdLst>
                <a:gd name="connsiteX0" fmla="*/ 52864 w 186499"/>
                <a:gd name="connsiteY0" fmla="*/ 0 h 177927"/>
                <a:gd name="connsiteX1" fmla="*/ 186500 w 186499"/>
                <a:gd name="connsiteY1" fmla="*/ 128873 h 177927"/>
                <a:gd name="connsiteX2" fmla="*/ 145542 w 186499"/>
                <a:gd name="connsiteY2" fmla="*/ 177927 h 177927"/>
                <a:gd name="connsiteX3" fmla="*/ 0 w 186499"/>
                <a:gd name="connsiteY3" fmla="*/ 31718 h 177927"/>
                <a:gd name="connsiteX4" fmla="*/ 52864 w 186499"/>
                <a:gd name="connsiteY4" fmla="*/ 0 h 17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99" h="177927">
                  <a:moveTo>
                    <a:pt x="52864" y="0"/>
                  </a:moveTo>
                  <a:cubicBezTo>
                    <a:pt x="97441" y="42958"/>
                    <a:pt x="142018" y="85916"/>
                    <a:pt x="186500" y="128873"/>
                  </a:cubicBezTo>
                  <a:cubicBezTo>
                    <a:pt x="180594" y="151733"/>
                    <a:pt x="163068" y="164783"/>
                    <a:pt x="145542" y="177927"/>
                  </a:cubicBezTo>
                  <a:cubicBezTo>
                    <a:pt x="97060" y="129159"/>
                    <a:pt x="48578" y="80391"/>
                    <a:pt x="0" y="31718"/>
                  </a:cubicBezTo>
                  <a:cubicBezTo>
                    <a:pt x="14002" y="15050"/>
                    <a:pt x="32957" y="6668"/>
                    <a:pt x="528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55DF8F-0763-4138-A31D-B80A6F2B4C40}"/>
                </a:ext>
              </a:extLst>
            </p:cNvPr>
            <p:cNvSpPr/>
            <p:nvPr/>
          </p:nvSpPr>
          <p:spPr>
            <a:xfrm>
              <a:off x="6780561" y="3593020"/>
              <a:ext cx="252221" cy="240887"/>
            </a:xfrm>
            <a:custGeom>
              <a:avLst/>
              <a:gdLst>
                <a:gd name="connsiteX0" fmla="*/ 70199 w 252221"/>
                <a:gd name="connsiteY0" fmla="*/ 0 h 240887"/>
                <a:gd name="connsiteX1" fmla="*/ 252222 w 252221"/>
                <a:gd name="connsiteY1" fmla="*/ 180308 h 240887"/>
                <a:gd name="connsiteX2" fmla="*/ 175356 w 252221"/>
                <a:gd name="connsiteY2" fmla="*/ 240887 h 240887"/>
                <a:gd name="connsiteX3" fmla="*/ 0 w 252221"/>
                <a:gd name="connsiteY3" fmla="*/ 61436 h 240887"/>
                <a:gd name="connsiteX4" fmla="*/ 70199 w 252221"/>
                <a:gd name="connsiteY4" fmla="*/ 0 h 24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221" h="240887">
                  <a:moveTo>
                    <a:pt x="70199" y="0"/>
                  </a:moveTo>
                  <a:cubicBezTo>
                    <a:pt x="130873" y="60103"/>
                    <a:pt x="191548" y="120205"/>
                    <a:pt x="252222" y="180308"/>
                  </a:cubicBezTo>
                  <a:cubicBezTo>
                    <a:pt x="220599" y="207359"/>
                    <a:pt x="206597" y="219932"/>
                    <a:pt x="175356" y="240887"/>
                  </a:cubicBezTo>
                  <a:cubicBezTo>
                    <a:pt x="116872" y="181070"/>
                    <a:pt x="58484" y="121253"/>
                    <a:pt x="0" y="61436"/>
                  </a:cubicBezTo>
                  <a:cubicBezTo>
                    <a:pt x="15716" y="44482"/>
                    <a:pt x="36386" y="27718"/>
                    <a:pt x="701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A7ADC1-FE3E-450B-AA51-D07B450B4101}"/>
                </a:ext>
              </a:extLst>
            </p:cNvPr>
            <p:cNvSpPr/>
            <p:nvPr/>
          </p:nvSpPr>
          <p:spPr>
            <a:xfrm>
              <a:off x="5206810" y="3426171"/>
              <a:ext cx="1113219" cy="276699"/>
            </a:xfrm>
            <a:custGeom>
              <a:avLst/>
              <a:gdLst>
                <a:gd name="connsiteX0" fmla="*/ 31749 w 1113219"/>
                <a:gd name="connsiteY0" fmla="*/ 276671 h 276699"/>
                <a:gd name="connsiteX1" fmla="*/ 793 w 1113219"/>
                <a:gd name="connsiteY1" fmla="*/ 251716 h 276699"/>
                <a:gd name="connsiteX2" fmla="*/ 32701 w 1113219"/>
                <a:gd name="connsiteY2" fmla="*/ 212949 h 276699"/>
                <a:gd name="connsiteX3" fmla="*/ 251300 w 1113219"/>
                <a:gd name="connsiteY3" fmla="*/ 167515 h 276699"/>
                <a:gd name="connsiteX4" fmla="*/ 1033588 w 1113219"/>
                <a:gd name="connsiteY4" fmla="*/ 10352 h 276699"/>
                <a:gd name="connsiteX5" fmla="*/ 1112455 w 1113219"/>
                <a:gd name="connsiteY5" fmla="*/ 28640 h 276699"/>
                <a:gd name="connsiteX6" fmla="*/ 1046447 w 1113219"/>
                <a:gd name="connsiteY6" fmla="*/ 71217 h 276699"/>
                <a:gd name="connsiteX7" fmla="*/ 78326 w 1113219"/>
                <a:gd name="connsiteY7" fmla="*/ 268385 h 276699"/>
                <a:gd name="connsiteX8" fmla="*/ 31749 w 1113219"/>
                <a:gd name="connsiteY8" fmla="*/ 276671 h 27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219" h="276699">
                  <a:moveTo>
                    <a:pt x="31749" y="276671"/>
                  </a:moveTo>
                  <a:cubicBezTo>
                    <a:pt x="18128" y="277243"/>
                    <a:pt x="4221" y="269242"/>
                    <a:pt x="793" y="251716"/>
                  </a:cubicBezTo>
                  <a:cubicBezTo>
                    <a:pt x="-3780" y="228094"/>
                    <a:pt x="12032" y="217331"/>
                    <a:pt x="32701" y="212949"/>
                  </a:cubicBezTo>
                  <a:cubicBezTo>
                    <a:pt x="105472" y="197614"/>
                    <a:pt x="178338" y="182279"/>
                    <a:pt x="251300" y="167515"/>
                  </a:cubicBezTo>
                  <a:cubicBezTo>
                    <a:pt x="511999" y="114842"/>
                    <a:pt x="772698" y="62168"/>
                    <a:pt x="1033588" y="10352"/>
                  </a:cubicBezTo>
                  <a:cubicBezTo>
                    <a:pt x="1062068" y="4733"/>
                    <a:pt x="1104454" y="-17651"/>
                    <a:pt x="1112455" y="28640"/>
                  </a:cubicBezTo>
                  <a:cubicBezTo>
                    <a:pt x="1119694" y="70455"/>
                    <a:pt x="1073784" y="65597"/>
                    <a:pt x="1046447" y="71217"/>
                  </a:cubicBezTo>
                  <a:cubicBezTo>
                    <a:pt x="723835" y="137321"/>
                    <a:pt x="401128" y="202853"/>
                    <a:pt x="78326" y="268385"/>
                  </a:cubicBezTo>
                  <a:cubicBezTo>
                    <a:pt x="64420" y="271147"/>
                    <a:pt x="50322" y="273338"/>
                    <a:pt x="31749" y="276671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03CE12-5400-4DB0-8D82-AD5E2E4438C1}"/>
                </a:ext>
              </a:extLst>
            </p:cNvPr>
            <p:cNvSpPr/>
            <p:nvPr/>
          </p:nvSpPr>
          <p:spPr>
            <a:xfrm>
              <a:off x="5161095" y="3201463"/>
              <a:ext cx="1114393" cy="272970"/>
            </a:xfrm>
            <a:custGeom>
              <a:avLst/>
              <a:gdLst>
                <a:gd name="connsiteX0" fmla="*/ 37268 w 1114393"/>
                <a:gd name="connsiteY0" fmla="*/ 272971 h 272970"/>
                <a:gd name="connsiteX1" fmla="*/ 215 w 1114393"/>
                <a:gd name="connsiteY1" fmla="*/ 244205 h 272970"/>
                <a:gd name="connsiteX2" fmla="*/ 35934 w 1114393"/>
                <a:gd name="connsiteY2" fmla="*/ 208582 h 272970"/>
                <a:gd name="connsiteX3" fmla="*/ 352259 w 1114393"/>
                <a:gd name="connsiteY3" fmla="*/ 143812 h 272970"/>
                <a:gd name="connsiteX4" fmla="*/ 1050537 w 1114393"/>
                <a:gd name="connsiteY4" fmla="*/ 2746 h 272970"/>
                <a:gd name="connsiteX5" fmla="*/ 1092828 w 1114393"/>
                <a:gd name="connsiteY5" fmla="*/ 841 h 272970"/>
                <a:gd name="connsiteX6" fmla="*/ 1114355 w 1114393"/>
                <a:gd name="connsiteY6" fmla="*/ 27797 h 272970"/>
                <a:gd name="connsiteX7" fmla="*/ 1075493 w 1114393"/>
                <a:gd name="connsiteY7" fmla="*/ 62468 h 272970"/>
                <a:gd name="connsiteX8" fmla="*/ 838034 w 1114393"/>
                <a:gd name="connsiteY8" fmla="*/ 110284 h 272970"/>
                <a:gd name="connsiteX9" fmla="*/ 60604 w 1114393"/>
                <a:gd name="connsiteY9" fmla="*/ 267541 h 272970"/>
                <a:gd name="connsiteX10" fmla="*/ 37268 w 1114393"/>
                <a:gd name="connsiteY10" fmla="*/ 272971 h 27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4393" h="272970">
                  <a:moveTo>
                    <a:pt x="37268" y="272971"/>
                  </a:moveTo>
                  <a:cubicBezTo>
                    <a:pt x="17837" y="272685"/>
                    <a:pt x="2216" y="264874"/>
                    <a:pt x="215" y="244205"/>
                  </a:cubicBezTo>
                  <a:cubicBezTo>
                    <a:pt x="-2166" y="219916"/>
                    <a:pt x="15551" y="212677"/>
                    <a:pt x="35934" y="208582"/>
                  </a:cubicBezTo>
                  <a:cubicBezTo>
                    <a:pt x="141471" y="187246"/>
                    <a:pt x="246818" y="165243"/>
                    <a:pt x="352259" y="143812"/>
                  </a:cubicBezTo>
                  <a:cubicBezTo>
                    <a:pt x="584955" y="96568"/>
                    <a:pt x="817746" y="49419"/>
                    <a:pt x="1050537" y="2746"/>
                  </a:cubicBezTo>
                  <a:cubicBezTo>
                    <a:pt x="1064253" y="-16"/>
                    <a:pt x="1079017" y="-778"/>
                    <a:pt x="1092828" y="841"/>
                  </a:cubicBezTo>
                  <a:cubicBezTo>
                    <a:pt x="1107021" y="2461"/>
                    <a:pt x="1115021" y="13605"/>
                    <a:pt x="1114355" y="27797"/>
                  </a:cubicBezTo>
                  <a:cubicBezTo>
                    <a:pt x="1113211" y="51610"/>
                    <a:pt x="1095019" y="58468"/>
                    <a:pt x="1075493" y="62468"/>
                  </a:cubicBezTo>
                  <a:cubicBezTo>
                    <a:pt x="996340" y="78565"/>
                    <a:pt x="917187" y="94282"/>
                    <a:pt x="838034" y="110284"/>
                  </a:cubicBezTo>
                  <a:cubicBezTo>
                    <a:pt x="578859" y="162671"/>
                    <a:pt x="319779" y="215059"/>
                    <a:pt x="60604" y="267541"/>
                  </a:cubicBezTo>
                  <a:cubicBezTo>
                    <a:pt x="52984" y="269065"/>
                    <a:pt x="45364" y="271066"/>
                    <a:pt x="37268" y="272971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0CD744-438F-404F-9E40-9DF77F07FFC1}"/>
                </a:ext>
              </a:extLst>
            </p:cNvPr>
            <p:cNvSpPr/>
            <p:nvPr/>
          </p:nvSpPr>
          <p:spPr>
            <a:xfrm>
              <a:off x="5116082" y="2971413"/>
              <a:ext cx="1112665" cy="274991"/>
            </a:xfrm>
            <a:custGeom>
              <a:avLst/>
              <a:gdLst>
                <a:gd name="connsiteX0" fmla="*/ 33799 w 1112665"/>
                <a:gd name="connsiteY0" fmla="*/ 274991 h 274991"/>
                <a:gd name="connsiteX1" fmla="*/ 271 w 1112665"/>
                <a:gd name="connsiteY1" fmla="*/ 247655 h 274991"/>
                <a:gd name="connsiteX2" fmla="*/ 33799 w 1112665"/>
                <a:gd name="connsiteY2" fmla="*/ 210317 h 274991"/>
                <a:gd name="connsiteX3" fmla="*/ 340599 w 1112665"/>
                <a:gd name="connsiteY3" fmla="*/ 146975 h 274991"/>
                <a:gd name="connsiteX4" fmla="*/ 1038687 w 1112665"/>
                <a:gd name="connsiteY4" fmla="*/ 6767 h 274991"/>
                <a:gd name="connsiteX5" fmla="*/ 1047831 w 1112665"/>
                <a:gd name="connsiteY5" fmla="*/ 4386 h 274991"/>
                <a:gd name="connsiteX6" fmla="*/ 1111457 w 1112665"/>
                <a:gd name="connsiteY6" fmla="*/ 24008 h 274991"/>
                <a:gd name="connsiteX7" fmla="*/ 1061737 w 1112665"/>
                <a:gd name="connsiteY7" fmla="*/ 66584 h 274991"/>
                <a:gd name="connsiteX8" fmla="*/ 596631 w 1112665"/>
                <a:gd name="connsiteY8" fmla="*/ 161358 h 274991"/>
                <a:gd name="connsiteX9" fmla="*/ 61517 w 1112665"/>
                <a:gd name="connsiteY9" fmla="*/ 268991 h 274991"/>
                <a:gd name="connsiteX10" fmla="*/ 33799 w 1112665"/>
                <a:gd name="connsiteY10" fmla="*/ 274991 h 27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2665" h="274991">
                  <a:moveTo>
                    <a:pt x="33799" y="274991"/>
                  </a:moveTo>
                  <a:cubicBezTo>
                    <a:pt x="16654" y="272991"/>
                    <a:pt x="2271" y="267181"/>
                    <a:pt x="271" y="247655"/>
                  </a:cubicBezTo>
                  <a:cubicBezTo>
                    <a:pt x="-2205" y="223556"/>
                    <a:pt x="12558" y="214603"/>
                    <a:pt x="33799" y="210317"/>
                  </a:cubicBezTo>
                  <a:cubicBezTo>
                    <a:pt x="136097" y="189552"/>
                    <a:pt x="238206" y="167645"/>
                    <a:pt x="340599" y="146975"/>
                  </a:cubicBezTo>
                  <a:cubicBezTo>
                    <a:pt x="573200" y="100017"/>
                    <a:pt x="805991" y="53440"/>
                    <a:pt x="1038687" y="6767"/>
                  </a:cubicBezTo>
                  <a:cubicBezTo>
                    <a:pt x="1041830" y="6101"/>
                    <a:pt x="1044782" y="4672"/>
                    <a:pt x="1047831" y="4386"/>
                  </a:cubicBezTo>
                  <a:cubicBezTo>
                    <a:pt x="1071929" y="2291"/>
                    <a:pt x="1103552" y="-11521"/>
                    <a:pt x="1111457" y="24008"/>
                  </a:cubicBezTo>
                  <a:cubicBezTo>
                    <a:pt x="1119554" y="60584"/>
                    <a:pt x="1085168" y="61727"/>
                    <a:pt x="1061737" y="66584"/>
                  </a:cubicBezTo>
                  <a:cubicBezTo>
                    <a:pt x="906860" y="98779"/>
                    <a:pt x="751698" y="130021"/>
                    <a:pt x="596631" y="161358"/>
                  </a:cubicBezTo>
                  <a:cubicBezTo>
                    <a:pt x="418323" y="197363"/>
                    <a:pt x="239920" y="233177"/>
                    <a:pt x="61517" y="268991"/>
                  </a:cubicBezTo>
                  <a:cubicBezTo>
                    <a:pt x="52277" y="270800"/>
                    <a:pt x="43038" y="272991"/>
                    <a:pt x="33799" y="274991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B56E61-FC2A-4321-8A1A-44752CDF6887}"/>
                </a:ext>
              </a:extLst>
            </p:cNvPr>
            <p:cNvSpPr/>
            <p:nvPr/>
          </p:nvSpPr>
          <p:spPr>
            <a:xfrm>
              <a:off x="5069661" y="2743324"/>
              <a:ext cx="1112484" cy="274389"/>
            </a:xfrm>
            <a:custGeom>
              <a:avLst/>
              <a:gdLst>
                <a:gd name="connsiteX0" fmla="*/ 31928 w 1112484"/>
                <a:gd name="connsiteY0" fmla="*/ 274385 h 274389"/>
                <a:gd name="connsiteX1" fmla="*/ 305 w 1112484"/>
                <a:gd name="connsiteY1" fmla="*/ 247144 h 274389"/>
                <a:gd name="connsiteX2" fmla="*/ 34023 w 1112484"/>
                <a:gd name="connsiteY2" fmla="*/ 209996 h 274389"/>
                <a:gd name="connsiteX3" fmla="*/ 350253 w 1112484"/>
                <a:gd name="connsiteY3" fmla="*/ 145512 h 274389"/>
                <a:gd name="connsiteX4" fmla="*/ 1034148 w 1112484"/>
                <a:gd name="connsiteY4" fmla="*/ 7781 h 274389"/>
                <a:gd name="connsiteX5" fmla="*/ 1052627 w 1112484"/>
                <a:gd name="connsiteY5" fmla="*/ 3304 h 274389"/>
                <a:gd name="connsiteX6" fmla="*/ 1111396 w 1112484"/>
                <a:gd name="connsiteY6" fmla="*/ 23973 h 274389"/>
                <a:gd name="connsiteX7" fmla="*/ 1065771 w 1112484"/>
                <a:gd name="connsiteY7" fmla="*/ 65597 h 274389"/>
                <a:gd name="connsiteX8" fmla="*/ 744874 w 1112484"/>
                <a:gd name="connsiteY8" fmla="*/ 130844 h 274389"/>
                <a:gd name="connsiteX9" fmla="*/ 70504 w 1112484"/>
                <a:gd name="connsiteY9" fmla="*/ 267432 h 274389"/>
                <a:gd name="connsiteX10" fmla="*/ 31928 w 1112484"/>
                <a:gd name="connsiteY10" fmla="*/ 274385 h 27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2484" h="274389">
                  <a:moveTo>
                    <a:pt x="31928" y="274385"/>
                  </a:moveTo>
                  <a:cubicBezTo>
                    <a:pt x="18402" y="274576"/>
                    <a:pt x="2686" y="268861"/>
                    <a:pt x="305" y="247144"/>
                  </a:cubicBezTo>
                  <a:cubicBezTo>
                    <a:pt x="-2362" y="223046"/>
                    <a:pt x="12782" y="214283"/>
                    <a:pt x="34023" y="209996"/>
                  </a:cubicBezTo>
                  <a:cubicBezTo>
                    <a:pt x="139465" y="188851"/>
                    <a:pt x="244811" y="166848"/>
                    <a:pt x="350253" y="145512"/>
                  </a:cubicBezTo>
                  <a:cubicBezTo>
                    <a:pt x="578187" y="99506"/>
                    <a:pt x="806215" y="53691"/>
                    <a:pt x="1034148" y="7781"/>
                  </a:cubicBezTo>
                  <a:cubicBezTo>
                    <a:pt x="1040339" y="6542"/>
                    <a:pt x="1046340" y="3971"/>
                    <a:pt x="1052627" y="3304"/>
                  </a:cubicBezTo>
                  <a:cubicBezTo>
                    <a:pt x="1075487" y="1208"/>
                    <a:pt x="1104347" y="-9555"/>
                    <a:pt x="1111396" y="23973"/>
                  </a:cubicBezTo>
                  <a:cubicBezTo>
                    <a:pt x="1118635" y="57882"/>
                    <a:pt x="1088250" y="60930"/>
                    <a:pt x="1065771" y="65597"/>
                  </a:cubicBezTo>
                  <a:cubicBezTo>
                    <a:pt x="958901" y="87981"/>
                    <a:pt x="851840" y="109127"/>
                    <a:pt x="744874" y="130844"/>
                  </a:cubicBezTo>
                  <a:cubicBezTo>
                    <a:pt x="520084" y="176373"/>
                    <a:pt x="295294" y="221902"/>
                    <a:pt x="70504" y="267432"/>
                  </a:cubicBezTo>
                  <a:cubicBezTo>
                    <a:pt x="59550" y="269623"/>
                    <a:pt x="48596" y="271337"/>
                    <a:pt x="31928" y="274385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91CE4-52F7-4788-B061-3EF3B1740A1E}"/>
                </a:ext>
              </a:extLst>
            </p:cNvPr>
            <p:cNvSpPr/>
            <p:nvPr/>
          </p:nvSpPr>
          <p:spPr>
            <a:xfrm>
              <a:off x="5022685" y="2515618"/>
              <a:ext cx="1113016" cy="274062"/>
            </a:xfrm>
            <a:custGeom>
              <a:avLst/>
              <a:gdLst>
                <a:gd name="connsiteX0" fmla="*/ 34136 w 1113016"/>
                <a:gd name="connsiteY0" fmla="*/ 274063 h 274062"/>
                <a:gd name="connsiteX1" fmla="*/ 704 w 1113016"/>
                <a:gd name="connsiteY1" fmla="*/ 248155 h 274062"/>
                <a:gd name="connsiteX2" fmla="*/ 32517 w 1113016"/>
                <a:gd name="connsiteY2" fmla="*/ 209960 h 274062"/>
                <a:gd name="connsiteX3" fmla="*/ 306837 w 1113016"/>
                <a:gd name="connsiteY3" fmla="*/ 153857 h 274062"/>
                <a:gd name="connsiteX4" fmla="*/ 1041786 w 1113016"/>
                <a:gd name="connsiteY4" fmla="*/ 5172 h 274062"/>
                <a:gd name="connsiteX5" fmla="*/ 1065123 w 1113016"/>
                <a:gd name="connsiteY5" fmla="*/ 1076 h 274062"/>
                <a:gd name="connsiteX6" fmla="*/ 1111700 w 1113016"/>
                <a:gd name="connsiteY6" fmla="*/ 21365 h 274062"/>
                <a:gd name="connsiteX7" fmla="*/ 1077124 w 1113016"/>
                <a:gd name="connsiteY7" fmla="*/ 62132 h 274062"/>
                <a:gd name="connsiteX8" fmla="*/ 895863 w 1113016"/>
                <a:gd name="connsiteY8" fmla="*/ 99279 h 274062"/>
                <a:gd name="connsiteX9" fmla="*/ 68045 w 1113016"/>
                <a:gd name="connsiteY9" fmla="*/ 267300 h 274062"/>
                <a:gd name="connsiteX10" fmla="*/ 34136 w 1113016"/>
                <a:gd name="connsiteY10" fmla="*/ 274063 h 2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3016" h="274062">
                  <a:moveTo>
                    <a:pt x="34136" y="274063"/>
                  </a:moveTo>
                  <a:cubicBezTo>
                    <a:pt x="17753" y="273491"/>
                    <a:pt x="3847" y="266252"/>
                    <a:pt x="704" y="248155"/>
                  </a:cubicBezTo>
                  <a:cubicBezTo>
                    <a:pt x="-3392" y="224438"/>
                    <a:pt x="10800" y="214341"/>
                    <a:pt x="32517" y="209960"/>
                  </a:cubicBezTo>
                  <a:cubicBezTo>
                    <a:pt x="124053" y="191576"/>
                    <a:pt x="215397" y="172336"/>
                    <a:pt x="306837" y="153857"/>
                  </a:cubicBezTo>
                  <a:cubicBezTo>
                    <a:pt x="551820" y="104232"/>
                    <a:pt x="796803" y="54702"/>
                    <a:pt x="1041786" y="5172"/>
                  </a:cubicBezTo>
                  <a:cubicBezTo>
                    <a:pt x="1049502" y="3648"/>
                    <a:pt x="1057312" y="1838"/>
                    <a:pt x="1065123" y="1076"/>
                  </a:cubicBezTo>
                  <a:cubicBezTo>
                    <a:pt x="1084268" y="-638"/>
                    <a:pt x="1105699" y="-3496"/>
                    <a:pt x="1111700" y="21365"/>
                  </a:cubicBezTo>
                  <a:cubicBezTo>
                    <a:pt x="1118272" y="48511"/>
                    <a:pt x="1099222" y="57560"/>
                    <a:pt x="1077124" y="62132"/>
                  </a:cubicBezTo>
                  <a:cubicBezTo>
                    <a:pt x="1016736" y="74609"/>
                    <a:pt x="956252" y="86992"/>
                    <a:pt x="895863" y="99279"/>
                  </a:cubicBezTo>
                  <a:cubicBezTo>
                    <a:pt x="619924" y="155286"/>
                    <a:pt x="343985" y="211293"/>
                    <a:pt x="68045" y="267300"/>
                  </a:cubicBezTo>
                  <a:cubicBezTo>
                    <a:pt x="57187" y="269491"/>
                    <a:pt x="46328" y="271682"/>
                    <a:pt x="34136" y="27406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F8389F-B129-460E-A63F-CD91E04F23B8}"/>
              </a:ext>
            </a:extLst>
          </p:cNvPr>
          <p:cNvGrpSpPr/>
          <p:nvPr/>
        </p:nvGrpSpPr>
        <p:grpSpPr>
          <a:xfrm>
            <a:off x="8215394" y="2545774"/>
            <a:ext cx="3169561" cy="3714570"/>
            <a:chOff x="8194897" y="2649880"/>
            <a:chExt cx="3169561" cy="371457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D1E8AA-18C6-40BD-A16D-C557EEE89C45}"/>
                </a:ext>
              </a:extLst>
            </p:cNvPr>
            <p:cNvGrpSpPr/>
            <p:nvPr/>
          </p:nvGrpSpPr>
          <p:grpSpPr>
            <a:xfrm flipH="1">
              <a:off x="8194897" y="2649880"/>
              <a:ext cx="3169561" cy="830997"/>
              <a:chOff x="7064461" y="1700460"/>
              <a:chExt cx="3169561" cy="830997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D76856-54B3-4105-8F17-F74C18C1CD9A}"/>
                  </a:ext>
                </a:extLst>
              </p:cNvPr>
              <p:cNvSpPr/>
              <p:nvPr/>
            </p:nvSpPr>
            <p:spPr>
              <a:xfrm>
                <a:off x="7064461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468CC6-B569-4293-9CFF-D4F7C2D0E959}"/>
                  </a:ext>
                </a:extLst>
              </p:cNvPr>
              <p:cNvSpPr txBox="1"/>
              <p:nvPr/>
            </p:nvSpPr>
            <p:spPr>
              <a:xfrm>
                <a:off x="7304113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36004A-EC5C-40D1-9ED7-F41E328BBD3B}"/>
                </a:ext>
              </a:extLst>
            </p:cNvPr>
            <p:cNvGrpSpPr/>
            <p:nvPr/>
          </p:nvGrpSpPr>
          <p:grpSpPr>
            <a:xfrm flipH="1">
              <a:off x="8194897" y="3611071"/>
              <a:ext cx="3169561" cy="830997"/>
              <a:chOff x="7064461" y="1700460"/>
              <a:chExt cx="3169561" cy="830997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67A5016-8F5B-4B79-94BE-174DD2F9E3C8}"/>
                  </a:ext>
                </a:extLst>
              </p:cNvPr>
              <p:cNvSpPr/>
              <p:nvPr/>
            </p:nvSpPr>
            <p:spPr>
              <a:xfrm>
                <a:off x="7064461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D1F3E-A024-4A72-BA40-8AAFAB1A026D}"/>
                  </a:ext>
                </a:extLst>
              </p:cNvPr>
              <p:cNvSpPr txBox="1"/>
              <p:nvPr/>
            </p:nvSpPr>
            <p:spPr>
              <a:xfrm>
                <a:off x="7304113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02B2D5-D180-4B27-B6BB-D9681ADCD912}"/>
                </a:ext>
              </a:extLst>
            </p:cNvPr>
            <p:cNvGrpSpPr/>
            <p:nvPr/>
          </p:nvGrpSpPr>
          <p:grpSpPr>
            <a:xfrm flipH="1">
              <a:off x="8194897" y="4572262"/>
              <a:ext cx="3169561" cy="830997"/>
              <a:chOff x="7064461" y="1700460"/>
              <a:chExt cx="3169561" cy="830997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55E8D72-D1B2-47E8-8FF6-C54B284F3DAB}"/>
                  </a:ext>
                </a:extLst>
              </p:cNvPr>
              <p:cNvSpPr/>
              <p:nvPr/>
            </p:nvSpPr>
            <p:spPr>
              <a:xfrm>
                <a:off x="7064461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020A9C4-5117-41F1-ABD8-E5C8FB0B574F}"/>
                  </a:ext>
                </a:extLst>
              </p:cNvPr>
              <p:cNvSpPr txBox="1"/>
              <p:nvPr/>
            </p:nvSpPr>
            <p:spPr>
              <a:xfrm>
                <a:off x="7304113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816CD0-3778-4C29-A92D-4305D1A111DF}"/>
                </a:ext>
              </a:extLst>
            </p:cNvPr>
            <p:cNvGrpSpPr/>
            <p:nvPr/>
          </p:nvGrpSpPr>
          <p:grpSpPr>
            <a:xfrm flipH="1">
              <a:off x="8194897" y="5533453"/>
              <a:ext cx="3169561" cy="830997"/>
              <a:chOff x="7064461" y="1700460"/>
              <a:chExt cx="3169561" cy="830997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9A8726-BCEF-43FC-B4C0-8E54E4B3B607}"/>
                  </a:ext>
                </a:extLst>
              </p:cNvPr>
              <p:cNvSpPr/>
              <p:nvPr/>
            </p:nvSpPr>
            <p:spPr>
              <a:xfrm>
                <a:off x="7064461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4FF463-69A3-4F7D-9531-BCE56D1171B1}"/>
                  </a:ext>
                </a:extLst>
              </p:cNvPr>
              <p:cNvSpPr txBox="1"/>
              <p:nvPr/>
            </p:nvSpPr>
            <p:spPr>
              <a:xfrm>
                <a:off x="7304113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8D840B-423F-43A3-819A-97A339D2623A}"/>
              </a:ext>
            </a:extLst>
          </p:cNvPr>
          <p:cNvGrpSpPr/>
          <p:nvPr/>
        </p:nvGrpSpPr>
        <p:grpSpPr>
          <a:xfrm flipH="1">
            <a:off x="807045" y="1655156"/>
            <a:ext cx="3178914" cy="3714570"/>
            <a:chOff x="8229733" y="2649880"/>
            <a:chExt cx="3178914" cy="37145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A93EA8-70DB-4E62-8916-559045393C2A}"/>
                </a:ext>
              </a:extLst>
            </p:cNvPr>
            <p:cNvGrpSpPr/>
            <p:nvPr/>
          </p:nvGrpSpPr>
          <p:grpSpPr>
            <a:xfrm flipH="1">
              <a:off x="8229733" y="2649880"/>
              <a:ext cx="3178914" cy="830997"/>
              <a:chOff x="7020272" y="1700460"/>
              <a:chExt cx="3178914" cy="830997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422A0C-2944-4257-BA44-BA968E4D401F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DB3C057-BBB1-4843-9271-B3EBE096D437}"/>
                  </a:ext>
                </a:extLst>
              </p:cNvPr>
              <p:cNvSpPr txBox="1"/>
              <p:nvPr/>
            </p:nvSpPr>
            <p:spPr>
              <a:xfrm>
                <a:off x="7269277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C7632E8-6655-4B70-96E7-0E21B96FD312}"/>
                </a:ext>
              </a:extLst>
            </p:cNvPr>
            <p:cNvGrpSpPr/>
            <p:nvPr/>
          </p:nvGrpSpPr>
          <p:grpSpPr>
            <a:xfrm flipH="1">
              <a:off x="8229733" y="3611071"/>
              <a:ext cx="3178914" cy="830997"/>
              <a:chOff x="7020272" y="1700460"/>
              <a:chExt cx="3178914" cy="83099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D9D76AF-5FC9-4C95-B9AA-6B2241D0EE1F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DD3A78-E8CB-4A6C-96DD-7F6C6A63140F}"/>
                  </a:ext>
                </a:extLst>
              </p:cNvPr>
              <p:cNvSpPr txBox="1"/>
              <p:nvPr/>
            </p:nvSpPr>
            <p:spPr>
              <a:xfrm>
                <a:off x="7269277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7038D4-4481-4084-8812-CF2EBF8B7B47}"/>
                </a:ext>
              </a:extLst>
            </p:cNvPr>
            <p:cNvGrpSpPr/>
            <p:nvPr/>
          </p:nvGrpSpPr>
          <p:grpSpPr>
            <a:xfrm flipH="1">
              <a:off x="8229733" y="4572262"/>
              <a:ext cx="3178914" cy="830997"/>
              <a:chOff x="7020272" y="1700460"/>
              <a:chExt cx="3178914" cy="83099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BCF0D25-DB21-4142-A4F8-FE0B0081B06F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668B09F-D733-4FBC-B2F3-D939675B79DA}"/>
                  </a:ext>
                </a:extLst>
              </p:cNvPr>
              <p:cNvSpPr txBox="1"/>
              <p:nvPr/>
            </p:nvSpPr>
            <p:spPr>
              <a:xfrm>
                <a:off x="7269277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113BC0C-34CC-4DAD-919B-B55A251C33B1}"/>
                </a:ext>
              </a:extLst>
            </p:cNvPr>
            <p:cNvGrpSpPr/>
            <p:nvPr/>
          </p:nvGrpSpPr>
          <p:grpSpPr>
            <a:xfrm flipH="1">
              <a:off x="8229733" y="5533453"/>
              <a:ext cx="3178914" cy="830997"/>
              <a:chOff x="7020272" y="1700460"/>
              <a:chExt cx="3178914" cy="83099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479A816-FDFD-4DAC-9F2A-AEEE7D398206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00C548-D9FD-40AC-85FA-A0654E313EFA}"/>
                  </a:ext>
                </a:extLst>
              </p:cNvPr>
              <p:cNvSpPr txBox="1"/>
              <p:nvPr/>
            </p:nvSpPr>
            <p:spPr>
              <a:xfrm>
                <a:off x="7269277" y="1700460"/>
                <a:ext cx="2929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373394-A7D5-45E1-921A-DF23F902065E}"/>
              </a:ext>
            </a:extLst>
          </p:cNvPr>
          <p:cNvGrpSpPr/>
          <p:nvPr/>
        </p:nvGrpSpPr>
        <p:grpSpPr>
          <a:xfrm>
            <a:off x="9358133" y="4733618"/>
            <a:ext cx="1815812" cy="1292662"/>
            <a:chOff x="3017859" y="4283314"/>
            <a:chExt cx="1890849" cy="12926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C1C4D-3F88-4D69-849F-E07311344ED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9FEBFE-5131-40C4-A1E0-B71B96F4867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7547731-CBBC-40AD-B256-868CB422FA12}"/>
              </a:ext>
            </a:extLst>
          </p:cNvPr>
          <p:cNvGrpSpPr/>
          <p:nvPr/>
        </p:nvGrpSpPr>
        <p:grpSpPr>
          <a:xfrm>
            <a:off x="1025100" y="4733618"/>
            <a:ext cx="1815812" cy="1292662"/>
            <a:chOff x="3017859" y="4283314"/>
            <a:chExt cx="1890849" cy="12926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3F016A-6B42-4665-949A-2DB2844EC63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20A010-0A0F-43D3-A592-4301A183CBD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CC6137-4C4D-4249-8C78-AE886A9853FF}"/>
              </a:ext>
            </a:extLst>
          </p:cNvPr>
          <p:cNvGrpSpPr/>
          <p:nvPr/>
        </p:nvGrpSpPr>
        <p:grpSpPr>
          <a:xfrm>
            <a:off x="3100969" y="3852378"/>
            <a:ext cx="1815812" cy="1292662"/>
            <a:chOff x="3017859" y="4283314"/>
            <a:chExt cx="1890849" cy="12926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C4EFD0-2E33-4267-B311-AFE9F2FCED7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E0D98B-0B6B-4910-B03D-E01CDC5FCA8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BC06D-CB10-4D2E-9E63-5963BB6C9514}"/>
              </a:ext>
            </a:extLst>
          </p:cNvPr>
          <p:cNvGrpSpPr/>
          <p:nvPr/>
        </p:nvGrpSpPr>
        <p:grpSpPr>
          <a:xfrm>
            <a:off x="5176838" y="4733618"/>
            <a:ext cx="1845367" cy="1292662"/>
            <a:chOff x="3017861" y="4283314"/>
            <a:chExt cx="1921626" cy="12926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85866E-AC40-4B5F-AEED-14690BFFEC2B}"/>
                </a:ext>
              </a:extLst>
            </p:cNvPr>
            <p:cNvSpPr txBox="1"/>
            <p:nvPr/>
          </p:nvSpPr>
          <p:spPr>
            <a:xfrm>
              <a:off x="3021853" y="4560313"/>
              <a:ext cx="19176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C52580-EB32-481D-86F6-740287432690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6510A-49D6-4601-BCA5-E6EE2F40A58C}"/>
              </a:ext>
            </a:extLst>
          </p:cNvPr>
          <p:cNvGrpSpPr/>
          <p:nvPr/>
        </p:nvGrpSpPr>
        <p:grpSpPr>
          <a:xfrm>
            <a:off x="7282262" y="3852378"/>
            <a:ext cx="1815812" cy="1292662"/>
            <a:chOff x="3017859" y="4283314"/>
            <a:chExt cx="1890849" cy="12926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45900E-C5F8-49E5-BA07-5E02ECF2CBF2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1254A7-07E7-4B93-9ABD-3D75CD00EA13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9A7D72-9DED-4F7D-BE58-5AA6C8DD30B1}"/>
              </a:ext>
            </a:extLst>
          </p:cNvPr>
          <p:cNvGrpSpPr/>
          <p:nvPr/>
        </p:nvGrpSpPr>
        <p:grpSpPr>
          <a:xfrm>
            <a:off x="1116464" y="2574013"/>
            <a:ext cx="1705060" cy="1796015"/>
            <a:chOff x="1046128" y="2903197"/>
            <a:chExt cx="1705060" cy="179601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82F74D-B989-4C9F-BB52-0AF5BD0FAE62}"/>
                </a:ext>
              </a:extLst>
            </p:cNvPr>
            <p:cNvSpPr/>
            <p:nvPr/>
          </p:nvSpPr>
          <p:spPr>
            <a:xfrm>
              <a:off x="1046128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353EBD-A1E7-49BE-A203-68CDCE0ED030}"/>
                </a:ext>
              </a:extLst>
            </p:cNvPr>
            <p:cNvSpPr/>
            <p:nvPr/>
          </p:nvSpPr>
          <p:spPr>
            <a:xfrm>
              <a:off x="1940213" y="2903197"/>
              <a:ext cx="810975" cy="81097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A09040-8138-47EB-AB18-53678C6A2384}"/>
              </a:ext>
            </a:extLst>
          </p:cNvPr>
          <p:cNvGrpSpPr/>
          <p:nvPr/>
        </p:nvGrpSpPr>
        <p:grpSpPr>
          <a:xfrm>
            <a:off x="3194998" y="1591422"/>
            <a:ext cx="1730833" cy="1879719"/>
            <a:chOff x="3124662" y="1920606"/>
            <a:chExt cx="1730833" cy="18797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0A5BFC-EA1B-4861-9290-8B25CD6AE787}"/>
                </a:ext>
              </a:extLst>
            </p:cNvPr>
            <p:cNvSpPr/>
            <p:nvPr/>
          </p:nvSpPr>
          <p:spPr>
            <a:xfrm>
              <a:off x="3124662" y="2167242"/>
              <a:ext cx="1633083" cy="16330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805ED1-BFC4-4BC3-BEB8-FC5941FF6273}"/>
                </a:ext>
              </a:extLst>
            </p:cNvPr>
            <p:cNvSpPr/>
            <p:nvPr/>
          </p:nvSpPr>
          <p:spPr>
            <a:xfrm>
              <a:off x="4044520" y="1920606"/>
              <a:ext cx="810975" cy="8109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A3CED-6997-448E-95A6-27426DEABE74}"/>
              </a:ext>
            </a:extLst>
          </p:cNvPr>
          <p:cNvGrpSpPr/>
          <p:nvPr/>
        </p:nvGrpSpPr>
        <p:grpSpPr>
          <a:xfrm>
            <a:off x="5275170" y="2574014"/>
            <a:ext cx="1771861" cy="1796014"/>
            <a:chOff x="5204834" y="2903198"/>
            <a:chExt cx="1771861" cy="179601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A6C7419-3392-4637-9BE4-99864D417AE8}"/>
                </a:ext>
              </a:extLst>
            </p:cNvPr>
            <p:cNvSpPr/>
            <p:nvPr/>
          </p:nvSpPr>
          <p:spPr>
            <a:xfrm>
              <a:off x="5204834" y="3066128"/>
              <a:ext cx="1633084" cy="16330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FBD8DB-6FD6-4D89-8823-09C3F9B13EB0}"/>
                </a:ext>
              </a:extLst>
            </p:cNvPr>
            <p:cNvSpPr/>
            <p:nvPr/>
          </p:nvSpPr>
          <p:spPr>
            <a:xfrm>
              <a:off x="6165720" y="2903198"/>
              <a:ext cx="810975" cy="810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C7392F-F0A8-4C41-B1BF-853984620EA5}"/>
              </a:ext>
            </a:extLst>
          </p:cNvPr>
          <p:cNvGrpSpPr/>
          <p:nvPr/>
        </p:nvGrpSpPr>
        <p:grpSpPr>
          <a:xfrm>
            <a:off x="9449497" y="2574014"/>
            <a:ext cx="1822908" cy="1796014"/>
            <a:chOff x="9379161" y="2903198"/>
            <a:chExt cx="1822908" cy="17960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87508D-7BD1-4B31-9BCA-6E26719CF73E}"/>
                </a:ext>
              </a:extLst>
            </p:cNvPr>
            <p:cNvSpPr/>
            <p:nvPr/>
          </p:nvSpPr>
          <p:spPr>
            <a:xfrm>
              <a:off x="9379161" y="3066129"/>
              <a:ext cx="1633084" cy="163308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185639-4039-4ADC-8720-F21A43037DE7}"/>
                </a:ext>
              </a:extLst>
            </p:cNvPr>
            <p:cNvSpPr/>
            <p:nvPr/>
          </p:nvSpPr>
          <p:spPr>
            <a:xfrm>
              <a:off x="10391094" y="2903198"/>
              <a:ext cx="810975" cy="810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344299-85A8-4C48-B508-3E754E324AA4}"/>
              </a:ext>
            </a:extLst>
          </p:cNvPr>
          <p:cNvGrpSpPr/>
          <p:nvPr/>
        </p:nvGrpSpPr>
        <p:grpSpPr>
          <a:xfrm>
            <a:off x="7355343" y="1591421"/>
            <a:ext cx="1747322" cy="1879720"/>
            <a:chOff x="7285007" y="1920605"/>
            <a:chExt cx="1747322" cy="187972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595BD7-9D9B-4918-9599-964C32AEFCB0}"/>
                </a:ext>
              </a:extLst>
            </p:cNvPr>
            <p:cNvSpPr/>
            <p:nvPr/>
          </p:nvSpPr>
          <p:spPr>
            <a:xfrm>
              <a:off x="7285007" y="2167241"/>
              <a:ext cx="1633084" cy="163308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DDAF5-225B-4251-9594-E909B40D3881}"/>
                </a:ext>
              </a:extLst>
            </p:cNvPr>
            <p:cNvSpPr/>
            <p:nvPr/>
          </p:nvSpPr>
          <p:spPr>
            <a:xfrm>
              <a:off x="8221353" y="1920605"/>
              <a:ext cx="810976" cy="8109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F86E87F-4AB1-49A3-A53E-6B961A8C38F6}"/>
              </a:ext>
            </a:extLst>
          </p:cNvPr>
          <p:cNvSpPr txBox="1"/>
          <p:nvPr/>
        </p:nvSpPr>
        <p:spPr>
          <a:xfrm>
            <a:off x="1425284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/>
                </a:solidFill>
                <a:cs typeface="Arial" pitchFamily="34" charset="0"/>
              </a:rPr>
              <a:t>42%</a:t>
            </a:r>
            <a:endParaRPr lang="ko-KR" altLang="en-US" sz="32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6245D-4827-44B0-B841-7C044A7D7BFC}"/>
              </a:ext>
            </a:extLst>
          </p:cNvPr>
          <p:cNvSpPr txBox="1"/>
          <p:nvPr/>
        </p:nvSpPr>
        <p:spPr>
          <a:xfrm>
            <a:off x="3508542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38%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7E1504-783B-4259-B492-4D481783170B}"/>
              </a:ext>
            </a:extLst>
          </p:cNvPr>
          <p:cNvSpPr txBox="1"/>
          <p:nvPr/>
        </p:nvSpPr>
        <p:spPr>
          <a:xfrm>
            <a:off x="5591800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54%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A4F6FD-7BFA-4155-9BEE-C8F1E701CADF}"/>
              </a:ext>
            </a:extLst>
          </p:cNvPr>
          <p:cNvSpPr txBox="1"/>
          <p:nvPr/>
        </p:nvSpPr>
        <p:spPr>
          <a:xfrm>
            <a:off x="7675058" y="238185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67%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71F602-37C4-4FA3-AA53-F3C22A33E630}"/>
              </a:ext>
            </a:extLst>
          </p:cNvPr>
          <p:cNvSpPr txBox="1"/>
          <p:nvPr/>
        </p:nvSpPr>
        <p:spPr>
          <a:xfrm>
            <a:off x="9758317" y="3298328"/>
            <a:ext cx="1015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75%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D0C4B303-FADD-431E-A030-7FD3562367A2}"/>
              </a:ext>
            </a:extLst>
          </p:cNvPr>
          <p:cNvSpPr/>
          <p:nvPr/>
        </p:nvSpPr>
        <p:spPr>
          <a:xfrm>
            <a:off x="2263491" y="2846373"/>
            <a:ext cx="340192" cy="24946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1546DEAD-BED4-4574-AC91-E119607CDC0A}"/>
              </a:ext>
            </a:extLst>
          </p:cNvPr>
          <p:cNvSpPr/>
          <p:nvPr/>
        </p:nvSpPr>
        <p:spPr>
          <a:xfrm>
            <a:off x="10716581" y="2806125"/>
            <a:ext cx="353425" cy="35932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:a16="http://schemas.microsoft.com/office/drawing/2014/main" id="{9845620C-6E04-4A0F-9087-2D6E2A142BC5}"/>
              </a:ext>
            </a:extLst>
          </p:cNvPr>
          <p:cNvSpPr>
            <a:spLocks noChangeAspect="1"/>
          </p:cNvSpPr>
          <p:nvPr/>
        </p:nvSpPr>
        <p:spPr>
          <a:xfrm rot="9900000">
            <a:off x="6488125" y="2809812"/>
            <a:ext cx="404501" cy="34354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38DDADB5-E304-4936-9923-220747C5C6BA}"/>
              </a:ext>
            </a:extLst>
          </p:cNvPr>
          <p:cNvSpPr/>
          <p:nvPr/>
        </p:nvSpPr>
        <p:spPr>
          <a:xfrm>
            <a:off x="4373209" y="1855163"/>
            <a:ext cx="345390" cy="28871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0A5CAA7-EDD7-431B-85C3-16499091E929}"/>
              </a:ext>
            </a:extLst>
          </p:cNvPr>
          <p:cNvSpPr/>
          <p:nvPr/>
        </p:nvSpPr>
        <p:spPr>
          <a:xfrm>
            <a:off x="8539064" y="1852222"/>
            <a:ext cx="353832" cy="27179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DC52E-2A6E-4D91-8C1E-8A427F097A88}"/>
              </a:ext>
            </a:extLst>
          </p:cNvPr>
          <p:cNvSpPr txBox="1"/>
          <p:nvPr/>
        </p:nvSpPr>
        <p:spPr>
          <a:xfrm>
            <a:off x="715144" y="484145"/>
            <a:ext cx="417006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C2B92-E5D0-4474-8773-307253850C50}"/>
              </a:ext>
            </a:extLst>
          </p:cNvPr>
          <p:cNvSpPr txBox="1"/>
          <p:nvPr/>
        </p:nvSpPr>
        <p:spPr>
          <a:xfrm>
            <a:off x="6034000" y="484145"/>
            <a:ext cx="544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A283D2-0426-49BC-A402-B7B2F269D343}"/>
              </a:ext>
            </a:extLst>
          </p:cNvPr>
          <p:cNvGrpSpPr/>
          <p:nvPr/>
        </p:nvGrpSpPr>
        <p:grpSpPr>
          <a:xfrm>
            <a:off x="7581472" y="1731047"/>
            <a:ext cx="2969298" cy="899548"/>
            <a:chOff x="1130190" y="4149080"/>
            <a:chExt cx="1523461" cy="899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0908BA-9012-47E1-9AD8-B6326C05CA65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BCC394-4A22-4D98-A570-BB07B12DC313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B58484-D5A4-48C4-8EB9-3E58811A03CB}"/>
              </a:ext>
            </a:extLst>
          </p:cNvPr>
          <p:cNvGrpSpPr/>
          <p:nvPr/>
        </p:nvGrpSpPr>
        <p:grpSpPr>
          <a:xfrm>
            <a:off x="8342818" y="3143677"/>
            <a:ext cx="2969298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D51D6-F2B2-4B7F-90FC-0839C7F616E5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73650C-CD30-4D9C-B0ED-9B507A500C52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23E89C-7BCE-477C-9FAB-569CC383C218}"/>
              </a:ext>
            </a:extLst>
          </p:cNvPr>
          <p:cNvGrpSpPr/>
          <p:nvPr/>
        </p:nvGrpSpPr>
        <p:grpSpPr>
          <a:xfrm>
            <a:off x="8342818" y="4556307"/>
            <a:ext cx="2969298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812313-31DE-4F2E-8AD8-B889C2C5848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666C66-5B45-441A-AC6A-E957C582273D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3242ED-A234-4280-B926-879163767008}"/>
              </a:ext>
            </a:extLst>
          </p:cNvPr>
          <p:cNvGrpSpPr/>
          <p:nvPr/>
        </p:nvGrpSpPr>
        <p:grpSpPr>
          <a:xfrm>
            <a:off x="832338" y="3143677"/>
            <a:ext cx="2977822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34EAB3-AD95-436C-B02E-865782A2140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9614DF-B88D-4B01-96C1-14784276FE79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C0BE83-A696-4ACE-B328-39AA44A2D02E}"/>
              </a:ext>
            </a:extLst>
          </p:cNvPr>
          <p:cNvGrpSpPr/>
          <p:nvPr/>
        </p:nvGrpSpPr>
        <p:grpSpPr>
          <a:xfrm>
            <a:off x="832338" y="4388463"/>
            <a:ext cx="2977822" cy="899548"/>
            <a:chOff x="1130190" y="4149080"/>
            <a:chExt cx="1523461" cy="899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F8D005-3866-446C-8724-FD94FAC54F92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13887F-0C68-45B4-9569-94EF8F179747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B94C8F-6766-4B35-9298-8635B0370C09}"/>
              </a:ext>
            </a:extLst>
          </p:cNvPr>
          <p:cNvSpPr txBox="1"/>
          <p:nvPr/>
        </p:nvSpPr>
        <p:spPr>
          <a:xfrm>
            <a:off x="5016609" y="4556307"/>
            <a:ext cx="224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A30BE01C-66F5-4C56-AD8A-205AB9CE2694}"/>
              </a:ext>
            </a:extLst>
          </p:cNvPr>
          <p:cNvSpPr/>
          <p:nvPr/>
        </p:nvSpPr>
        <p:spPr>
          <a:xfrm>
            <a:off x="4259458" y="2196337"/>
            <a:ext cx="3667855" cy="3667855"/>
          </a:xfrm>
          <a:prstGeom prst="blockArc">
            <a:avLst>
              <a:gd name="adj1" fmla="val 5393158"/>
              <a:gd name="adj2" fmla="val 1720847"/>
              <a:gd name="adj3" fmla="val 214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324501-8FCF-4CAB-8C74-8CEE20256007}"/>
              </a:ext>
            </a:extLst>
          </p:cNvPr>
          <p:cNvSpPr/>
          <p:nvPr/>
        </p:nvSpPr>
        <p:spPr>
          <a:xfrm>
            <a:off x="6045316" y="5182328"/>
            <a:ext cx="88927" cy="6818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68738F-51B1-481B-9D8C-4BC62BB9B4E0}"/>
              </a:ext>
            </a:extLst>
          </p:cNvPr>
          <p:cNvSpPr/>
          <p:nvPr/>
        </p:nvSpPr>
        <p:spPr>
          <a:xfrm>
            <a:off x="7318559" y="4657877"/>
            <a:ext cx="699516" cy="6995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9084A-4300-4F45-8604-43E3180565BA}"/>
              </a:ext>
            </a:extLst>
          </p:cNvPr>
          <p:cNvSpPr/>
          <p:nvPr/>
        </p:nvSpPr>
        <p:spPr>
          <a:xfrm>
            <a:off x="5780713" y="1931081"/>
            <a:ext cx="699516" cy="6995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BA88F4-D645-4F30-97A3-F43BE495648F}"/>
              </a:ext>
            </a:extLst>
          </p:cNvPr>
          <p:cNvSpPr/>
          <p:nvPr/>
        </p:nvSpPr>
        <p:spPr>
          <a:xfrm>
            <a:off x="4173925" y="2901859"/>
            <a:ext cx="699516" cy="6995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935042-CAE6-4C26-B6C1-988CA40103C6}"/>
              </a:ext>
            </a:extLst>
          </p:cNvPr>
          <p:cNvSpPr/>
          <p:nvPr/>
        </p:nvSpPr>
        <p:spPr>
          <a:xfrm>
            <a:off x="4263648" y="4657877"/>
            <a:ext cx="699516" cy="6995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118B3C-2DBC-499D-9AC6-4D04950FC000}"/>
              </a:ext>
            </a:extLst>
          </p:cNvPr>
          <p:cNvSpPr/>
          <p:nvPr/>
        </p:nvSpPr>
        <p:spPr>
          <a:xfrm>
            <a:off x="7304821" y="2801736"/>
            <a:ext cx="699516" cy="6995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Parallelogram 15">
            <a:extLst>
              <a:ext uri="{FF2B5EF4-FFF2-40B4-BE49-F238E27FC236}">
                <a16:creationId xmlns:a16="http://schemas.microsoft.com/office/drawing/2014/main" id="{F3BC3497-0CA7-45EF-BB5C-0432A30E25D3}"/>
              </a:ext>
            </a:extLst>
          </p:cNvPr>
          <p:cNvSpPr/>
          <p:nvPr/>
        </p:nvSpPr>
        <p:spPr>
          <a:xfrm flipH="1">
            <a:off x="4433069" y="483373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26FE0087-6278-41AA-9ECF-FF6EAD3634B4}"/>
              </a:ext>
            </a:extLst>
          </p:cNvPr>
          <p:cNvSpPr/>
          <p:nvPr/>
        </p:nvSpPr>
        <p:spPr>
          <a:xfrm>
            <a:off x="4358727" y="310182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28C15466-F438-42FD-BB14-FEF732D5419A}"/>
              </a:ext>
            </a:extLst>
          </p:cNvPr>
          <p:cNvSpPr/>
          <p:nvPr/>
        </p:nvSpPr>
        <p:spPr>
          <a:xfrm>
            <a:off x="7500683" y="48095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1E01DD27-256F-4BE3-BC2B-D3338249B38E}"/>
              </a:ext>
            </a:extLst>
          </p:cNvPr>
          <p:cNvSpPr/>
          <p:nvPr/>
        </p:nvSpPr>
        <p:spPr>
          <a:xfrm>
            <a:off x="6031618" y="205883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2EBDB1DC-B7B7-4339-A139-44FD7A7C42AE}"/>
              </a:ext>
            </a:extLst>
          </p:cNvPr>
          <p:cNvSpPr/>
          <p:nvPr/>
        </p:nvSpPr>
        <p:spPr>
          <a:xfrm>
            <a:off x="7450401" y="3025466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AFE665-D33A-4ECE-9053-8999591F0E91}"/>
              </a:ext>
            </a:extLst>
          </p:cNvPr>
          <p:cNvGrpSpPr/>
          <p:nvPr/>
        </p:nvGrpSpPr>
        <p:grpSpPr>
          <a:xfrm>
            <a:off x="5299765" y="2895534"/>
            <a:ext cx="1675736" cy="1502376"/>
            <a:chOff x="4794869" y="2803448"/>
            <a:chExt cx="2781228" cy="2493501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C029148-E962-429D-AA3C-C45DC89F68B4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C3A74A7-9148-471A-A35D-A04EAC02DF6D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1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0">
            <a:extLst>
              <a:ext uri="{FF2B5EF4-FFF2-40B4-BE49-F238E27FC236}">
                <a16:creationId xmlns:a16="http://schemas.microsoft.com/office/drawing/2014/main" id="{19F5AE49-A00E-40D3-8218-F1878A55B380}"/>
              </a:ext>
            </a:extLst>
          </p:cNvPr>
          <p:cNvSpPr/>
          <p:nvPr/>
        </p:nvSpPr>
        <p:spPr>
          <a:xfrm>
            <a:off x="6515266" y="1765983"/>
            <a:ext cx="728514" cy="3974517"/>
          </a:xfrm>
          <a:custGeom>
            <a:avLst/>
            <a:gdLst>
              <a:gd name="connsiteX0" fmla="*/ 364257 w 728514"/>
              <a:gd name="connsiteY0" fmla="*/ 0 h 3974517"/>
              <a:gd name="connsiteX1" fmla="*/ 580257 w 728514"/>
              <a:gd name="connsiteY1" fmla="*/ 216000 h 3974517"/>
              <a:gd name="connsiteX2" fmla="*/ 580257 w 728514"/>
              <a:gd name="connsiteY2" fmla="*/ 3322046 h 3974517"/>
              <a:gd name="connsiteX3" fmla="*/ 620923 w 728514"/>
              <a:gd name="connsiteY3" fmla="*/ 3352684 h 3974517"/>
              <a:gd name="connsiteX4" fmla="*/ 728514 w 728514"/>
              <a:gd name="connsiteY4" fmla="*/ 3610260 h 3974517"/>
              <a:gd name="connsiteX5" fmla="*/ 364257 w 728514"/>
              <a:gd name="connsiteY5" fmla="*/ 3974517 h 3974517"/>
              <a:gd name="connsiteX6" fmla="*/ 0 w 728514"/>
              <a:gd name="connsiteY6" fmla="*/ 3610260 h 3974517"/>
              <a:gd name="connsiteX7" fmla="*/ 107592 w 728514"/>
              <a:gd name="connsiteY7" fmla="*/ 3352684 h 3974517"/>
              <a:gd name="connsiteX8" fmla="*/ 148257 w 728514"/>
              <a:gd name="connsiteY8" fmla="*/ 3322046 h 3974517"/>
              <a:gd name="connsiteX9" fmla="*/ 148257 w 728514"/>
              <a:gd name="connsiteY9" fmla="*/ 216000 h 3974517"/>
              <a:gd name="connsiteX10" fmla="*/ 364257 w 728514"/>
              <a:gd name="connsiteY10" fmla="*/ 0 h 397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14" h="3974517">
                <a:moveTo>
                  <a:pt x="364257" y="0"/>
                </a:moveTo>
                <a:cubicBezTo>
                  <a:pt x="483551" y="0"/>
                  <a:pt x="580257" y="96706"/>
                  <a:pt x="580257" y="216000"/>
                </a:cubicBezTo>
                <a:lnTo>
                  <a:pt x="580257" y="3322046"/>
                </a:lnTo>
                <a:lnTo>
                  <a:pt x="620923" y="3352684"/>
                </a:lnTo>
                <a:cubicBezTo>
                  <a:pt x="687507" y="3418081"/>
                  <a:pt x="728514" y="3509382"/>
                  <a:pt x="728514" y="3610260"/>
                </a:cubicBezTo>
                <a:cubicBezTo>
                  <a:pt x="728514" y="3811434"/>
                  <a:pt x="565431" y="3974517"/>
                  <a:pt x="364257" y="3974517"/>
                </a:cubicBezTo>
                <a:cubicBezTo>
                  <a:pt x="163084" y="3974517"/>
                  <a:pt x="0" y="3811434"/>
                  <a:pt x="0" y="3610260"/>
                </a:cubicBezTo>
                <a:cubicBezTo>
                  <a:pt x="0" y="3509382"/>
                  <a:pt x="41008" y="3418081"/>
                  <a:pt x="107592" y="3352684"/>
                </a:cubicBezTo>
                <a:lnTo>
                  <a:pt x="148257" y="3322046"/>
                </a:lnTo>
                <a:lnTo>
                  <a:pt x="148257" y="216000"/>
                </a:lnTo>
                <a:cubicBezTo>
                  <a:pt x="148257" y="96706"/>
                  <a:pt x="244963" y="0"/>
                  <a:pt x="36425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자유형: 도형 39">
            <a:extLst>
              <a:ext uri="{FF2B5EF4-FFF2-40B4-BE49-F238E27FC236}">
                <a16:creationId xmlns:a16="http://schemas.microsoft.com/office/drawing/2014/main" id="{D65D1AD6-7BFB-4349-9C6A-3A78BACB33C0}"/>
              </a:ext>
            </a:extLst>
          </p:cNvPr>
          <p:cNvSpPr/>
          <p:nvPr/>
        </p:nvSpPr>
        <p:spPr>
          <a:xfrm>
            <a:off x="7786848" y="1765983"/>
            <a:ext cx="728514" cy="3974517"/>
          </a:xfrm>
          <a:custGeom>
            <a:avLst/>
            <a:gdLst>
              <a:gd name="connsiteX0" fmla="*/ 364257 w 728514"/>
              <a:gd name="connsiteY0" fmla="*/ 0 h 3974517"/>
              <a:gd name="connsiteX1" fmla="*/ 580257 w 728514"/>
              <a:gd name="connsiteY1" fmla="*/ 216000 h 3974517"/>
              <a:gd name="connsiteX2" fmla="*/ 580257 w 728514"/>
              <a:gd name="connsiteY2" fmla="*/ 3322046 h 3974517"/>
              <a:gd name="connsiteX3" fmla="*/ 620923 w 728514"/>
              <a:gd name="connsiteY3" fmla="*/ 3352684 h 3974517"/>
              <a:gd name="connsiteX4" fmla="*/ 728514 w 728514"/>
              <a:gd name="connsiteY4" fmla="*/ 3610260 h 3974517"/>
              <a:gd name="connsiteX5" fmla="*/ 364257 w 728514"/>
              <a:gd name="connsiteY5" fmla="*/ 3974517 h 3974517"/>
              <a:gd name="connsiteX6" fmla="*/ 0 w 728514"/>
              <a:gd name="connsiteY6" fmla="*/ 3610260 h 3974517"/>
              <a:gd name="connsiteX7" fmla="*/ 107592 w 728514"/>
              <a:gd name="connsiteY7" fmla="*/ 3352684 h 3974517"/>
              <a:gd name="connsiteX8" fmla="*/ 148257 w 728514"/>
              <a:gd name="connsiteY8" fmla="*/ 3322046 h 3974517"/>
              <a:gd name="connsiteX9" fmla="*/ 148257 w 728514"/>
              <a:gd name="connsiteY9" fmla="*/ 216000 h 3974517"/>
              <a:gd name="connsiteX10" fmla="*/ 364257 w 728514"/>
              <a:gd name="connsiteY10" fmla="*/ 0 h 397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14" h="3974517">
                <a:moveTo>
                  <a:pt x="364257" y="0"/>
                </a:moveTo>
                <a:cubicBezTo>
                  <a:pt x="483551" y="0"/>
                  <a:pt x="580257" y="96706"/>
                  <a:pt x="580257" y="216000"/>
                </a:cubicBezTo>
                <a:lnTo>
                  <a:pt x="580257" y="3322046"/>
                </a:lnTo>
                <a:lnTo>
                  <a:pt x="620923" y="3352684"/>
                </a:lnTo>
                <a:cubicBezTo>
                  <a:pt x="687507" y="3418081"/>
                  <a:pt x="728514" y="3509382"/>
                  <a:pt x="728514" y="3610260"/>
                </a:cubicBezTo>
                <a:cubicBezTo>
                  <a:pt x="728514" y="3811434"/>
                  <a:pt x="565431" y="3974517"/>
                  <a:pt x="364257" y="3974517"/>
                </a:cubicBezTo>
                <a:cubicBezTo>
                  <a:pt x="163084" y="3974517"/>
                  <a:pt x="0" y="3811434"/>
                  <a:pt x="0" y="3610260"/>
                </a:cubicBezTo>
                <a:cubicBezTo>
                  <a:pt x="0" y="3509382"/>
                  <a:pt x="41008" y="3418081"/>
                  <a:pt x="107592" y="3352684"/>
                </a:cubicBezTo>
                <a:lnTo>
                  <a:pt x="148257" y="3322046"/>
                </a:lnTo>
                <a:lnTo>
                  <a:pt x="148257" y="216000"/>
                </a:lnTo>
                <a:cubicBezTo>
                  <a:pt x="148257" y="96706"/>
                  <a:pt x="244963" y="0"/>
                  <a:pt x="36425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자유형: 도형 38">
            <a:extLst>
              <a:ext uri="{FF2B5EF4-FFF2-40B4-BE49-F238E27FC236}">
                <a16:creationId xmlns:a16="http://schemas.microsoft.com/office/drawing/2014/main" id="{DA188066-0BB0-4E0C-A15A-964B6CC2803F}"/>
              </a:ext>
            </a:extLst>
          </p:cNvPr>
          <p:cNvSpPr/>
          <p:nvPr/>
        </p:nvSpPr>
        <p:spPr>
          <a:xfrm>
            <a:off x="9058430" y="1765983"/>
            <a:ext cx="728514" cy="3974517"/>
          </a:xfrm>
          <a:custGeom>
            <a:avLst/>
            <a:gdLst>
              <a:gd name="connsiteX0" fmla="*/ 364257 w 728514"/>
              <a:gd name="connsiteY0" fmla="*/ 0 h 3974517"/>
              <a:gd name="connsiteX1" fmla="*/ 580257 w 728514"/>
              <a:gd name="connsiteY1" fmla="*/ 216000 h 3974517"/>
              <a:gd name="connsiteX2" fmla="*/ 580257 w 728514"/>
              <a:gd name="connsiteY2" fmla="*/ 3322045 h 3974517"/>
              <a:gd name="connsiteX3" fmla="*/ 620923 w 728514"/>
              <a:gd name="connsiteY3" fmla="*/ 3352684 h 3974517"/>
              <a:gd name="connsiteX4" fmla="*/ 728514 w 728514"/>
              <a:gd name="connsiteY4" fmla="*/ 3610260 h 3974517"/>
              <a:gd name="connsiteX5" fmla="*/ 364257 w 728514"/>
              <a:gd name="connsiteY5" fmla="*/ 3974517 h 3974517"/>
              <a:gd name="connsiteX6" fmla="*/ 0 w 728514"/>
              <a:gd name="connsiteY6" fmla="*/ 3610260 h 3974517"/>
              <a:gd name="connsiteX7" fmla="*/ 107591 w 728514"/>
              <a:gd name="connsiteY7" fmla="*/ 3352684 h 3974517"/>
              <a:gd name="connsiteX8" fmla="*/ 148257 w 728514"/>
              <a:gd name="connsiteY8" fmla="*/ 3322046 h 3974517"/>
              <a:gd name="connsiteX9" fmla="*/ 148257 w 728514"/>
              <a:gd name="connsiteY9" fmla="*/ 216000 h 3974517"/>
              <a:gd name="connsiteX10" fmla="*/ 364257 w 728514"/>
              <a:gd name="connsiteY10" fmla="*/ 0 h 397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14" h="3974517">
                <a:moveTo>
                  <a:pt x="364257" y="0"/>
                </a:moveTo>
                <a:cubicBezTo>
                  <a:pt x="483551" y="0"/>
                  <a:pt x="580257" y="96706"/>
                  <a:pt x="580257" y="216000"/>
                </a:cubicBezTo>
                <a:lnTo>
                  <a:pt x="580257" y="3322045"/>
                </a:lnTo>
                <a:lnTo>
                  <a:pt x="620923" y="3352684"/>
                </a:lnTo>
                <a:cubicBezTo>
                  <a:pt x="687507" y="3418081"/>
                  <a:pt x="728514" y="3509382"/>
                  <a:pt x="728514" y="3610260"/>
                </a:cubicBezTo>
                <a:cubicBezTo>
                  <a:pt x="728514" y="3811434"/>
                  <a:pt x="565430" y="3974517"/>
                  <a:pt x="364257" y="3974517"/>
                </a:cubicBezTo>
                <a:cubicBezTo>
                  <a:pt x="163084" y="3974517"/>
                  <a:pt x="0" y="3811434"/>
                  <a:pt x="0" y="3610260"/>
                </a:cubicBezTo>
                <a:cubicBezTo>
                  <a:pt x="0" y="3509382"/>
                  <a:pt x="41008" y="3418081"/>
                  <a:pt x="107591" y="3352684"/>
                </a:cubicBezTo>
                <a:lnTo>
                  <a:pt x="148257" y="3322046"/>
                </a:lnTo>
                <a:lnTo>
                  <a:pt x="148257" y="216000"/>
                </a:lnTo>
                <a:cubicBezTo>
                  <a:pt x="148257" y="96706"/>
                  <a:pt x="244963" y="0"/>
                  <a:pt x="36425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자유형: 도형 37">
            <a:extLst>
              <a:ext uri="{FF2B5EF4-FFF2-40B4-BE49-F238E27FC236}">
                <a16:creationId xmlns:a16="http://schemas.microsoft.com/office/drawing/2014/main" id="{1B8F841F-0754-4FAF-8C10-CC6EDAE88CCF}"/>
              </a:ext>
            </a:extLst>
          </p:cNvPr>
          <p:cNvSpPr/>
          <p:nvPr/>
        </p:nvSpPr>
        <p:spPr>
          <a:xfrm>
            <a:off x="10330012" y="1765983"/>
            <a:ext cx="728514" cy="3974517"/>
          </a:xfrm>
          <a:custGeom>
            <a:avLst/>
            <a:gdLst>
              <a:gd name="connsiteX0" fmla="*/ 364257 w 728514"/>
              <a:gd name="connsiteY0" fmla="*/ 0 h 3974517"/>
              <a:gd name="connsiteX1" fmla="*/ 580257 w 728514"/>
              <a:gd name="connsiteY1" fmla="*/ 216000 h 3974517"/>
              <a:gd name="connsiteX2" fmla="*/ 580257 w 728514"/>
              <a:gd name="connsiteY2" fmla="*/ 3322046 h 3974517"/>
              <a:gd name="connsiteX3" fmla="*/ 620923 w 728514"/>
              <a:gd name="connsiteY3" fmla="*/ 3352684 h 3974517"/>
              <a:gd name="connsiteX4" fmla="*/ 728514 w 728514"/>
              <a:gd name="connsiteY4" fmla="*/ 3610260 h 3974517"/>
              <a:gd name="connsiteX5" fmla="*/ 364257 w 728514"/>
              <a:gd name="connsiteY5" fmla="*/ 3974517 h 3974517"/>
              <a:gd name="connsiteX6" fmla="*/ 0 w 728514"/>
              <a:gd name="connsiteY6" fmla="*/ 3610260 h 3974517"/>
              <a:gd name="connsiteX7" fmla="*/ 107592 w 728514"/>
              <a:gd name="connsiteY7" fmla="*/ 3352684 h 3974517"/>
              <a:gd name="connsiteX8" fmla="*/ 148257 w 728514"/>
              <a:gd name="connsiteY8" fmla="*/ 3322046 h 3974517"/>
              <a:gd name="connsiteX9" fmla="*/ 148257 w 728514"/>
              <a:gd name="connsiteY9" fmla="*/ 216000 h 3974517"/>
              <a:gd name="connsiteX10" fmla="*/ 364257 w 728514"/>
              <a:gd name="connsiteY10" fmla="*/ 0 h 397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8514" h="3974517">
                <a:moveTo>
                  <a:pt x="364257" y="0"/>
                </a:moveTo>
                <a:cubicBezTo>
                  <a:pt x="483551" y="0"/>
                  <a:pt x="580257" y="96706"/>
                  <a:pt x="580257" y="216000"/>
                </a:cubicBezTo>
                <a:lnTo>
                  <a:pt x="580257" y="3322046"/>
                </a:lnTo>
                <a:lnTo>
                  <a:pt x="620923" y="3352684"/>
                </a:lnTo>
                <a:cubicBezTo>
                  <a:pt x="687507" y="3418081"/>
                  <a:pt x="728514" y="3509382"/>
                  <a:pt x="728514" y="3610260"/>
                </a:cubicBezTo>
                <a:cubicBezTo>
                  <a:pt x="728514" y="3811434"/>
                  <a:pt x="565430" y="3974517"/>
                  <a:pt x="364257" y="3974517"/>
                </a:cubicBezTo>
                <a:cubicBezTo>
                  <a:pt x="163084" y="3974517"/>
                  <a:pt x="0" y="3811434"/>
                  <a:pt x="0" y="3610260"/>
                </a:cubicBezTo>
                <a:cubicBezTo>
                  <a:pt x="0" y="3509382"/>
                  <a:pt x="41008" y="3418081"/>
                  <a:pt x="107592" y="3352684"/>
                </a:cubicBezTo>
                <a:lnTo>
                  <a:pt x="148257" y="3322046"/>
                </a:lnTo>
                <a:lnTo>
                  <a:pt x="148257" y="216000"/>
                </a:lnTo>
                <a:cubicBezTo>
                  <a:pt x="148257" y="96706"/>
                  <a:pt x="244963" y="0"/>
                  <a:pt x="36425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63F37D-7897-40C0-B867-3B30B67B4842}"/>
              </a:ext>
            </a:extLst>
          </p:cNvPr>
          <p:cNvSpPr/>
          <p:nvPr/>
        </p:nvSpPr>
        <p:spPr>
          <a:xfrm>
            <a:off x="6630019" y="512715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E4B988-9385-49F9-A9D1-14312A18271E}"/>
              </a:ext>
            </a:extLst>
          </p:cNvPr>
          <p:cNvSpPr/>
          <p:nvPr/>
        </p:nvSpPr>
        <p:spPr>
          <a:xfrm>
            <a:off x="7900759" y="5127154"/>
            <a:ext cx="504056" cy="504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71692B-C4AC-4B8C-810C-B48832FC6AEB}"/>
              </a:ext>
            </a:extLst>
          </p:cNvPr>
          <p:cNvSpPr/>
          <p:nvPr/>
        </p:nvSpPr>
        <p:spPr>
          <a:xfrm>
            <a:off x="9171499" y="5127154"/>
            <a:ext cx="504056" cy="5040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406C1E-7024-46E8-BD2D-54BE67AB2074}"/>
              </a:ext>
            </a:extLst>
          </p:cNvPr>
          <p:cNvSpPr/>
          <p:nvPr/>
        </p:nvSpPr>
        <p:spPr>
          <a:xfrm>
            <a:off x="10442240" y="5127154"/>
            <a:ext cx="504056" cy="5040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62632C-631F-4E4C-B48A-0F1DCD2B264C}"/>
              </a:ext>
            </a:extLst>
          </p:cNvPr>
          <p:cNvGrpSpPr/>
          <p:nvPr/>
        </p:nvGrpSpPr>
        <p:grpSpPr>
          <a:xfrm>
            <a:off x="867596" y="1763139"/>
            <a:ext cx="5228406" cy="4288251"/>
            <a:chOff x="867596" y="1763139"/>
            <a:chExt cx="5228406" cy="4288251"/>
          </a:xfrm>
        </p:grpSpPr>
        <p:grpSp>
          <p:nvGrpSpPr>
            <p:cNvPr id="11" name="그룹 3">
              <a:extLst>
                <a:ext uri="{FF2B5EF4-FFF2-40B4-BE49-F238E27FC236}">
                  <a16:creationId xmlns:a16="http://schemas.microsoft.com/office/drawing/2014/main" id="{F4E8E4F3-666D-4F96-92BF-25A67418B594}"/>
                </a:ext>
              </a:extLst>
            </p:cNvPr>
            <p:cNvGrpSpPr/>
            <p:nvPr/>
          </p:nvGrpSpPr>
          <p:grpSpPr>
            <a:xfrm>
              <a:off x="867596" y="1763139"/>
              <a:ext cx="5228406" cy="901016"/>
              <a:chOff x="867594" y="1763138"/>
              <a:chExt cx="4305889" cy="9010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FE5FE-64E2-409C-9EB3-88470BC3FE4D}"/>
                  </a:ext>
                </a:extLst>
              </p:cNvPr>
              <p:cNvSpPr/>
              <p:nvPr/>
            </p:nvSpPr>
            <p:spPr>
              <a:xfrm>
                <a:off x="1201821" y="2140934"/>
                <a:ext cx="3971662" cy="523220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E758F5B-CD23-4158-BAE6-E8AAAF8625E2}"/>
                  </a:ext>
                </a:extLst>
              </p:cNvPr>
              <p:cNvSpPr/>
              <p:nvPr/>
            </p:nvSpPr>
            <p:spPr>
              <a:xfrm>
                <a:off x="867594" y="1763138"/>
                <a:ext cx="43058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1"/>
                    </a:solidFill>
                  </a:rPr>
                  <a:t>1. Contents Here 60%</a:t>
                </a:r>
                <a:endParaRPr lang="ko-KR" altLang="en-US" sz="2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그룹 4">
              <a:extLst>
                <a:ext uri="{FF2B5EF4-FFF2-40B4-BE49-F238E27FC236}">
                  <a16:creationId xmlns:a16="http://schemas.microsoft.com/office/drawing/2014/main" id="{5C9DC8B0-26EE-41FE-8017-2D02C1A4B089}"/>
                </a:ext>
              </a:extLst>
            </p:cNvPr>
            <p:cNvGrpSpPr/>
            <p:nvPr/>
          </p:nvGrpSpPr>
          <p:grpSpPr>
            <a:xfrm>
              <a:off x="867596" y="2892218"/>
              <a:ext cx="5228406" cy="901016"/>
              <a:chOff x="867594" y="2644566"/>
              <a:chExt cx="4305889" cy="90101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E78D735-7B98-4932-B8E9-0F2C34353C43}"/>
                  </a:ext>
                </a:extLst>
              </p:cNvPr>
              <p:cNvSpPr/>
              <p:nvPr/>
            </p:nvSpPr>
            <p:spPr>
              <a:xfrm>
                <a:off x="1201821" y="3022362"/>
                <a:ext cx="3971662" cy="523220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799E4A-6E60-47AC-B866-23F3A29E9395}"/>
                  </a:ext>
                </a:extLst>
              </p:cNvPr>
              <p:cNvSpPr/>
              <p:nvPr/>
            </p:nvSpPr>
            <p:spPr>
              <a:xfrm>
                <a:off x="867594" y="2644566"/>
                <a:ext cx="43058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2"/>
                    </a:solidFill>
                  </a:rPr>
                  <a:t>2. Contents Here 75%</a:t>
                </a:r>
                <a:endParaRPr lang="ko-KR" altLang="en-US" sz="20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그룹 7">
              <a:extLst>
                <a:ext uri="{FF2B5EF4-FFF2-40B4-BE49-F238E27FC236}">
                  <a16:creationId xmlns:a16="http://schemas.microsoft.com/office/drawing/2014/main" id="{522CA709-B84F-4120-9974-7818614F9963}"/>
                </a:ext>
              </a:extLst>
            </p:cNvPr>
            <p:cNvGrpSpPr/>
            <p:nvPr/>
          </p:nvGrpSpPr>
          <p:grpSpPr>
            <a:xfrm>
              <a:off x="867596" y="4021296"/>
              <a:ext cx="5228406" cy="901016"/>
              <a:chOff x="867594" y="3525994"/>
              <a:chExt cx="4305889" cy="90101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9DC1BF-BA75-4E5A-8984-C5F22D1D7E6A}"/>
                  </a:ext>
                </a:extLst>
              </p:cNvPr>
              <p:cNvSpPr/>
              <p:nvPr/>
            </p:nvSpPr>
            <p:spPr>
              <a:xfrm>
                <a:off x="1201821" y="3903790"/>
                <a:ext cx="3971662" cy="523220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ED3204-C568-4E81-A8D8-316B750F7D59}"/>
                  </a:ext>
                </a:extLst>
              </p:cNvPr>
              <p:cNvSpPr/>
              <p:nvPr/>
            </p:nvSpPr>
            <p:spPr>
              <a:xfrm>
                <a:off x="867594" y="3525994"/>
                <a:ext cx="43058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3"/>
                    </a:solidFill>
                  </a:rPr>
                  <a:t>3. Contents Here 50%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그룹 8">
              <a:extLst>
                <a:ext uri="{FF2B5EF4-FFF2-40B4-BE49-F238E27FC236}">
                  <a16:creationId xmlns:a16="http://schemas.microsoft.com/office/drawing/2014/main" id="{1070E1B7-E0AB-417D-82C5-494D3E8E798F}"/>
                </a:ext>
              </a:extLst>
            </p:cNvPr>
            <p:cNvGrpSpPr/>
            <p:nvPr/>
          </p:nvGrpSpPr>
          <p:grpSpPr>
            <a:xfrm>
              <a:off x="867596" y="5150374"/>
              <a:ext cx="5228406" cy="901016"/>
              <a:chOff x="867594" y="4407422"/>
              <a:chExt cx="4305889" cy="90101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57B7A39-03A6-440E-94C0-EC0EF9794010}"/>
                  </a:ext>
                </a:extLst>
              </p:cNvPr>
              <p:cNvSpPr/>
              <p:nvPr/>
            </p:nvSpPr>
            <p:spPr>
              <a:xfrm>
                <a:off x="1201821" y="4785218"/>
                <a:ext cx="3971662" cy="523220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CB20F7-6A9C-479A-9519-F1DBA7289948}"/>
                  </a:ext>
                </a:extLst>
              </p:cNvPr>
              <p:cNvSpPr/>
              <p:nvPr/>
            </p:nvSpPr>
            <p:spPr>
              <a:xfrm>
                <a:off x="867594" y="4407422"/>
                <a:ext cx="43058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4"/>
                    </a:solidFill>
                  </a:rPr>
                  <a:t>4. Contents Here 95%</a:t>
                </a:r>
                <a:endParaRPr lang="ko-KR" altLang="en-US" sz="2000" b="1" dirty="0">
                  <a:solidFill>
                    <a:schemeClr val="accent4"/>
                  </a:solidFill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07FB6-64B1-4794-95D0-97499D8462A5}"/>
              </a:ext>
            </a:extLst>
          </p:cNvPr>
          <p:cNvSpPr/>
          <p:nvPr/>
        </p:nvSpPr>
        <p:spPr>
          <a:xfrm>
            <a:off x="6557359" y="5777076"/>
            <a:ext cx="6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68F301-1BD5-4518-BBB3-09C3B0EF64EB}"/>
              </a:ext>
            </a:extLst>
          </p:cNvPr>
          <p:cNvSpPr/>
          <p:nvPr/>
        </p:nvSpPr>
        <p:spPr>
          <a:xfrm>
            <a:off x="7841641" y="5777076"/>
            <a:ext cx="6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BD1057-EB5F-450A-9122-30EC438D1724}"/>
              </a:ext>
            </a:extLst>
          </p:cNvPr>
          <p:cNvSpPr/>
          <p:nvPr/>
        </p:nvSpPr>
        <p:spPr>
          <a:xfrm>
            <a:off x="9106873" y="5777076"/>
            <a:ext cx="6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59D117-DF72-4C7D-9293-89AC505B78C3}"/>
              </a:ext>
            </a:extLst>
          </p:cNvPr>
          <p:cNvSpPr/>
          <p:nvPr/>
        </p:nvSpPr>
        <p:spPr>
          <a:xfrm>
            <a:off x="10372104" y="5777076"/>
            <a:ext cx="644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7" name="차트 32">
            <a:extLst>
              <a:ext uri="{FF2B5EF4-FFF2-40B4-BE49-F238E27FC236}">
                <a16:creationId xmlns:a16="http://schemas.microsoft.com/office/drawing/2014/main" id="{FC0D10B4-3C0B-49C8-935C-0CD036727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132602"/>
              </p:ext>
            </p:extLst>
          </p:nvPr>
        </p:nvGraphicFramePr>
        <p:xfrm>
          <a:off x="6096000" y="2435217"/>
          <a:ext cx="5372100" cy="2944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74473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A2F00-53DB-4085-B39C-AA65263F5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48">
            <a:extLst>
              <a:ext uri="{FF2B5EF4-FFF2-40B4-BE49-F238E27FC236}">
                <a16:creationId xmlns:a16="http://schemas.microsoft.com/office/drawing/2014/main" id="{B56C0C67-B57A-4136-8D86-65B30A58DEFC}"/>
              </a:ext>
            </a:extLst>
          </p:cNvPr>
          <p:cNvGrpSpPr/>
          <p:nvPr/>
        </p:nvGrpSpPr>
        <p:grpSpPr>
          <a:xfrm>
            <a:off x="1036280" y="3688580"/>
            <a:ext cx="1440000" cy="1284999"/>
            <a:chOff x="449256" y="3307514"/>
            <a:chExt cx="1440000" cy="1284999"/>
          </a:xfrm>
        </p:grpSpPr>
        <p:sp>
          <p:nvSpPr>
            <p:cNvPr id="6" name="Text Placeholder 2">
              <a:extLst>
                <a:ext uri="{FF2B5EF4-FFF2-40B4-BE49-F238E27FC236}">
                  <a16:creationId xmlns:a16="http://schemas.microsoft.com/office/drawing/2014/main" id="{5BD066C2-03B9-4DAF-A39C-3CD97E6D769F}"/>
                </a:ext>
              </a:extLst>
            </p:cNvPr>
            <p:cNvSpPr txBox="1">
              <a:spLocks/>
            </p:cNvSpPr>
            <p:nvPr/>
          </p:nvSpPr>
          <p:spPr>
            <a:xfrm>
              <a:off x="449256" y="3307514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535F05D6-65FB-468D-98CE-E7F448484B71}"/>
                </a:ext>
              </a:extLst>
            </p:cNvPr>
            <p:cNvSpPr txBox="1">
              <a:spLocks/>
            </p:cNvSpPr>
            <p:nvPr/>
          </p:nvSpPr>
          <p:spPr>
            <a:xfrm>
              <a:off x="449256" y="3584513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49">
            <a:extLst>
              <a:ext uri="{FF2B5EF4-FFF2-40B4-BE49-F238E27FC236}">
                <a16:creationId xmlns:a16="http://schemas.microsoft.com/office/drawing/2014/main" id="{B2B963AC-76C1-4EC9-8302-FCA470D822CE}"/>
              </a:ext>
            </a:extLst>
          </p:cNvPr>
          <p:cNvGrpSpPr/>
          <p:nvPr/>
        </p:nvGrpSpPr>
        <p:grpSpPr>
          <a:xfrm>
            <a:off x="2863671" y="5214828"/>
            <a:ext cx="1440000" cy="1303663"/>
            <a:chOff x="1562827" y="5097612"/>
            <a:chExt cx="1440000" cy="1303663"/>
          </a:xfrm>
        </p:grpSpPr>
        <p:sp>
          <p:nvSpPr>
            <p:cNvPr id="9" name="Text Placeholder 24">
              <a:extLst>
                <a:ext uri="{FF2B5EF4-FFF2-40B4-BE49-F238E27FC236}">
                  <a16:creationId xmlns:a16="http://schemas.microsoft.com/office/drawing/2014/main" id="{2B8A86EE-8B3C-4FB0-B3AD-61B0D41FBAA5}"/>
                </a:ext>
              </a:extLst>
            </p:cNvPr>
            <p:cNvSpPr txBox="1">
              <a:spLocks/>
            </p:cNvSpPr>
            <p:nvPr/>
          </p:nvSpPr>
          <p:spPr>
            <a:xfrm>
              <a:off x="1562827" y="5097612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0" name="Text Placeholder 28">
              <a:extLst>
                <a:ext uri="{FF2B5EF4-FFF2-40B4-BE49-F238E27FC236}">
                  <a16:creationId xmlns:a16="http://schemas.microsoft.com/office/drawing/2014/main" id="{8FFF0738-4B56-45E2-9B05-7C338A04ECC3}"/>
                </a:ext>
              </a:extLst>
            </p:cNvPr>
            <p:cNvSpPr txBox="1">
              <a:spLocks/>
            </p:cNvSpPr>
            <p:nvPr/>
          </p:nvSpPr>
          <p:spPr>
            <a:xfrm>
              <a:off x="1562827" y="5393275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1" name="그룹 51">
            <a:extLst>
              <a:ext uri="{FF2B5EF4-FFF2-40B4-BE49-F238E27FC236}">
                <a16:creationId xmlns:a16="http://schemas.microsoft.com/office/drawing/2014/main" id="{FEACF918-3CBC-4E3B-8E45-4664C0A25C81}"/>
              </a:ext>
            </a:extLst>
          </p:cNvPr>
          <p:cNvGrpSpPr/>
          <p:nvPr/>
        </p:nvGrpSpPr>
        <p:grpSpPr>
          <a:xfrm>
            <a:off x="6545055" y="3850661"/>
            <a:ext cx="1440000" cy="1284999"/>
            <a:chOff x="4322373" y="3873695"/>
            <a:chExt cx="1440000" cy="1284999"/>
          </a:xfrm>
        </p:grpSpPr>
        <p:sp>
          <p:nvSpPr>
            <p:cNvPr id="12" name="Text Placeholder 29">
              <a:extLst>
                <a:ext uri="{FF2B5EF4-FFF2-40B4-BE49-F238E27FC236}">
                  <a16:creationId xmlns:a16="http://schemas.microsoft.com/office/drawing/2014/main" id="{280090C9-9918-4454-8605-DCAA741363BC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3873695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3" name="Text Placeholder 30">
              <a:extLst>
                <a:ext uri="{FF2B5EF4-FFF2-40B4-BE49-F238E27FC236}">
                  <a16:creationId xmlns:a16="http://schemas.microsoft.com/office/drawing/2014/main" id="{765665D3-00A6-49C7-AF46-E75AC2B82E21}"/>
                </a:ext>
              </a:extLst>
            </p:cNvPr>
            <p:cNvSpPr txBox="1">
              <a:spLocks/>
            </p:cNvSpPr>
            <p:nvPr/>
          </p:nvSpPr>
          <p:spPr>
            <a:xfrm>
              <a:off x="4322373" y="4150694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4" name="그룹 50">
            <a:extLst>
              <a:ext uri="{FF2B5EF4-FFF2-40B4-BE49-F238E27FC236}">
                <a16:creationId xmlns:a16="http://schemas.microsoft.com/office/drawing/2014/main" id="{02C15D9F-BA8C-44F2-A4DB-21E3754F7CED}"/>
              </a:ext>
            </a:extLst>
          </p:cNvPr>
          <p:cNvGrpSpPr/>
          <p:nvPr/>
        </p:nvGrpSpPr>
        <p:grpSpPr>
          <a:xfrm>
            <a:off x="4699753" y="4552372"/>
            <a:ext cx="1440000" cy="1303663"/>
            <a:chOff x="2942600" y="4400642"/>
            <a:chExt cx="1440000" cy="1303663"/>
          </a:xfrm>
        </p:grpSpPr>
        <p:sp>
          <p:nvSpPr>
            <p:cNvPr id="15" name="Text Placeholder 31">
              <a:extLst>
                <a:ext uri="{FF2B5EF4-FFF2-40B4-BE49-F238E27FC236}">
                  <a16:creationId xmlns:a16="http://schemas.microsoft.com/office/drawing/2014/main" id="{9DE1066B-1347-4BF8-9FFA-E0303CC21D54}"/>
                </a:ext>
              </a:extLst>
            </p:cNvPr>
            <p:cNvSpPr txBox="1">
              <a:spLocks/>
            </p:cNvSpPr>
            <p:nvPr/>
          </p:nvSpPr>
          <p:spPr>
            <a:xfrm>
              <a:off x="2942600" y="4400642"/>
              <a:ext cx="1440000" cy="288000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6" name="Text Placeholder 32">
              <a:extLst>
                <a:ext uri="{FF2B5EF4-FFF2-40B4-BE49-F238E27FC236}">
                  <a16:creationId xmlns:a16="http://schemas.microsoft.com/office/drawing/2014/main" id="{8F91B4AF-A4AC-4B61-81C4-FA28A9CBBEEA}"/>
                </a:ext>
              </a:extLst>
            </p:cNvPr>
            <p:cNvSpPr txBox="1">
              <a:spLocks/>
            </p:cNvSpPr>
            <p:nvPr/>
          </p:nvSpPr>
          <p:spPr>
            <a:xfrm>
              <a:off x="2942600" y="4696305"/>
              <a:ext cx="1440000" cy="100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E6584195-E015-4960-8C90-3A54DFA27692}"/>
              </a:ext>
            </a:extLst>
          </p:cNvPr>
          <p:cNvSpPr txBox="1">
            <a:spLocks/>
          </p:cNvSpPr>
          <p:nvPr/>
        </p:nvSpPr>
        <p:spPr>
          <a:xfrm>
            <a:off x="705145" y="1737728"/>
            <a:ext cx="6117687" cy="82800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12">
            <a:extLst>
              <a:ext uri="{FF2B5EF4-FFF2-40B4-BE49-F238E27FC236}">
                <a16:creationId xmlns:a16="http://schemas.microsoft.com/office/drawing/2014/main" id="{F1098A8C-C13A-4E61-B067-28F5B1521C79}"/>
              </a:ext>
            </a:extLst>
          </p:cNvPr>
          <p:cNvSpPr/>
          <p:nvPr/>
        </p:nvSpPr>
        <p:spPr>
          <a:xfrm>
            <a:off x="1389267" y="5142582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50C96893-9EEE-48ED-81F8-96D39318CFD4}"/>
              </a:ext>
            </a:extLst>
          </p:cNvPr>
          <p:cNvSpPr/>
          <p:nvPr/>
        </p:nvSpPr>
        <p:spPr>
          <a:xfrm>
            <a:off x="5066433" y="3688579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55104691-377A-4961-A73B-5EC00F914941}"/>
              </a:ext>
            </a:extLst>
          </p:cNvPr>
          <p:cNvSpPr/>
          <p:nvPr/>
        </p:nvSpPr>
        <p:spPr>
          <a:xfrm>
            <a:off x="3227850" y="4415580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2B219978-36C0-4324-9BEF-C52899DCAE4D}"/>
              </a:ext>
            </a:extLst>
          </p:cNvPr>
          <p:cNvSpPr/>
          <p:nvPr/>
        </p:nvSpPr>
        <p:spPr>
          <a:xfrm>
            <a:off x="6905015" y="2961578"/>
            <a:ext cx="720080" cy="7200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208DDBF9-5C48-4D9A-AE27-6A9D6AA57C7A}"/>
              </a:ext>
            </a:extLst>
          </p:cNvPr>
          <p:cNvSpPr/>
          <p:nvPr/>
        </p:nvSpPr>
        <p:spPr>
          <a:xfrm>
            <a:off x="7085055" y="314161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ectangle 36">
            <a:extLst>
              <a:ext uri="{FF2B5EF4-FFF2-40B4-BE49-F238E27FC236}">
                <a16:creationId xmlns:a16="http://schemas.microsoft.com/office/drawing/2014/main" id="{9CCB1383-0FAA-4A4E-B0CD-04B1BB60B014}"/>
              </a:ext>
            </a:extLst>
          </p:cNvPr>
          <p:cNvSpPr/>
          <p:nvPr/>
        </p:nvSpPr>
        <p:spPr>
          <a:xfrm>
            <a:off x="5234501" y="3904527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AB16B89-C3B7-4DD8-B264-B7ADB59F8415}"/>
              </a:ext>
            </a:extLst>
          </p:cNvPr>
          <p:cNvSpPr/>
          <p:nvPr/>
        </p:nvSpPr>
        <p:spPr>
          <a:xfrm>
            <a:off x="3389164" y="4653864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8104E297-C5D9-415A-A1FB-20FEA8F4F48E}"/>
              </a:ext>
            </a:extLst>
          </p:cNvPr>
          <p:cNvSpPr>
            <a:spLocks noChangeAspect="1"/>
          </p:cNvSpPr>
          <p:nvPr/>
        </p:nvSpPr>
        <p:spPr>
          <a:xfrm>
            <a:off x="1588833" y="5333777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5BC019E-FC38-4642-9E04-C4E62E04524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B13AC6D-D8AC-4070-AAE6-3F1C32326DB4}"/>
              </a:ext>
            </a:extLst>
          </p:cNvPr>
          <p:cNvGrpSpPr/>
          <p:nvPr/>
        </p:nvGrpSpPr>
        <p:grpSpPr>
          <a:xfrm>
            <a:off x="5937133" y="1548098"/>
            <a:ext cx="5127313" cy="3009061"/>
            <a:chOff x="2687161" y="3731096"/>
            <a:chExt cx="5158677" cy="3027467"/>
          </a:xfrm>
        </p:grpSpPr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0340CD76-7FA6-471F-981E-00680D84DD3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494F0D9-A294-43CB-845F-CB3FFB3493D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6D0CF461-3D9A-4F2B-93C9-1FA270D84D1C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65BDD47-810B-430D-B802-1413DF8C13D2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ADA263B-8F69-4175-8BA5-9C940E2AFA1F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6B20C42-E6F4-4423-A9F8-8298FB1A624F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5FAF5BD-6FC7-42A0-AE0B-DCB41B90C65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03616B2B-1DAE-4A2A-868D-079A514D9E80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B835212-52CC-4544-A3EC-E5E6BA1C1605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4E1636C-5B7D-42A8-B7B9-6909274AFBE3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811517E8-38C3-472A-8A8E-C044AE93E2EF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E1EF89DF-02C2-4619-8039-E535AF722FDE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405393D-A79F-4000-AE21-FDB08A3BE3AA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424E08C-E4A4-4A25-ACD6-04C01413CA49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7201A2F5-4385-4EFC-9B3C-3572421FAE8C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38FA416-75C8-4701-AE9C-81C296809C55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00DC1A5F-9587-403E-85AB-414CAD4FA9EB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170F1947-560B-4101-AB4F-352365D715C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C53D205-428E-4CA1-B545-3146AB1AD5B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76CD467-D7D0-47D1-A812-847E655135C8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8720058-2673-4CB5-B805-37933CF5F03D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97142261-D376-45D9-AB19-2263F790E924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9ED30568-00FA-4826-9F6E-DE81E25CDE3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DCDDEC6-D09C-448C-A388-074BCEC02818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96EC74D-5E16-4DB0-A8CF-6A50E1EC82DA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68211B4-CF8C-4EC5-97E3-00EB7F3E43E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EB048D1-01EA-4087-ACD6-10065E27DEDF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C3BC773-5631-4892-92E9-757FAB988D5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02549DF-7EEF-4359-94E9-753CFE9E38B5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BD41634-349F-41B0-8603-729C83FB2A6A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092F355C-A910-4D07-83E8-E9B825ED3D3B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6CF1817-1BAE-427E-9E18-EE6AEE8B0752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8F53FC0-7199-4ECE-ACE7-FC455AF9627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15B9C91-B917-412D-993D-2041228D18A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0829EA5-9D30-4BF9-A3C3-F8E0BFECD8C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1D18D6B-A169-4899-A33C-D95C1B0B0AF0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8398C4D-3577-4099-81E7-693BD742D3A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5341951-0B88-417B-A9FB-285B316E5294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C1B169BF-4A65-4E76-804C-8DCE5CB7B75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D1711E2-A633-4832-AA30-C26A742EC393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66851B6-0EF5-4DD5-B6F5-E013CB45ED16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F21F3104-FFA4-46B5-B9E9-DD76C89A200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8733DFC-A55D-4252-BA3C-219B749FD35C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58DD7F0-109C-44FF-ADEF-E64378FC1B3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CC11EFAC-ADDD-45B2-A1CA-6E4DE6E3C6A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1CE7FED0-B10B-4429-AC89-C60C79C2A1DF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9ABA1ED5-DEE1-4C70-ACA8-3D3E8B4ACF43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37942645-5402-4879-A853-AA4CF83716D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D127926A-0440-45D9-9A70-404E346EEF93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67FBF1F-58C4-46B1-AB9C-E59B466C3415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E5F2500-171A-4FDB-94C5-18389E61AF34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F8B84A4-1D1C-4354-B00F-D71DC48F5AB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02247FEC-849E-4B48-B4DE-25FE7269C00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FA8E521-6E1C-4BCA-8F28-1040759ED2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9331ABBC-4569-4DEE-95BC-63C982466ED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61D51FD-11EB-4BDE-9C47-3F92EF1D75C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3E9AC7D4-46A7-4F64-B79B-7CD78667503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7D4941F1-3608-4252-BC3F-0D82E30C50A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79281B3-84D3-4A43-A6C6-82DB8A51CB2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A7C881C-85CE-4892-A684-E0D381F63909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7EF3FE44-C2E9-4B50-BFF0-9C463EC1347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AE1B204A-1463-4AAF-A3EE-FE1AF0F37B0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F8CB7BC-D4A6-4E34-A9AC-F310DA82913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DF9EBB8E-9209-4FD1-A184-F1ACBB1007D2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F8A9140F-2F92-4C93-ADED-711836BC4E46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E2BCDF44-F1E2-437C-A33F-89CB548C5222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5C70EC07-3A3E-451F-B793-810D47380998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3692DFC4-43AA-4AF5-9D5D-4C3CC2ED82F3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785E3C0C-6532-43B2-803C-DC7ADAB4FA05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B1975EDA-1FF3-4DC7-B02E-CA98842FAD68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472411A0-E0ED-43D0-9FAA-DB8019116FB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99C4DB3-4761-4DE3-AB98-B346101CAB1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B456A7E2-286E-4968-A8BB-37AE6A18D82E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907357C-D571-4885-BF3A-FE969F0032E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E31A067D-8AC7-4F86-9EF2-EC3D81696BE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B50FCB1-51FA-441E-BEDA-032A5C7C3B8B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F3391770-BEAB-4D73-837A-09CCDD2C8DCC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CEABAF67-879C-4D54-898B-9549FA6A844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EF6D8D8-8F3F-41E4-A613-330D3C3543D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640C426A-7944-47AD-9CB1-DAD978B8164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201D2ACC-7164-4018-A768-1C49BB73311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4FB3A3A6-EA0F-4D8D-AC6B-A7AD73905F01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FEC00592-9A2E-4821-9925-204F2C2A5D4C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A52C70EF-CC53-462A-858C-481E84DAD822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80C3C31-0B3F-47EA-8070-FD51B290C70D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10ED3BD-A886-4461-BC29-A2721BF1D0F1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EC39927E-84D1-4BE4-9074-C60EC0D3B34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35E9EB7A-59B9-4C46-8915-45CB2D5B1246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DB7256AA-0FBF-4F60-9329-589B26CEFB24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8D26A09-2463-483F-A9BD-1DBDCFE54E6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3719B293-12D3-4CDE-A3A7-8124B95CB11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18CC8BAF-C5A5-4D92-BF46-5CB941A92594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38258F42-00CC-4F6D-85F6-B0D2958912BF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E168E6C6-9AD2-4296-9896-E727E9CBA98B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7E342F98-3974-4FA1-9D9D-77EE84B157A6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9A9EA25D-A6FB-4C6B-A2F9-0B34BE2829E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D00F7DF1-F4CA-4CE3-8C65-6863AFF4636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C2B0DF1-4F40-45B2-98BA-0E481D959030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EE82BDF3-7D29-4F88-91D3-E7C3F69D6A05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16C723C-E489-4183-9B19-3C14CD4794C0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CC352340-6A95-4777-8BCE-5255DF0619D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406495B-9E7B-4541-A502-6266FA43973B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E3DE2B64-ECA3-489B-A58C-4459C2C8CF1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57CFA5E1-442A-4A88-AC8E-2CCEFD178E3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A6E3826B-09B7-460C-992D-06A6ADA15441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BAA1474C-FF0C-4BF4-8A14-E86AA0D56143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1044BE13-9893-4F8A-B5BE-1063393E79C3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75DBE04-4275-4A83-B502-A82051C9A72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BBD7B34-7850-4B5E-9BE2-68A09A535F3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6F381FB-D656-4001-9C03-0AF7E3CECC57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BB722F8-6755-4078-9008-CC2068E90CB6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2FB3C62B-3AC1-4817-B187-789475556A7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864930A-8958-4069-8AA6-0FAF472579B4}"/>
              </a:ext>
            </a:extLst>
          </p:cNvPr>
          <p:cNvSpPr txBox="1"/>
          <p:nvPr/>
        </p:nvSpPr>
        <p:spPr>
          <a:xfrm>
            <a:off x="8921817" y="4531982"/>
            <a:ext cx="2558435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Get a modern PowerPoint  Presentation that is beautifully designed.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60EBDC2-2B1E-461F-A0E7-CEC01C0B8E56}"/>
              </a:ext>
            </a:extLst>
          </p:cNvPr>
          <p:cNvSpPr txBox="1"/>
          <p:nvPr/>
        </p:nvSpPr>
        <p:spPr>
          <a:xfrm>
            <a:off x="7935248" y="4545125"/>
            <a:ext cx="878446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  <a:cs typeface="Calibri" pitchFamily="34" charset="0"/>
              </a:rPr>
              <a:t>66</a:t>
            </a:r>
            <a:r>
              <a:rPr lang="en-US" altLang="ko-KR" sz="1600" b="1" dirty="0">
                <a:solidFill>
                  <a:schemeClr val="accent1"/>
                </a:solidFill>
                <a:cs typeface="Calibri" pitchFamily="34" charset="0"/>
              </a:rPr>
              <a:t>%</a:t>
            </a:r>
            <a:endParaRPr lang="ko-KR" altLang="en-US" sz="16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3DAB634-13AF-45A3-A67A-4F86B39B5270}"/>
              </a:ext>
            </a:extLst>
          </p:cNvPr>
          <p:cNvSpPr/>
          <p:nvPr/>
        </p:nvSpPr>
        <p:spPr>
          <a:xfrm>
            <a:off x="720507" y="1797081"/>
            <a:ext cx="617813" cy="617813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B57B2C7-F063-4D60-A9E8-2BBBCDDD68EB}"/>
              </a:ext>
            </a:extLst>
          </p:cNvPr>
          <p:cNvSpPr txBox="1"/>
          <p:nvPr/>
        </p:nvSpPr>
        <p:spPr>
          <a:xfrm>
            <a:off x="1584600" y="1782822"/>
            <a:ext cx="30600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6DE3F7A5-39F9-4048-8886-96FD6F2DC755}"/>
              </a:ext>
            </a:extLst>
          </p:cNvPr>
          <p:cNvSpPr/>
          <p:nvPr/>
        </p:nvSpPr>
        <p:spPr>
          <a:xfrm>
            <a:off x="720507" y="2649050"/>
            <a:ext cx="617813" cy="61781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DB1701E9-3B7C-4791-9F3C-ED74696CA7F0}"/>
              </a:ext>
            </a:extLst>
          </p:cNvPr>
          <p:cNvSpPr txBox="1"/>
          <p:nvPr/>
        </p:nvSpPr>
        <p:spPr>
          <a:xfrm>
            <a:off x="1584600" y="2634791"/>
            <a:ext cx="30600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B98E03D-4347-46E6-907A-70D41FFACBAD}"/>
              </a:ext>
            </a:extLst>
          </p:cNvPr>
          <p:cNvSpPr/>
          <p:nvPr/>
        </p:nvSpPr>
        <p:spPr>
          <a:xfrm>
            <a:off x="720507" y="3501019"/>
            <a:ext cx="617813" cy="617813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A6279EB-1F3E-4115-BFD9-B4ABA33AAFA1}"/>
              </a:ext>
            </a:extLst>
          </p:cNvPr>
          <p:cNvSpPr txBox="1"/>
          <p:nvPr/>
        </p:nvSpPr>
        <p:spPr>
          <a:xfrm>
            <a:off x="1584600" y="3486760"/>
            <a:ext cx="30600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id="{EE4CB070-FEAF-4121-837B-4036EB175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702503"/>
              </p:ext>
            </p:extLst>
          </p:nvPr>
        </p:nvGraphicFramePr>
        <p:xfrm>
          <a:off x="634704" y="4315179"/>
          <a:ext cx="1940410" cy="1845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19" name="그룹 1">
            <a:extLst>
              <a:ext uri="{FF2B5EF4-FFF2-40B4-BE49-F238E27FC236}">
                <a16:creationId xmlns:a16="http://schemas.microsoft.com/office/drawing/2014/main" id="{CA64F9AF-04CC-4070-9E30-E86FCB0667FF}"/>
              </a:ext>
            </a:extLst>
          </p:cNvPr>
          <p:cNvGrpSpPr/>
          <p:nvPr/>
        </p:nvGrpSpPr>
        <p:grpSpPr>
          <a:xfrm>
            <a:off x="2763326" y="4928291"/>
            <a:ext cx="1493428" cy="1074115"/>
            <a:chOff x="2970165" y="4914476"/>
            <a:chExt cx="1493428" cy="1074115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63B39253-53C6-40C5-9376-979643F0EC73}"/>
                </a:ext>
              </a:extLst>
            </p:cNvPr>
            <p:cNvGrpSpPr/>
            <p:nvPr/>
          </p:nvGrpSpPr>
          <p:grpSpPr>
            <a:xfrm>
              <a:off x="2970165" y="4914476"/>
              <a:ext cx="1493428" cy="276999"/>
              <a:chOff x="2195736" y="4602335"/>
              <a:chExt cx="1493428" cy="276999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2021C97-DC07-4CEC-BBA7-E49918F162F3}"/>
                  </a:ext>
                </a:extLst>
              </p:cNvPr>
              <p:cNvSpPr/>
              <p:nvPr/>
            </p:nvSpPr>
            <p:spPr>
              <a:xfrm>
                <a:off x="2195736" y="4640023"/>
                <a:ext cx="229304" cy="2016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8BCE8A6A-6519-424B-922E-1734BF8BBC25}"/>
                  </a:ext>
                </a:extLst>
              </p:cNvPr>
              <p:cNvSpPr txBox="1"/>
              <p:nvPr/>
            </p:nvSpPr>
            <p:spPr>
              <a:xfrm>
                <a:off x="2519969" y="4602335"/>
                <a:ext cx="116919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82% : $345.000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91A1B15-FDD7-427A-B457-48E9C0C3F7B2}"/>
                </a:ext>
              </a:extLst>
            </p:cNvPr>
            <p:cNvGrpSpPr/>
            <p:nvPr/>
          </p:nvGrpSpPr>
          <p:grpSpPr>
            <a:xfrm>
              <a:off x="2970165" y="5180181"/>
              <a:ext cx="1493428" cy="276999"/>
              <a:chOff x="2195736" y="4602335"/>
              <a:chExt cx="1493428" cy="276999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5DD5E823-403E-444A-A3A3-ACAEDB3632F6}"/>
                  </a:ext>
                </a:extLst>
              </p:cNvPr>
              <p:cNvSpPr/>
              <p:nvPr/>
            </p:nvSpPr>
            <p:spPr>
              <a:xfrm>
                <a:off x="2195736" y="4640023"/>
                <a:ext cx="229304" cy="2016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7D1A8404-6C74-40BC-ACDE-A691FB691F9E}"/>
                  </a:ext>
                </a:extLst>
              </p:cNvPr>
              <p:cNvSpPr txBox="1"/>
              <p:nvPr/>
            </p:nvSpPr>
            <p:spPr>
              <a:xfrm>
                <a:off x="2519969" y="4602335"/>
                <a:ext cx="116919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32% : $145.000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8C17316-8238-4239-BE95-6257DAB59BAD}"/>
                </a:ext>
              </a:extLst>
            </p:cNvPr>
            <p:cNvGrpSpPr/>
            <p:nvPr/>
          </p:nvGrpSpPr>
          <p:grpSpPr>
            <a:xfrm>
              <a:off x="2970165" y="5445886"/>
              <a:ext cx="1493428" cy="276999"/>
              <a:chOff x="2195736" y="4602335"/>
              <a:chExt cx="1493428" cy="276999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C1B107ED-DA06-4B08-80CC-EDF9D509CB79}"/>
                  </a:ext>
                </a:extLst>
              </p:cNvPr>
              <p:cNvSpPr/>
              <p:nvPr/>
            </p:nvSpPr>
            <p:spPr>
              <a:xfrm>
                <a:off x="2195736" y="4640023"/>
                <a:ext cx="229304" cy="2016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0CD5E27B-1706-4666-8C12-193228477430}"/>
                  </a:ext>
                </a:extLst>
              </p:cNvPr>
              <p:cNvSpPr txBox="1"/>
              <p:nvPr/>
            </p:nvSpPr>
            <p:spPr>
              <a:xfrm>
                <a:off x="2519969" y="4602335"/>
                <a:ext cx="116919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14% : $75.000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5D1A8E-0E15-47A3-A225-AC791F09DBA5}"/>
                </a:ext>
              </a:extLst>
            </p:cNvPr>
            <p:cNvGrpSpPr/>
            <p:nvPr/>
          </p:nvGrpSpPr>
          <p:grpSpPr>
            <a:xfrm>
              <a:off x="2970165" y="5711592"/>
              <a:ext cx="1493428" cy="276999"/>
              <a:chOff x="2195736" y="4602335"/>
              <a:chExt cx="1493428" cy="276999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2D34B79A-3945-4E4F-9AF0-2C098D4DB68D}"/>
                  </a:ext>
                </a:extLst>
              </p:cNvPr>
              <p:cNvSpPr/>
              <p:nvPr/>
            </p:nvSpPr>
            <p:spPr>
              <a:xfrm>
                <a:off x="2195736" y="4640023"/>
                <a:ext cx="229304" cy="2016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E004FBE2-6BF6-46B9-ACCC-D6FBE3600B64}"/>
                  </a:ext>
                </a:extLst>
              </p:cNvPr>
              <p:cNvSpPr txBox="1"/>
              <p:nvPr/>
            </p:nvSpPr>
            <p:spPr>
              <a:xfrm>
                <a:off x="2519969" y="4602335"/>
                <a:ext cx="1169195" cy="27699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12% : $71.000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sp>
        <p:nvSpPr>
          <p:cNvPr id="332" name="TextBox 331">
            <a:extLst>
              <a:ext uri="{FF2B5EF4-FFF2-40B4-BE49-F238E27FC236}">
                <a16:creationId xmlns:a16="http://schemas.microsoft.com/office/drawing/2014/main" id="{CDE366E1-314A-4A6A-BF85-16CBCE580487}"/>
              </a:ext>
            </a:extLst>
          </p:cNvPr>
          <p:cNvSpPr txBox="1"/>
          <p:nvPr/>
        </p:nvSpPr>
        <p:spPr>
          <a:xfrm>
            <a:off x="2763326" y="4597145"/>
            <a:ext cx="149342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Title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pSp>
        <p:nvGrpSpPr>
          <p:cNvPr id="333" name="그룹 383">
            <a:extLst>
              <a:ext uri="{FF2B5EF4-FFF2-40B4-BE49-F238E27FC236}">
                <a16:creationId xmlns:a16="http://schemas.microsoft.com/office/drawing/2014/main" id="{8B0770F0-3B75-4F22-A1CE-13656C9D3A55}"/>
              </a:ext>
            </a:extLst>
          </p:cNvPr>
          <p:cNvGrpSpPr/>
          <p:nvPr/>
        </p:nvGrpSpPr>
        <p:grpSpPr>
          <a:xfrm>
            <a:off x="7657364" y="1843088"/>
            <a:ext cx="331373" cy="331373"/>
            <a:chOff x="1813250" y="2081018"/>
            <a:chExt cx="616404" cy="616404"/>
          </a:xfrm>
        </p:grpSpPr>
        <p:grpSp>
          <p:nvGrpSpPr>
            <p:cNvPr id="334" name="그룹 384">
              <a:extLst>
                <a:ext uri="{FF2B5EF4-FFF2-40B4-BE49-F238E27FC236}">
                  <a16:creationId xmlns:a16="http://schemas.microsoft.com/office/drawing/2014/main" id="{E79F968D-28A1-4A6A-BDD7-6217F03BF5A7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336" name="눈물 방울 386">
                <a:extLst>
                  <a:ext uri="{FF2B5EF4-FFF2-40B4-BE49-F238E27FC236}">
                    <a16:creationId xmlns:a16="http://schemas.microsoft.com/office/drawing/2014/main" id="{E9C98D38-5C01-42FE-8C60-314004271BE4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37" name="타원 387">
                <a:extLst>
                  <a:ext uri="{FF2B5EF4-FFF2-40B4-BE49-F238E27FC236}">
                    <a16:creationId xmlns:a16="http://schemas.microsoft.com/office/drawing/2014/main" id="{1586BEC9-5C7A-44AA-9656-05BEACEA83FB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DF1F6C9C-CDB5-4BA8-A536-938548EC8E2C}"/>
                </a:ext>
              </a:extLst>
            </p:cNvPr>
            <p:cNvSpPr txBox="1"/>
            <p:nvPr/>
          </p:nvSpPr>
          <p:spPr>
            <a:xfrm>
              <a:off x="1854834" y="2177565"/>
              <a:ext cx="534345" cy="486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8" name="그룹 388">
            <a:extLst>
              <a:ext uri="{FF2B5EF4-FFF2-40B4-BE49-F238E27FC236}">
                <a16:creationId xmlns:a16="http://schemas.microsoft.com/office/drawing/2014/main" id="{157EBDFD-D4E0-4E5E-95E4-0E204535C674}"/>
              </a:ext>
            </a:extLst>
          </p:cNvPr>
          <p:cNvGrpSpPr/>
          <p:nvPr/>
        </p:nvGrpSpPr>
        <p:grpSpPr>
          <a:xfrm>
            <a:off x="6677722" y="2706704"/>
            <a:ext cx="331373" cy="331373"/>
            <a:chOff x="3327523" y="1634051"/>
            <a:chExt cx="616404" cy="616404"/>
          </a:xfrm>
        </p:grpSpPr>
        <p:grpSp>
          <p:nvGrpSpPr>
            <p:cNvPr id="339" name="그룹 389">
              <a:extLst>
                <a:ext uri="{FF2B5EF4-FFF2-40B4-BE49-F238E27FC236}">
                  <a16:creationId xmlns:a16="http://schemas.microsoft.com/office/drawing/2014/main" id="{211F61D5-2F3D-4EB8-9229-1AE688637548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341" name="눈물 방울 391">
                <a:extLst>
                  <a:ext uri="{FF2B5EF4-FFF2-40B4-BE49-F238E27FC236}">
                    <a16:creationId xmlns:a16="http://schemas.microsoft.com/office/drawing/2014/main" id="{D1BC2D7C-6B78-4001-98AC-B55E0A65DA21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42" name="타원 392">
                <a:extLst>
                  <a:ext uri="{FF2B5EF4-FFF2-40B4-BE49-F238E27FC236}">
                    <a16:creationId xmlns:a16="http://schemas.microsoft.com/office/drawing/2014/main" id="{6E5C6A8A-D9DA-495F-B0A5-58D9CBDB8A0A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A08CE0C1-E28D-409F-ADC8-D2F74E733401}"/>
                </a:ext>
              </a:extLst>
            </p:cNvPr>
            <p:cNvSpPr txBox="1"/>
            <p:nvPr/>
          </p:nvSpPr>
          <p:spPr>
            <a:xfrm>
              <a:off x="3386460" y="1741155"/>
              <a:ext cx="534345" cy="486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3" name="그룹 393">
            <a:extLst>
              <a:ext uri="{FF2B5EF4-FFF2-40B4-BE49-F238E27FC236}">
                <a16:creationId xmlns:a16="http://schemas.microsoft.com/office/drawing/2014/main" id="{4ECB2FC5-B0B0-47CC-BFE9-4D25A829384B}"/>
              </a:ext>
            </a:extLst>
          </p:cNvPr>
          <p:cNvGrpSpPr/>
          <p:nvPr/>
        </p:nvGrpSpPr>
        <p:grpSpPr>
          <a:xfrm>
            <a:off x="10161270" y="3580574"/>
            <a:ext cx="331373" cy="331373"/>
            <a:chOff x="3012998" y="3521197"/>
            <a:chExt cx="616404" cy="616404"/>
          </a:xfrm>
        </p:grpSpPr>
        <p:grpSp>
          <p:nvGrpSpPr>
            <p:cNvPr id="344" name="그룹 394">
              <a:extLst>
                <a:ext uri="{FF2B5EF4-FFF2-40B4-BE49-F238E27FC236}">
                  <a16:creationId xmlns:a16="http://schemas.microsoft.com/office/drawing/2014/main" id="{86791F6E-6D7D-4F6F-B570-38185D470DA6}"/>
                </a:ext>
              </a:extLst>
            </p:cNvPr>
            <p:cNvGrpSpPr/>
            <p:nvPr/>
          </p:nvGrpSpPr>
          <p:grpSpPr>
            <a:xfrm>
              <a:off x="3012998" y="3521197"/>
              <a:ext cx="616404" cy="616404"/>
              <a:chOff x="10579276" y="3457866"/>
              <a:chExt cx="1097175" cy="1097175"/>
            </a:xfrm>
          </p:grpSpPr>
          <p:sp>
            <p:nvSpPr>
              <p:cNvPr id="346" name="눈물 방울 396">
                <a:extLst>
                  <a:ext uri="{FF2B5EF4-FFF2-40B4-BE49-F238E27FC236}">
                    <a16:creationId xmlns:a16="http://schemas.microsoft.com/office/drawing/2014/main" id="{6E4252DD-8A6E-4B61-B104-627E84487B20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47" name="타원 397">
                <a:extLst>
                  <a:ext uri="{FF2B5EF4-FFF2-40B4-BE49-F238E27FC236}">
                    <a16:creationId xmlns:a16="http://schemas.microsoft.com/office/drawing/2014/main" id="{359E0B50-B7CD-49C1-BD47-0A0EB1130F4F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7B7B5B33-E77D-4032-B403-AF68469DA57C}"/>
                </a:ext>
              </a:extLst>
            </p:cNvPr>
            <p:cNvSpPr txBox="1"/>
            <p:nvPr/>
          </p:nvSpPr>
          <p:spPr>
            <a:xfrm>
              <a:off x="3049898" y="3628117"/>
              <a:ext cx="534345" cy="486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8" name="그룹 398">
            <a:extLst>
              <a:ext uri="{FF2B5EF4-FFF2-40B4-BE49-F238E27FC236}">
                <a16:creationId xmlns:a16="http://schemas.microsoft.com/office/drawing/2014/main" id="{474FFDCB-F941-49D8-B4D7-D3079CB9307E}"/>
              </a:ext>
            </a:extLst>
          </p:cNvPr>
          <p:cNvGrpSpPr/>
          <p:nvPr/>
        </p:nvGrpSpPr>
        <p:grpSpPr>
          <a:xfrm>
            <a:off x="9782704" y="2276160"/>
            <a:ext cx="331373" cy="331373"/>
            <a:chOff x="6150365" y="2029275"/>
            <a:chExt cx="616404" cy="616404"/>
          </a:xfrm>
        </p:grpSpPr>
        <p:grpSp>
          <p:nvGrpSpPr>
            <p:cNvPr id="349" name="그룹 399">
              <a:extLst>
                <a:ext uri="{FF2B5EF4-FFF2-40B4-BE49-F238E27FC236}">
                  <a16:creationId xmlns:a16="http://schemas.microsoft.com/office/drawing/2014/main" id="{FDED1DC0-46A3-462B-9B70-557DA6CA396A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351" name="눈물 방울 401">
                <a:extLst>
                  <a:ext uri="{FF2B5EF4-FFF2-40B4-BE49-F238E27FC236}">
                    <a16:creationId xmlns:a16="http://schemas.microsoft.com/office/drawing/2014/main" id="{529C26F0-5BB8-481C-9338-3F38219327FA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352" name="타원 402">
                <a:extLst>
                  <a:ext uri="{FF2B5EF4-FFF2-40B4-BE49-F238E27FC236}">
                    <a16:creationId xmlns:a16="http://schemas.microsoft.com/office/drawing/2014/main" id="{7754549C-4871-45B3-9EFB-E74A9DC0E5A2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27D8988-BAE7-48EB-A191-6CC8000A9339}"/>
                </a:ext>
              </a:extLst>
            </p:cNvPr>
            <p:cNvSpPr txBox="1"/>
            <p:nvPr/>
          </p:nvSpPr>
          <p:spPr>
            <a:xfrm>
              <a:off x="6199685" y="2130819"/>
              <a:ext cx="534345" cy="486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3" name="Rectangle 130">
            <a:extLst>
              <a:ext uri="{FF2B5EF4-FFF2-40B4-BE49-F238E27FC236}">
                <a16:creationId xmlns:a16="http://schemas.microsoft.com/office/drawing/2014/main" id="{565C7CCE-9DBB-4279-8197-2E2F88985095}"/>
              </a:ext>
            </a:extLst>
          </p:cNvPr>
          <p:cNvSpPr/>
          <p:nvPr/>
        </p:nvSpPr>
        <p:spPr>
          <a:xfrm>
            <a:off x="872247" y="2843061"/>
            <a:ext cx="279392" cy="28066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4" name="Freeform 18">
            <a:extLst>
              <a:ext uri="{FF2B5EF4-FFF2-40B4-BE49-F238E27FC236}">
                <a16:creationId xmlns:a16="http://schemas.microsoft.com/office/drawing/2014/main" id="{A6BB1498-13FD-48B0-B434-E90E54BC90BF}"/>
              </a:ext>
            </a:extLst>
          </p:cNvPr>
          <p:cNvSpPr/>
          <p:nvPr/>
        </p:nvSpPr>
        <p:spPr>
          <a:xfrm>
            <a:off x="860949" y="3632501"/>
            <a:ext cx="339278" cy="27382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5" name="Round Same Side Corner Rectangle 36">
            <a:extLst>
              <a:ext uri="{FF2B5EF4-FFF2-40B4-BE49-F238E27FC236}">
                <a16:creationId xmlns:a16="http://schemas.microsoft.com/office/drawing/2014/main" id="{DEF059EB-2BF4-4198-95AF-827CF3804F00}"/>
              </a:ext>
            </a:extLst>
          </p:cNvPr>
          <p:cNvSpPr>
            <a:spLocks noChangeAspect="1"/>
          </p:cNvSpPr>
          <p:nvPr/>
        </p:nvSpPr>
        <p:spPr>
          <a:xfrm>
            <a:off x="873614" y="1968502"/>
            <a:ext cx="314324" cy="24851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A0DB9B5-E520-4CC4-86BB-3954BA8DBBEB}"/>
              </a:ext>
            </a:extLst>
          </p:cNvPr>
          <p:cNvGrpSpPr/>
          <p:nvPr/>
        </p:nvGrpSpPr>
        <p:grpSpPr>
          <a:xfrm>
            <a:off x="4679592" y="5864613"/>
            <a:ext cx="2960070" cy="218441"/>
            <a:chOff x="5066770" y="4044662"/>
            <a:chExt cx="2960070" cy="218441"/>
          </a:xfrm>
          <a:solidFill>
            <a:schemeClr val="accent1"/>
          </a:solidFill>
        </p:grpSpPr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1F9513FD-1E5C-4048-A193-E4F4C11323FB}"/>
                </a:ext>
              </a:extLst>
            </p:cNvPr>
            <p:cNvSpPr/>
            <p:nvPr/>
          </p:nvSpPr>
          <p:spPr>
            <a:xfrm>
              <a:off x="5066770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EE001414-D4B5-4942-8E93-98584566EB7B}"/>
                </a:ext>
              </a:extLst>
            </p:cNvPr>
            <p:cNvSpPr/>
            <p:nvPr/>
          </p:nvSpPr>
          <p:spPr>
            <a:xfrm>
              <a:off x="5364349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F00DA54B-B0A0-46F8-9AD6-7B1A3EB9EF59}"/>
                </a:ext>
              </a:extLst>
            </p:cNvPr>
            <p:cNvSpPr/>
            <p:nvPr/>
          </p:nvSpPr>
          <p:spPr>
            <a:xfrm>
              <a:off x="5661928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8187194A-A9E5-41AC-92D1-3E50474E4124}"/>
                </a:ext>
              </a:extLst>
            </p:cNvPr>
            <p:cNvSpPr/>
            <p:nvPr/>
          </p:nvSpPr>
          <p:spPr>
            <a:xfrm>
              <a:off x="5959507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D3C40EA-2615-4C5F-BD14-7E77CB862174}"/>
                </a:ext>
              </a:extLst>
            </p:cNvPr>
            <p:cNvSpPr/>
            <p:nvPr/>
          </p:nvSpPr>
          <p:spPr>
            <a:xfrm>
              <a:off x="6257086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AA81389-C28B-4958-B330-8EF5F4779406}"/>
                </a:ext>
              </a:extLst>
            </p:cNvPr>
            <p:cNvSpPr/>
            <p:nvPr/>
          </p:nvSpPr>
          <p:spPr>
            <a:xfrm>
              <a:off x="6554665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9A7DC403-FCD6-4F9C-8202-BF3315A9A5F6}"/>
                </a:ext>
              </a:extLst>
            </p:cNvPr>
            <p:cNvSpPr/>
            <p:nvPr/>
          </p:nvSpPr>
          <p:spPr>
            <a:xfrm>
              <a:off x="6852244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60D1968-592F-48E7-88E1-E93A475E05EA}"/>
                </a:ext>
              </a:extLst>
            </p:cNvPr>
            <p:cNvSpPr/>
            <p:nvPr/>
          </p:nvSpPr>
          <p:spPr>
            <a:xfrm>
              <a:off x="7149823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C315475F-F6ED-4143-81FD-0601ED270B7B}"/>
                </a:ext>
              </a:extLst>
            </p:cNvPr>
            <p:cNvSpPr/>
            <p:nvPr/>
          </p:nvSpPr>
          <p:spPr>
            <a:xfrm>
              <a:off x="7447402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FD1D2727-E66E-41F0-B640-0B4A751F5114}"/>
                </a:ext>
              </a:extLst>
            </p:cNvPr>
            <p:cNvSpPr/>
            <p:nvPr/>
          </p:nvSpPr>
          <p:spPr>
            <a:xfrm>
              <a:off x="7744981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0D6C4E0F-4820-48B4-BC92-1331C9470560}"/>
              </a:ext>
            </a:extLst>
          </p:cNvPr>
          <p:cNvGrpSpPr/>
          <p:nvPr/>
        </p:nvGrpSpPr>
        <p:grpSpPr>
          <a:xfrm>
            <a:off x="4679592" y="5572154"/>
            <a:ext cx="2960070" cy="218441"/>
            <a:chOff x="5066770" y="4044662"/>
            <a:chExt cx="2960070" cy="218441"/>
          </a:xfrm>
          <a:solidFill>
            <a:schemeClr val="accent1"/>
          </a:solidFill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A4343DE-91FB-416F-9470-242743EE4D62}"/>
                </a:ext>
              </a:extLst>
            </p:cNvPr>
            <p:cNvSpPr/>
            <p:nvPr/>
          </p:nvSpPr>
          <p:spPr>
            <a:xfrm>
              <a:off x="5066770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77AF4F1-AAB0-44DB-AAF6-FCB9312C2304}"/>
                </a:ext>
              </a:extLst>
            </p:cNvPr>
            <p:cNvSpPr/>
            <p:nvPr/>
          </p:nvSpPr>
          <p:spPr>
            <a:xfrm>
              <a:off x="5364349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0A01511-91DF-468B-B8DD-5D7DF7A688FF}"/>
                </a:ext>
              </a:extLst>
            </p:cNvPr>
            <p:cNvSpPr/>
            <p:nvPr/>
          </p:nvSpPr>
          <p:spPr>
            <a:xfrm>
              <a:off x="5661928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4980E1E1-C476-4946-85FD-8926CED3A7FD}"/>
                </a:ext>
              </a:extLst>
            </p:cNvPr>
            <p:cNvSpPr/>
            <p:nvPr/>
          </p:nvSpPr>
          <p:spPr>
            <a:xfrm>
              <a:off x="5959507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EE4903F4-09A5-4E61-9959-4682E70747BF}"/>
                </a:ext>
              </a:extLst>
            </p:cNvPr>
            <p:cNvSpPr/>
            <p:nvPr/>
          </p:nvSpPr>
          <p:spPr>
            <a:xfrm>
              <a:off x="6257086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5E5183F-8C04-4640-B41B-2F6A14EF4CC6}"/>
                </a:ext>
              </a:extLst>
            </p:cNvPr>
            <p:cNvSpPr/>
            <p:nvPr/>
          </p:nvSpPr>
          <p:spPr>
            <a:xfrm>
              <a:off x="6554665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BAF3C17C-BB8B-4911-8100-D621E8C65BE3}"/>
                </a:ext>
              </a:extLst>
            </p:cNvPr>
            <p:cNvSpPr/>
            <p:nvPr/>
          </p:nvSpPr>
          <p:spPr>
            <a:xfrm>
              <a:off x="6852244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3FCF778-9DE3-44AF-8B6A-920EBC164D34}"/>
                </a:ext>
              </a:extLst>
            </p:cNvPr>
            <p:cNvSpPr/>
            <p:nvPr/>
          </p:nvSpPr>
          <p:spPr>
            <a:xfrm>
              <a:off x="7149823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7F217467-8EE8-41AE-9D82-322A81A04C57}"/>
                </a:ext>
              </a:extLst>
            </p:cNvPr>
            <p:cNvSpPr/>
            <p:nvPr/>
          </p:nvSpPr>
          <p:spPr>
            <a:xfrm>
              <a:off x="7447402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3082A7C-421D-4453-85ED-7E5BD0408617}"/>
                </a:ext>
              </a:extLst>
            </p:cNvPr>
            <p:cNvSpPr/>
            <p:nvPr/>
          </p:nvSpPr>
          <p:spPr>
            <a:xfrm>
              <a:off x="7744981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BC38AEE0-CD5B-4348-AEC5-F63523804F26}"/>
              </a:ext>
            </a:extLst>
          </p:cNvPr>
          <p:cNvGrpSpPr/>
          <p:nvPr/>
        </p:nvGrpSpPr>
        <p:grpSpPr>
          <a:xfrm>
            <a:off x="4679592" y="5279695"/>
            <a:ext cx="2960070" cy="218441"/>
            <a:chOff x="5066770" y="4044662"/>
            <a:chExt cx="2960070" cy="218441"/>
          </a:xfrm>
          <a:solidFill>
            <a:schemeClr val="accent1"/>
          </a:solidFill>
        </p:grpSpPr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840156FB-CCB6-4973-ABAF-1AB3C4F8A187}"/>
                </a:ext>
              </a:extLst>
            </p:cNvPr>
            <p:cNvSpPr/>
            <p:nvPr/>
          </p:nvSpPr>
          <p:spPr>
            <a:xfrm>
              <a:off x="5066770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EAD66C3B-6319-4BFA-9955-CD0BCB890795}"/>
                </a:ext>
              </a:extLst>
            </p:cNvPr>
            <p:cNvSpPr/>
            <p:nvPr/>
          </p:nvSpPr>
          <p:spPr>
            <a:xfrm>
              <a:off x="5364349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EE41AB5E-0073-4325-90AC-30699296969A}"/>
                </a:ext>
              </a:extLst>
            </p:cNvPr>
            <p:cNvSpPr/>
            <p:nvPr/>
          </p:nvSpPr>
          <p:spPr>
            <a:xfrm>
              <a:off x="5661928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2CD3B26-3057-4A28-AD2D-042166B2318F}"/>
                </a:ext>
              </a:extLst>
            </p:cNvPr>
            <p:cNvSpPr/>
            <p:nvPr/>
          </p:nvSpPr>
          <p:spPr>
            <a:xfrm>
              <a:off x="5959507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B57E4219-B4EC-4BBC-938E-CC10443B6804}"/>
                </a:ext>
              </a:extLst>
            </p:cNvPr>
            <p:cNvSpPr/>
            <p:nvPr/>
          </p:nvSpPr>
          <p:spPr>
            <a:xfrm>
              <a:off x="6257086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96439100-11E1-4635-B0A7-50F3564D230B}"/>
                </a:ext>
              </a:extLst>
            </p:cNvPr>
            <p:cNvSpPr/>
            <p:nvPr/>
          </p:nvSpPr>
          <p:spPr>
            <a:xfrm>
              <a:off x="6554665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06AA26ED-CE07-4AE1-838C-1FB8CEE648CA}"/>
                </a:ext>
              </a:extLst>
            </p:cNvPr>
            <p:cNvSpPr/>
            <p:nvPr/>
          </p:nvSpPr>
          <p:spPr>
            <a:xfrm>
              <a:off x="6852244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1350923C-EF47-472C-865B-3F8B5854A2AA}"/>
                </a:ext>
              </a:extLst>
            </p:cNvPr>
            <p:cNvSpPr/>
            <p:nvPr/>
          </p:nvSpPr>
          <p:spPr>
            <a:xfrm>
              <a:off x="7149823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65165437-7C53-4726-9C59-596F361EAB4B}"/>
                </a:ext>
              </a:extLst>
            </p:cNvPr>
            <p:cNvSpPr/>
            <p:nvPr/>
          </p:nvSpPr>
          <p:spPr>
            <a:xfrm>
              <a:off x="7447402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5294156A-4132-4C30-9DAE-48B89098AB28}"/>
                </a:ext>
              </a:extLst>
            </p:cNvPr>
            <p:cNvSpPr/>
            <p:nvPr/>
          </p:nvSpPr>
          <p:spPr>
            <a:xfrm>
              <a:off x="7744981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E6DAF350-0368-40A7-9590-947C073FEE75}"/>
              </a:ext>
            </a:extLst>
          </p:cNvPr>
          <p:cNvGrpSpPr/>
          <p:nvPr/>
        </p:nvGrpSpPr>
        <p:grpSpPr>
          <a:xfrm>
            <a:off x="4679592" y="4987236"/>
            <a:ext cx="2960070" cy="218441"/>
            <a:chOff x="5066770" y="4044662"/>
            <a:chExt cx="2960070" cy="218441"/>
          </a:xfrm>
        </p:grpSpPr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B7A2DAD7-AAA5-4A9D-97CD-FCF13CD9D0EC}"/>
                </a:ext>
              </a:extLst>
            </p:cNvPr>
            <p:cNvSpPr/>
            <p:nvPr/>
          </p:nvSpPr>
          <p:spPr>
            <a:xfrm>
              <a:off x="5066770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0AFAA88B-4BC4-469D-BE9D-EE8731A6FBD4}"/>
                </a:ext>
              </a:extLst>
            </p:cNvPr>
            <p:cNvSpPr/>
            <p:nvPr/>
          </p:nvSpPr>
          <p:spPr>
            <a:xfrm>
              <a:off x="5364349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4463A4F-7E2C-4589-B741-EC5DCBC80856}"/>
                </a:ext>
              </a:extLst>
            </p:cNvPr>
            <p:cNvSpPr/>
            <p:nvPr/>
          </p:nvSpPr>
          <p:spPr>
            <a:xfrm>
              <a:off x="5661928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accent1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023450D9-429A-45E6-8F1A-D52A3BA39286}"/>
                </a:ext>
              </a:extLst>
            </p:cNvPr>
            <p:cNvSpPr/>
            <p:nvPr/>
          </p:nvSpPr>
          <p:spPr>
            <a:xfrm>
              <a:off x="5959507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1169E823-B0CD-4B95-B750-E51F477E52A1}"/>
                </a:ext>
              </a:extLst>
            </p:cNvPr>
            <p:cNvSpPr/>
            <p:nvPr/>
          </p:nvSpPr>
          <p:spPr>
            <a:xfrm>
              <a:off x="6257086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F887FF80-A012-4C65-8A23-91A01B136780}"/>
                </a:ext>
              </a:extLst>
            </p:cNvPr>
            <p:cNvSpPr/>
            <p:nvPr/>
          </p:nvSpPr>
          <p:spPr>
            <a:xfrm>
              <a:off x="6554665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CD81478F-A126-407E-9DC6-0AC6955B8517}"/>
                </a:ext>
              </a:extLst>
            </p:cNvPr>
            <p:cNvSpPr/>
            <p:nvPr/>
          </p:nvSpPr>
          <p:spPr>
            <a:xfrm>
              <a:off x="6852244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D1F87170-34F3-4193-96BD-8E5CB597347C}"/>
                </a:ext>
              </a:extLst>
            </p:cNvPr>
            <p:cNvSpPr/>
            <p:nvPr/>
          </p:nvSpPr>
          <p:spPr>
            <a:xfrm>
              <a:off x="7149823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E503CDA-BA4D-4A45-8F15-C3C1CA49E02C}"/>
                </a:ext>
              </a:extLst>
            </p:cNvPr>
            <p:cNvSpPr/>
            <p:nvPr/>
          </p:nvSpPr>
          <p:spPr>
            <a:xfrm>
              <a:off x="7447402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0B6EFB62-2C17-46B2-8F52-D7EBD0D48AA5}"/>
                </a:ext>
              </a:extLst>
            </p:cNvPr>
            <p:cNvSpPr/>
            <p:nvPr/>
          </p:nvSpPr>
          <p:spPr>
            <a:xfrm>
              <a:off x="7744981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13C29F54-CC25-4F36-AE80-CF100A01CB1D}"/>
              </a:ext>
            </a:extLst>
          </p:cNvPr>
          <p:cNvGrpSpPr/>
          <p:nvPr/>
        </p:nvGrpSpPr>
        <p:grpSpPr>
          <a:xfrm>
            <a:off x="4679592" y="4694777"/>
            <a:ext cx="2960070" cy="218441"/>
            <a:chOff x="5066770" y="4044662"/>
            <a:chExt cx="2960070" cy="218441"/>
          </a:xfrm>
        </p:grpSpPr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48805846-0F00-4152-9756-C888314DE78C}"/>
                </a:ext>
              </a:extLst>
            </p:cNvPr>
            <p:cNvSpPr/>
            <p:nvPr/>
          </p:nvSpPr>
          <p:spPr>
            <a:xfrm>
              <a:off x="5066770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A4332859-D3F2-4708-9860-ACD454A50590}"/>
                </a:ext>
              </a:extLst>
            </p:cNvPr>
            <p:cNvSpPr/>
            <p:nvPr/>
          </p:nvSpPr>
          <p:spPr>
            <a:xfrm>
              <a:off x="5364349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EE253832-F47E-4F15-93EB-576B58E0BC08}"/>
                </a:ext>
              </a:extLst>
            </p:cNvPr>
            <p:cNvSpPr/>
            <p:nvPr/>
          </p:nvSpPr>
          <p:spPr>
            <a:xfrm>
              <a:off x="5661928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8401057B-7D68-49AC-82B9-7FDC01401324}"/>
                </a:ext>
              </a:extLst>
            </p:cNvPr>
            <p:cNvSpPr/>
            <p:nvPr/>
          </p:nvSpPr>
          <p:spPr>
            <a:xfrm>
              <a:off x="5959507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E9E319B6-1C9C-4060-94C9-E7770A2BC792}"/>
                </a:ext>
              </a:extLst>
            </p:cNvPr>
            <p:cNvSpPr/>
            <p:nvPr/>
          </p:nvSpPr>
          <p:spPr>
            <a:xfrm>
              <a:off x="6257086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BBEC7985-18E6-4D15-A747-51E1F8F9DEB0}"/>
                </a:ext>
              </a:extLst>
            </p:cNvPr>
            <p:cNvSpPr/>
            <p:nvPr/>
          </p:nvSpPr>
          <p:spPr>
            <a:xfrm>
              <a:off x="6554665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85A53FE9-7C86-4FCE-ADFD-17AF8AC23882}"/>
                </a:ext>
              </a:extLst>
            </p:cNvPr>
            <p:cNvSpPr/>
            <p:nvPr/>
          </p:nvSpPr>
          <p:spPr>
            <a:xfrm>
              <a:off x="6852244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066E81D9-558D-4D28-8964-456C6A61ED55}"/>
                </a:ext>
              </a:extLst>
            </p:cNvPr>
            <p:cNvSpPr/>
            <p:nvPr/>
          </p:nvSpPr>
          <p:spPr>
            <a:xfrm>
              <a:off x="7149823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9261CD4-4B0B-49E7-8738-BED736E5A229}"/>
                </a:ext>
              </a:extLst>
            </p:cNvPr>
            <p:cNvSpPr/>
            <p:nvPr/>
          </p:nvSpPr>
          <p:spPr>
            <a:xfrm>
              <a:off x="7447402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5E10F520-0306-41A5-B7F3-556ADD7ECDAB}"/>
                </a:ext>
              </a:extLst>
            </p:cNvPr>
            <p:cNvSpPr/>
            <p:nvPr/>
          </p:nvSpPr>
          <p:spPr>
            <a:xfrm>
              <a:off x="7744981" y="4044662"/>
              <a:ext cx="281859" cy="218441"/>
            </a:xfrm>
            <a:custGeom>
              <a:avLst/>
              <a:gdLst>
                <a:gd name="connsiteX0" fmla="*/ 944140 w 1178350"/>
                <a:gd name="connsiteY0" fmla="*/ 641170 h 913221"/>
                <a:gd name="connsiteX1" fmla="*/ 944140 w 1178350"/>
                <a:gd name="connsiteY1" fmla="*/ 856219 h 913221"/>
                <a:gd name="connsiteX2" fmla="*/ 889936 w 1178350"/>
                <a:gd name="connsiteY2" fmla="*/ 912780 h 913221"/>
                <a:gd name="connsiteX3" fmla="*/ 724967 w 1178350"/>
                <a:gd name="connsiteY3" fmla="*/ 913369 h 913221"/>
                <a:gd name="connsiteX4" fmla="*/ 696097 w 1178350"/>
                <a:gd name="connsiteY4" fmla="*/ 883910 h 913221"/>
                <a:gd name="connsiteX5" fmla="*/ 696687 w 1178350"/>
                <a:gd name="connsiteY5" fmla="*/ 736616 h 913221"/>
                <a:gd name="connsiteX6" fmla="*/ 661336 w 1178350"/>
                <a:gd name="connsiteY6" fmla="*/ 699498 h 913221"/>
                <a:gd name="connsiteX7" fmla="*/ 519934 w 1178350"/>
                <a:gd name="connsiteY7" fmla="*/ 699498 h 913221"/>
                <a:gd name="connsiteX8" fmla="*/ 484584 w 1178350"/>
                <a:gd name="connsiteY8" fmla="*/ 736616 h 913221"/>
                <a:gd name="connsiteX9" fmla="*/ 485173 w 1178350"/>
                <a:gd name="connsiteY9" fmla="*/ 883910 h 913221"/>
                <a:gd name="connsiteX10" fmla="*/ 455714 w 1178350"/>
                <a:gd name="connsiteY10" fmla="*/ 912780 h 913221"/>
                <a:gd name="connsiteX11" fmla="*/ 293691 w 1178350"/>
                <a:gd name="connsiteY11" fmla="*/ 912191 h 913221"/>
                <a:gd name="connsiteX12" fmla="*/ 237130 w 1178350"/>
                <a:gd name="connsiteY12" fmla="*/ 855040 h 913221"/>
                <a:gd name="connsiteX13" fmla="*/ 236541 w 1178350"/>
                <a:gd name="connsiteY13" fmla="*/ 421997 h 913221"/>
                <a:gd name="connsiteX14" fmla="*/ 230649 w 1178350"/>
                <a:gd name="connsiteY14" fmla="*/ 395484 h 913221"/>
                <a:gd name="connsiteX15" fmla="*/ 208260 w 1178350"/>
                <a:gd name="connsiteY15" fmla="*/ 407267 h 913221"/>
                <a:gd name="connsiteX16" fmla="*/ 110457 w 1178350"/>
                <a:gd name="connsiteY16" fmla="*/ 477968 h 913221"/>
                <a:gd name="connsiteX17" fmla="*/ 58021 w 1178350"/>
                <a:gd name="connsiteY17" fmla="*/ 493876 h 913221"/>
                <a:gd name="connsiteX18" fmla="*/ 2638 w 1178350"/>
                <a:gd name="connsiteY18" fmla="*/ 452634 h 913221"/>
                <a:gd name="connsiteX19" fmla="*/ 25616 w 1178350"/>
                <a:gd name="connsiteY19" fmla="*/ 390770 h 913221"/>
                <a:gd name="connsiteX20" fmla="*/ 211795 w 1178350"/>
                <a:gd name="connsiteY20" fmla="*/ 256439 h 913221"/>
                <a:gd name="connsiteX21" fmla="*/ 532307 w 1178350"/>
                <a:gd name="connsiteY21" fmla="*/ 26071 h 913221"/>
                <a:gd name="connsiteX22" fmla="*/ 648963 w 1178350"/>
                <a:gd name="connsiteY22" fmla="*/ 26071 h 913221"/>
                <a:gd name="connsiteX23" fmla="*/ 770923 w 1178350"/>
                <a:gd name="connsiteY23" fmla="*/ 113858 h 913221"/>
                <a:gd name="connsiteX24" fmla="*/ 798025 w 1178350"/>
                <a:gd name="connsiteY24" fmla="*/ 102075 h 913221"/>
                <a:gd name="connsiteX25" fmla="*/ 851051 w 1178350"/>
                <a:gd name="connsiteY25" fmla="*/ 50816 h 913221"/>
                <a:gd name="connsiteX26" fmla="*/ 904076 w 1178350"/>
                <a:gd name="connsiteY26" fmla="*/ 50816 h 913221"/>
                <a:gd name="connsiteX27" fmla="*/ 944140 w 1178350"/>
                <a:gd name="connsiteY27" fmla="*/ 90880 h 913221"/>
                <a:gd name="connsiteX28" fmla="*/ 943551 w 1178350"/>
                <a:gd name="connsiteY28" fmla="*/ 199878 h 913221"/>
                <a:gd name="connsiteX29" fmla="*/ 976545 w 1178350"/>
                <a:gd name="connsiteY29" fmla="*/ 262330 h 913221"/>
                <a:gd name="connsiteX30" fmla="*/ 1144460 w 1178350"/>
                <a:gd name="connsiteY30" fmla="*/ 381933 h 913221"/>
                <a:gd name="connsiteX31" fmla="*/ 1179810 w 1178350"/>
                <a:gd name="connsiteY31" fmla="*/ 429656 h 913221"/>
                <a:gd name="connsiteX32" fmla="*/ 1155065 w 1178350"/>
                <a:gd name="connsiteY32" fmla="*/ 482682 h 913221"/>
                <a:gd name="connsiteX33" fmla="*/ 1079651 w 1178350"/>
                <a:gd name="connsiteY33" fmla="*/ 482682 h 913221"/>
                <a:gd name="connsiteX34" fmla="*/ 978902 w 1178350"/>
                <a:gd name="connsiteY34" fmla="*/ 411392 h 913221"/>
                <a:gd name="connsiteX35" fmla="*/ 949443 w 1178350"/>
                <a:gd name="connsiteY35" fmla="*/ 395484 h 913221"/>
                <a:gd name="connsiteX36" fmla="*/ 944140 w 1178350"/>
                <a:gd name="connsiteY36" fmla="*/ 427888 h 913221"/>
                <a:gd name="connsiteX37" fmla="*/ 944140 w 1178350"/>
                <a:gd name="connsiteY37" fmla="*/ 641170 h 913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78350" h="913221">
                  <a:moveTo>
                    <a:pt x="944140" y="641170"/>
                  </a:moveTo>
                  <a:cubicBezTo>
                    <a:pt x="944140" y="713049"/>
                    <a:pt x="944140" y="784339"/>
                    <a:pt x="944140" y="856219"/>
                  </a:cubicBezTo>
                  <a:cubicBezTo>
                    <a:pt x="944140" y="896872"/>
                    <a:pt x="930000" y="912191"/>
                    <a:pt x="889936" y="912780"/>
                  </a:cubicBezTo>
                  <a:cubicBezTo>
                    <a:pt x="835143" y="913369"/>
                    <a:pt x="779760" y="912191"/>
                    <a:pt x="724967" y="913369"/>
                  </a:cubicBezTo>
                  <a:cubicBezTo>
                    <a:pt x="703168" y="913958"/>
                    <a:pt x="695508" y="905710"/>
                    <a:pt x="696097" y="883910"/>
                  </a:cubicBezTo>
                  <a:cubicBezTo>
                    <a:pt x="697276" y="835009"/>
                    <a:pt x="695508" y="785518"/>
                    <a:pt x="696687" y="736616"/>
                  </a:cubicBezTo>
                  <a:cubicBezTo>
                    <a:pt x="697276" y="710693"/>
                    <a:pt x="688438" y="698909"/>
                    <a:pt x="661336" y="699498"/>
                  </a:cubicBezTo>
                  <a:cubicBezTo>
                    <a:pt x="614202" y="700677"/>
                    <a:pt x="567068" y="700677"/>
                    <a:pt x="519934" y="699498"/>
                  </a:cubicBezTo>
                  <a:cubicBezTo>
                    <a:pt x="492243" y="698909"/>
                    <a:pt x="483994" y="711282"/>
                    <a:pt x="484584" y="736616"/>
                  </a:cubicBezTo>
                  <a:cubicBezTo>
                    <a:pt x="485762" y="785518"/>
                    <a:pt x="483994" y="835009"/>
                    <a:pt x="485173" y="883910"/>
                  </a:cubicBezTo>
                  <a:cubicBezTo>
                    <a:pt x="485762" y="905710"/>
                    <a:pt x="477513" y="913369"/>
                    <a:pt x="455714" y="912780"/>
                  </a:cubicBezTo>
                  <a:cubicBezTo>
                    <a:pt x="401510" y="911601"/>
                    <a:pt x="347895" y="912780"/>
                    <a:pt x="293691" y="912191"/>
                  </a:cubicBezTo>
                  <a:cubicBezTo>
                    <a:pt x="251270" y="911601"/>
                    <a:pt x="237130" y="897461"/>
                    <a:pt x="237130" y="855040"/>
                  </a:cubicBezTo>
                  <a:cubicBezTo>
                    <a:pt x="237130" y="710693"/>
                    <a:pt x="237130" y="566345"/>
                    <a:pt x="236541" y="421997"/>
                  </a:cubicBezTo>
                  <a:cubicBezTo>
                    <a:pt x="236541" y="413159"/>
                    <a:pt x="241843" y="400197"/>
                    <a:pt x="230649" y="395484"/>
                  </a:cubicBezTo>
                  <a:cubicBezTo>
                    <a:pt x="222401" y="391949"/>
                    <a:pt x="215330" y="401965"/>
                    <a:pt x="208260" y="407267"/>
                  </a:cubicBezTo>
                  <a:cubicBezTo>
                    <a:pt x="175267" y="430834"/>
                    <a:pt x="142862" y="453812"/>
                    <a:pt x="110457" y="477968"/>
                  </a:cubicBezTo>
                  <a:cubicBezTo>
                    <a:pt x="94549" y="489752"/>
                    <a:pt x="77463" y="496233"/>
                    <a:pt x="58021" y="493876"/>
                  </a:cubicBezTo>
                  <a:cubicBezTo>
                    <a:pt x="31508" y="490930"/>
                    <a:pt x="10297" y="479736"/>
                    <a:pt x="2638" y="452634"/>
                  </a:cubicBezTo>
                  <a:cubicBezTo>
                    <a:pt x="-5021" y="427299"/>
                    <a:pt x="4406" y="406089"/>
                    <a:pt x="25616" y="390770"/>
                  </a:cubicBezTo>
                  <a:cubicBezTo>
                    <a:pt x="87479" y="345993"/>
                    <a:pt x="149343" y="301216"/>
                    <a:pt x="211795" y="256439"/>
                  </a:cubicBezTo>
                  <a:cubicBezTo>
                    <a:pt x="318436" y="179257"/>
                    <a:pt x="425077" y="102664"/>
                    <a:pt x="532307" y="26071"/>
                  </a:cubicBezTo>
                  <a:cubicBezTo>
                    <a:pt x="581208" y="-8690"/>
                    <a:pt x="599473" y="-8690"/>
                    <a:pt x="648963" y="26071"/>
                  </a:cubicBezTo>
                  <a:cubicBezTo>
                    <a:pt x="689616" y="54941"/>
                    <a:pt x="730270" y="84399"/>
                    <a:pt x="770923" y="113858"/>
                  </a:cubicBezTo>
                  <a:cubicBezTo>
                    <a:pt x="788009" y="126231"/>
                    <a:pt x="796846" y="129766"/>
                    <a:pt x="798025" y="102075"/>
                  </a:cubicBezTo>
                  <a:cubicBezTo>
                    <a:pt x="799792" y="57886"/>
                    <a:pt x="808630" y="50816"/>
                    <a:pt x="851051" y="50816"/>
                  </a:cubicBezTo>
                  <a:cubicBezTo>
                    <a:pt x="868726" y="50816"/>
                    <a:pt x="886401" y="50816"/>
                    <a:pt x="904076" y="50816"/>
                  </a:cubicBezTo>
                  <a:cubicBezTo>
                    <a:pt x="930589" y="50816"/>
                    <a:pt x="944140" y="64367"/>
                    <a:pt x="944140" y="90880"/>
                  </a:cubicBezTo>
                  <a:cubicBezTo>
                    <a:pt x="944140" y="127409"/>
                    <a:pt x="946497" y="163938"/>
                    <a:pt x="943551" y="199878"/>
                  </a:cubicBezTo>
                  <a:cubicBezTo>
                    <a:pt x="941194" y="229336"/>
                    <a:pt x="952978" y="246422"/>
                    <a:pt x="976545" y="262330"/>
                  </a:cubicBezTo>
                  <a:cubicBezTo>
                    <a:pt x="1033106" y="301216"/>
                    <a:pt x="1088488" y="341869"/>
                    <a:pt x="1144460" y="381933"/>
                  </a:cubicBezTo>
                  <a:cubicBezTo>
                    <a:pt x="1161546" y="394306"/>
                    <a:pt x="1178043" y="406089"/>
                    <a:pt x="1179810" y="429656"/>
                  </a:cubicBezTo>
                  <a:cubicBezTo>
                    <a:pt x="1181578" y="452045"/>
                    <a:pt x="1174508" y="470898"/>
                    <a:pt x="1155065" y="482682"/>
                  </a:cubicBezTo>
                  <a:cubicBezTo>
                    <a:pt x="1130320" y="498000"/>
                    <a:pt x="1103807" y="498589"/>
                    <a:pt x="1079651" y="482682"/>
                  </a:cubicBezTo>
                  <a:cubicBezTo>
                    <a:pt x="1045479" y="460293"/>
                    <a:pt x="1012485" y="434959"/>
                    <a:pt x="978902" y="411392"/>
                  </a:cubicBezTo>
                  <a:cubicBezTo>
                    <a:pt x="969475" y="404911"/>
                    <a:pt x="960048" y="390770"/>
                    <a:pt x="949443" y="395484"/>
                  </a:cubicBezTo>
                  <a:cubicBezTo>
                    <a:pt x="937659" y="400786"/>
                    <a:pt x="944140" y="416694"/>
                    <a:pt x="944140" y="427888"/>
                  </a:cubicBezTo>
                  <a:cubicBezTo>
                    <a:pt x="943551" y="499768"/>
                    <a:pt x="944140" y="570469"/>
                    <a:pt x="944140" y="64117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4732F1-16A6-4D4B-BBB5-C5AC2F6CC2A5}"/>
              </a:ext>
            </a:extLst>
          </p:cNvPr>
          <p:cNvSpPr/>
          <p:nvPr/>
        </p:nvSpPr>
        <p:spPr>
          <a:xfrm>
            <a:off x="1283622" y="1875085"/>
            <a:ext cx="1416167" cy="1416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8A1E61D8-3B21-485A-8D97-F879F712F503}"/>
              </a:ext>
            </a:extLst>
          </p:cNvPr>
          <p:cNvGrpSpPr/>
          <p:nvPr/>
        </p:nvGrpSpPr>
        <p:grpSpPr>
          <a:xfrm>
            <a:off x="904461" y="3867317"/>
            <a:ext cx="2174489" cy="1906590"/>
            <a:chOff x="619454" y="3867315"/>
            <a:chExt cx="1800200" cy="19065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65E3A9-C2CC-4E76-9675-675193AE5F71}"/>
                </a:ext>
              </a:extLst>
            </p:cNvPr>
            <p:cNvSpPr txBox="1"/>
            <p:nvPr/>
          </p:nvSpPr>
          <p:spPr>
            <a:xfrm>
              <a:off x="619456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EBC2C1-9296-4983-B8E1-3530ACC2E764}"/>
                </a:ext>
              </a:extLst>
            </p:cNvPr>
            <p:cNvSpPr txBox="1"/>
            <p:nvPr/>
          </p:nvSpPr>
          <p:spPr>
            <a:xfrm>
              <a:off x="619454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32308-9D9D-4E89-9BE2-45AEE4CD16EB}"/>
              </a:ext>
            </a:extLst>
          </p:cNvPr>
          <p:cNvCxnSpPr>
            <a:cxnSpLocks/>
          </p:cNvCxnSpPr>
          <p:nvPr/>
        </p:nvCxnSpPr>
        <p:spPr>
          <a:xfrm>
            <a:off x="1307705" y="3608393"/>
            <a:ext cx="1368000" cy="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69C766-FC49-4D45-A539-376C6F0BA04F}"/>
              </a:ext>
            </a:extLst>
          </p:cNvPr>
          <p:cNvCxnSpPr>
            <a:cxnSpLocks/>
          </p:cNvCxnSpPr>
          <p:nvPr/>
        </p:nvCxnSpPr>
        <p:spPr>
          <a:xfrm>
            <a:off x="1307705" y="5918278"/>
            <a:ext cx="1368000" cy="0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852AA5B-0141-4C95-BE92-C727D394811E}"/>
              </a:ext>
            </a:extLst>
          </p:cNvPr>
          <p:cNvSpPr/>
          <p:nvPr/>
        </p:nvSpPr>
        <p:spPr>
          <a:xfrm>
            <a:off x="9495839" y="1875085"/>
            <a:ext cx="1416167" cy="1416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" name="그룹 1">
            <a:extLst>
              <a:ext uri="{FF2B5EF4-FFF2-40B4-BE49-F238E27FC236}">
                <a16:creationId xmlns:a16="http://schemas.microsoft.com/office/drawing/2014/main" id="{F9F492B6-81D1-4DD2-B536-C9FAE454E4F5}"/>
              </a:ext>
            </a:extLst>
          </p:cNvPr>
          <p:cNvGrpSpPr/>
          <p:nvPr/>
        </p:nvGrpSpPr>
        <p:grpSpPr>
          <a:xfrm>
            <a:off x="9116678" y="3867317"/>
            <a:ext cx="2174489" cy="1906590"/>
            <a:chOff x="6694760" y="3867315"/>
            <a:chExt cx="1800200" cy="19065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096DC7-EAF5-4035-A5C7-C996521989CC}"/>
                </a:ext>
              </a:extLst>
            </p:cNvPr>
            <p:cNvSpPr txBox="1"/>
            <p:nvPr/>
          </p:nvSpPr>
          <p:spPr>
            <a:xfrm>
              <a:off x="6694762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F21F65-9F99-4F09-9F81-C855C604E797}"/>
                </a:ext>
              </a:extLst>
            </p:cNvPr>
            <p:cNvSpPr txBox="1"/>
            <p:nvPr/>
          </p:nvSpPr>
          <p:spPr>
            <a:xfrm>
              <a:off x="6694760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30BBD4-8194-4933-96C2-165064FBFD42}"/>
              </a:ext>
            </a:extLst>
          </p:cNvPr>
          <p:cNvCxnSpPr>
            <a:cxnSpLocks/>
          </p:cNvCxnSpPr>
          <p:nvPr/>
        </p:nvCxnSpPr>
        <p:spPr>
          <a:xfrm>
            <a:off x="9519921" y="3608393"/>
            <a:ext cx="1368000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F92DFB-656D-4768-A294-00E22296D0D1}"/>
              </a:ext>
            </a:extLst>
          </p:cNvPr>
          <p:cNvCxnSpPr>
            <a:cxnSpLocks/>
          </p:cNvCxnSpPr>
          <p:nvPr/>
        </p:nvCxnSpPr>
        <p:spPr>
          <a:xfrm>
            <a:off x="9519921" y="5918278"/>
            <a:ext cx="1368000" cy="0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7E1E601-D7DA-40C6-9E19-21762EE8AC4C}"/>
              </a:ext>
            </a:extLst>
          </p:cNvPr>
          <p:cNvSpPr/>
          <p:nvPr/>
        </p:nvSpPr>
        <p:spPr>
          <a:xfrm>
            <a:off x="4021028" y="1875085"/>
            <a:ext cx="1416167" cy="1416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6" name="그룹 4">
            <a:extLst>
              <a:ext uri="{FF2B5EF4-FFF2-40B4-BE49-F238E27FC236}">
                <a16:creationId xmlns:a16="http://schemas.microsoft.com/office/drawing/2014/main" id="{82D55B80-CA0F-4F75-98C8-FB369E5575EC}"/>
              </a:ext>
            </a:extLst>
          </p:cNvPr>
          <p:cNvGrpSpPr/>
          <p:nvPr/>
        </p:nvGrpSpPr>
        <p:grpSpPr>
          <a:xfrm>
            <a:off x="3641867" y="3867317"/>
            <a:ext cx="2174489" cy="1906590"/>
            <a:chOff x="2644556" y="3867315"/>
            <a:chExt cx="1800200" cy="19065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5C5B4E-643D-4F26-A8A3-D3D2F585D92C}"/>
                </a:ext>
              </a:extLst>
            </p:cNvPr>
            <p:cNvSpPr txBox="1"/>
            <p:nvPr/>
          </p:nvSpPr>
          <p:spPr>
            <a:xfrm>
              <a:off x="2644558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B48A7A-C09A-488E-BA03-F42E267F38F3}"/>
                </a:ext>
              </a:extLst>
            </p:cNvPr>
            <p:cNvSpPr txBox="1"/>
            <p:nvPr/>
          </p:nvSpPr>
          <p:spPr>
            <a:xfrm>
              <a:off x="2644556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7C4F8F-29E7-4B18-9CBF-D5F9092378A7}"/>
              </a:ext>
            </a:extLst>
          </p:cNvPr>
          <p:cNvCxnSpPr>
            <a:cxnSpLocks/>
          </p:cNvCxnSpPr>
          <p:nvPr/>
        </p:nvCxnSpPr>
        <p:spPr>
          <a:xfrm>
            <a:off x="4045111" y="3608393"/>
            <a:ext cx="1368000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8CB60C-F6F5-420A-8243-8EBBE49DD5B9}"/>
              </a:ext>
            </a:extLst>
          </p:cNvPr>
          <p:cNvCxnSpPr>
            <a:cxnSpLocks/>
          </p:cNvCxnSpPr>
          <p:nvPr/>
        </p:nvCxnSpPr>
        <p:spPr>
          <a:xfrm>
            <a:off x="4045111" y="5918278"/>
            <a:ext cx="1368000" cy="0"/>
          </a:xfrm>
          <a:prstGeom prst="line">
            <a:avLst/>
          </a:prstGeom>
          <a:ln w="254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361D27A-7116-4F1B-94D1-EEE43F29BC54}"/>
              </a:ext>
            </a:extLst>
          </p:cNvPr>
          <p:cNvSpPr/>
          <p:nvPr/>
        </p:nvSpPr>
        <p:spPr>
          <a:xfrm>
            <a:off x="6758434" y="1875085"/>
            <a:ext cx="1416167" cy="14161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그룹 2">
            <a:extLst>
              <a:ext uri="{FF2B5EF4-FFF2-40B4-BE49-F238E27FC236}">
                <a16:creationId xmlns:a16="http://schemas.microsoft.com/office/drawing/2014/main" id="{46FF7CAB-8967-4C8A-A0EF-247EE8CA1B21}"/>
              </a:ext>
            </a:extLst>
          </p:cNvPr>
          <p:cNvGrpSpPr/>
          <p:nvPr/>
        </p:nvGrpSpPr>
        <p:grpSpPr>
          <a:xfrm>
            <a:off x="6379273" y="3867317"/>
            <a:ext cx="2174489" cy="1906590"/>
            <a:chOff x="4669658" y="3867315"/>
            <a:chExt cx="1800200" cy="190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321B25-438A-423D-A4DF-88BA257FBE5D}"/>
                </a:ext>
              </a:extLst>
            </p:cNvPr>
            <p:cNvSpPr txBox="1"/>
            <p:nvPr/>
          </p:nvSpPr>
          <p:spPr>
            <a:xfrm>
              <a:off x="4669660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C775AC-1756-4ECC-A6CE-EAED4143A7CF}"/>
                </a:ext>
              </a:extLst>
            </p:cNvPr>
            <p:cNvSpPr txBox="1"/>
            <p:nvPr/>
          </p:nvSpPr>
          <p:spPr>
            <a:xfrm>
              <a:off x="4669658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7429C8-43CF-42F0-8D91-C53B44D9D8B9}"/>
              </a:ext>
            </a:extLst>
          </p:cNvPr>
          <p:cNvCxnSpPr>
            <a:cxnSpLocks/>
          </p:cNvCxnSpPr>
          <p:nvPr/>
        </p:nvCxnSpPr>
        <p:spPr>
          <a:xfrm>
            <a:off x="6782516" y="3608393"/>
            <a:ext cx="1368000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B5C9BC-050A-48A6-9559-F35E71E32396}"/>
              </a:ext>
            </a:extLst>
          </p:cNvPr>
          <p:cNvCxnSpPr>
            <a:cxnSpLocks/>
          </p:cNvCxnSpPr>
          <p:nvPr/>
        </p:nvCxnSpPr>
        <p:spPr>
          <a:xfrm>
            <a:off x="6782516" y="5918278"/>
            <a:ext cx="1368000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16C7A43F-0CD3-41D2-B534-EEA7864C2DFA}"/>
              </a:ext>
            </a:extLst>
          </p:cNvPr>
          <p:cNvSpPr/>
          <p:nvPr/>
        </p:nvSpPr>
        <p:spPr>
          <a:xfrm flipH="1">
            <a:off x="4470854" y="2295136"/>
            <a:ext cx="573051" cy="57305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0944E6A9-759B-4476-89B8-BB03DD5E195F}"/>
              </a:ext>
            </a:extLst>
          </p:cNvPr>
          <p:cNvSpPr/>
          <p:nvPr/>
        </p:nvSpPr>
        <p:spPr>
          <a:xfrm>
            <a:off x="1761110" y="2351066"/>
            <a:ext cx="461187" cy="4611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024DE394-0416-4145-89F7-AAE7FC161DBD}"/>
              </a:ext>
            </a:extLst>
          </p:cNvPr>
          <p:cNvSpPr/>
          <p:nvPr/>
        </p:nvSpPr>
        <p:spPr>
          <a:xfrm>
            <a:off x="7327039" y="2247606"/>
            <a:ext cx="284635" cy="62058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D1F7247F-DA3F-4F00-A998-48E114B4F54C}"/>
              </a:ext>
            </a:extLst>
          </p:cNvPr>
          <p:cNvSpPr/>
          <p:nvPr/>
        </p:nvSpPr>
        <p:spPr>
          <a:xfrm>
            <a:off x="9922238" y="2396535"/>
            <a:ext cx="563364" cy="37025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A5292-B588-4497-AF3A-D79E2F535AFA}"/>
              </a:ext>
            </a:extLst>
          </p:cNvPr>
          <p:cNvSpPr txBox="1"/>
          <p:nvPr/>
        </p:nvSpPr>
        <p:spPr>
          <a:xfrm flipH="1">
            <a:off x="8159932" y="453458"/>
            <a:ext cx="3483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5" name="직사각형 30">
            <a:extLst>
              <a:ext uri="{FF2B5EF4-FFF2-40B4-BE49-F238E27FC236}">
                <a16:creationId xmlns:a16="http://schemas.microsoft.com/office/drawing/2014/main" id="{856142AE-04A9-4C8F-9F70-8A1EC8ACC205}"/>
              </a:ext>
            </a:extLst>
          </p:cNvPr>
          <p:cNvSpPr/>
          <p:nvPr/>
        </p:nvSpPr>
        <p:spPr>
          <a:xfrm rot="856468">
            <a:off x="7646430" y="5720387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6" name="직사각형 30">
            <a:extLst>
              <a:ext uri="{FF2B5EF4-FFF2-40B4-BE49-F238E27FC236}">
                <a16:creationId xmlns:a16="http://schemas.microsoft.com/office/drawing/2014/main" id="{E5D58598-5C0B-49CD-BCA3-2FF6503A65DC}"/>
              </a:ext>
            </a:extLst>
          </p:cNvPr>
          <p:cNvSpPr/>
          <p:nvPr/>
        </p:nvSpPr>
        <p:spPr>
          <a:xfrm rot="856468">
            <a:off x="744887" y="3887234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7" name="직사각형 30">
            <a:extLst>
              <a:ext uri="{FF2B5EF4-FFF2-40B4-BE49-F238E27FC236}">
                <a16:creationId xmlns:a16="http://schemas.microsoft.com/office/drawing/2014/main" id="{22F63E74-2E46-4D21-86B4-F0846D5D5D6E}"/>
              </a:ext>
            </a:extLst>
          </p:cNvPr>
          <p:cNvSpPr/>
          <p:nvPr/>
        </p:nvSpPr>
        <p:spPr>
          <a:xfrm rot="856468">
            <a:off x="4176951" y="2879704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C2A46-E240-4746-B87F-90C97AC82874}"/>
              </a:ext>
            </a:extLst>
          </p:cNvPr>
          <p:cNvSpPr txBox="1"/>
          <p:nvPr/>
        </p:nvSpPr>
        <p:spPr>
          <a:xfrm>
            <a:off x="577660" y="4723289"/>
            <a:ext cx="4185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FCA8414F-97EF-49ED-82C1-690DE560E2BD}"/>
              </a:ext>
            </a:extLst>
          </p:cNvPr>
          <p:cNvSpPr/>
          <p:nvPr/>
        </p:nvSpPr>
        <p:spPr>
          <a:xfrm>
            <a:off x="1448860" y="5097920"/>
            <a:ext cx="1910036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BE8A72-CB84-4A86-A7DB-D56F16F6DFA2}"/>
              </a:ext>
            </a:extLst>
          </p:cNvPr>
          <p:cNvGrpSpPr/>
          <p:nvPr/>
        </p:nvGrpSpPr>
        <p:grpSpPr>
          <a:xfrm>
            <a:off x="1719802" y="5208467"/>
            <a:ext cx="1368152" cy="872368"/>
            <a:chOff x="867339" y="4843642"/>
            <a:chExt cx="1368152" cy="872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B278A5-0BAD-4B49-8AEF-2DB49498B680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51ECD2-F785-49ED-B0D1-73CC0AC590C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979FBAC2-62DC-4F13-B231-497B3592E0E7}"/>
              </a:ext>
            </a:extLst>
          </p:cNvPr>
          <p:cNvSpPr/>
          <p:nvPr/>
        </p:nvSpPr>
        <p:spPr>
          <a:xfrm>
            <a:off x="3898906" y="5097920"/>
            <a:ext cx="1910036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2788F4-24B0-46F8-907D-8133DAB9460A}"/>
              </a:ext>
            </a:extLst>
          </p:cNvPr>
          <p:cNvGrpSpPr/>
          <p:nvPr/>
        </p:nvGrpSpPr>
        <p:grpSpPr>
          <a:xfrm>
            <a:off x="4169848" y="5208467"/>
            <a:ext cx="1368152" cy="872368"/>
            <a:chOff x="867339" y="4843642"/>
            <a:chExt cx="1368152" cy="872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096E1-D5E2-437F-B018-D3F64748D57B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BE5EBE-A9F0-424D-8BC0-9D305309ECDC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2DCB7499-0F9F-46CA-B95C-26FFE5BFF5A4}"/>
              </a:ext>
            </a:extLst>
          </p:cNvPr>
          <p:cNvSpPr/>
          <p:nvPr/>
        </p:nvSpPr>
        <p:spPr>
          <a:xfrm>
            <a:off x="6348952" y="5097920"/>
            <a:ext cx="1910036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D0F87B-B6BB-492D-BC06-BEAA57B71A50}"/>
              </a:ext>
            </a:extLst>
          </p:cNvPr>
          <p:cNvGrpSpPr/>
          <p:nvPr/>
        </p:nvGrpSpPr>
        <p:grpSpPr>
          <a:xfrm>
            <a:off x="6619894" y="5208467"/>
            <a:ext cx="1368152" cy="872368"/>
            <a:chOff x="867339" y="4843642"/>
            <a:chExt cx="1368152" cy="872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4A41E-2B72-4CC3-91F0-2A6989B8E7D3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346B51-7AFC-4B57-9AA8-8C7649FDF396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17396144-B6C4-47E8-95E1-49EC4CC9EAAC}"/>
              </a:ext>
            </a:extLst>
          </p:cNvPr>
          <p:cNvSpPr/>
          <p:nvPr/>
        </p:nvSpPr>
        <p:spPr>
          <a:xfrm>
            <a:off x="8798998" y="5097920"/>
            <a:ext cx="1910036" cy="10801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406841-12C6-4F52-825A-D395F276F7B9}"/>
              </a:ext>
            </a:extLst>
          </p:cNvPr>
          <p:cNvGrpSpPr/>
          <p:nvPr/>
        </p:nvGrpSpPr>
        <p:grpSpPr>
          <a:xfrm>
            <a:off x="9069940" y="5208467"/>
            <a:ext cx="1368152" cy="872368"/>
            <a:chOff x="867339" y="4843642"/>
            <a:chExt cx="1368152" cy="87236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3130D3-91F3-49B8-B51A-D16A76C5B714}"/>
                </a:ext>
              </a:extLst>
            </p:cNvPr>
            <p:cNvSpPr/>
            <p:nvPr/>
          </p:nvSpPr>
          <p:spPr>
            <a:xfrm>
              <a:off x="867339" y="5069679"/>
              <a:ext cx="13681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ED3308-281A-4CB9-BF60-8EFA1698E52F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3C46A9-CF66-4068-A123-8FF7D143457B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3358896" y="5637980"/>
            <a:ext cx="54001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37E72D-F394-403E-BAB3-87E0C9B7C7D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808942" y="5637980"/>
            <a:ext cx="54001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0C08EA-8A63-43A6-8D1A-6E89ED68E591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8258988" y="5637980"/>
            <a:ext cx="54001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2B337C7-CD42-4289-8191-17499DC76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409475"/>
              </p:ext>
            </p:extLst>
          </p:nvPr>
        </p:nvGraphicFramePr>
        <p:xfrm>
          <a:off x="915464" y="1603816"/>
          <a:ext cx="10389326" cy="3121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95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95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77EB1F-1D61-482B-B7B6-9764D890DF72}"/>
              </a:ext>
            </a:extLst>
          </p:cNvPr>
          <p:cNvGrpSpPr/>
          <p:nvPr/>
        </p:nvGrpSpPr>
        <p:grpSpPr>
          <a:xfrm>
            <a:off x="7945074" y="1891792"/>
            <a:ext cx="2667246" cy="883645"/>
            <a:chOff x="6640877" y="1860213"/>
            <a:chExt cx="1891564" cy="883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340551-97BB-456A-A5D1-55CA4BCE8B22}"/>
                </a:ext>
              </a:extLst>
            </p:cNvPr>
            <p:cNvSpPr txBox="1"/>
            <p:nvPr/>
          </p:nvSpPr>
          <p:spPr>
            <a:xfrm>
              <a:off x="6640877" y="2097527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E3B4F-58EB-4244-B251-72FFC0C392B7}"/>
                </a:ext>
              </a:extLst>
            </p:cNvPr>
            <p:cNvSpPr txBox="1"/>
            <p:nvPr/>
          </p:nvSpPr>
          <p:spPr>
            <a:xfrm>
              <a:off x="6640877" y="1860213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67AFF7-1342-44F0-B93C-400E5A98BEB9}"/>
              </a:ext>
            </a:extLst>
          </p:cNvPr>
          <p:cNvGrpSpPr/>
          <p:nvPr/>
        </p:nvGrpSpPr>
        <p:grpSpPr>
          <a:xfrm>
            <a:off x="8771764" y="3509664"/>
            <a:ext cx="2420845" cy="883646"/>
            <a:chOff x="7274140" y="3377778"/>
            <a:chExt cx="1690348" cy="8836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FD0327-C68A-4CCB-BD2C-3FAF83992121}"/>
                </a:ext>
              </a:extLst>
            </p:cNvPr>
            <p:cNvSpPr txBox="1"/>
            <p:nvPr/>
          </p:nvSpPr>
          <p:spPr>
            <a:xfrm>
              <a:off x="7274140" y="3615093"/>
              <a:ext cx="1690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3CE60C-7903-49A0-905F-8B07DF159556}"/>
                </a:ext>
              </a:extLst>
            </p:cNvPr>
            <p:cNvSpPr txBox="1"/>
            <p:nvPr/>
          </p:nvSpPr>
          <p:spPr>
            <a:xfrm>
              <a:off x="7274140" y="3377778"/>
              <a:ext cx="169034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50B54F-9025-49A6-8862-94B7B437D7C8}"/>
              </a:ext>
            </a:extLst>
          </p:cNvPr>
          <p:cNvGrpSpPr/>
          <p:nvPr/>
        </p:nvGrpSpPr>
        <p:grpSpPr>
          <a:xfrm>
            <a:off x="7945074" y="5121950"/>
            <a:ext cx="2667246" cy="883647"/>
            <a:chOff x="6640876" y="5246967"/>
            <a:chExt cx="1891564" cy="8836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C029B0-3485-4446-BF00-DC33FF7A3011}"/>
                </a:ext>
              </a:extLst>
            </p:cNvPr>
            <p:cNvSpPr txBox="1"/>
            <p:nvPr/>
          </p:nvSpPr>
          <p:spPr>
            <a:xfrm>
              <a:off x="6640876" y="5484283"/>
              <a:ext cx="189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9F8AA-5C4F-4667-9BEF-8086B796D193}"/>
                </a:ext>
              </a:extLst>
            </p:cNvPr>
            <p:cNvSpPr txBox="1"/>
            <p:nvPr/>
          </p:nvSpPr>
          <p:spPr>
            <a:xfrm>
              <a:off x="6640876" y="5246967"/>
              <a:ext cx="1891564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80685B-BEF9-472F-871F-DC89E2E4CDCB}"/>
              </a:ext>
            </a:extLst>
          </p:cNvPr>
          <p:cNvGrpSpPr/>
          <p:nvPr/>
        </p:nvGrpSpPr>
        <p:grpSpPr>
          <a:xfrm>
            <a:off x="1652015" y="1891792"/>
            <a:ext cx="2523848" cy="883645"/>
            <a:chOff x="1043608" y="1863793"/>
            <a:chExt cx="1609193" cy="8836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19BD36-0074-4FA9-BB8B-37184CAA67CD}"/>
                </a:ext>
              </a:extLst>
            </p:cNvPr>
            <p:cNvSpPr txBox="1"/>
            <p:nvPr/>
          </p:nvSpPr>
          <p:spPr>
            <a:xfrm>
              <a:off x="1043608" y="2101107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051C3-7074-4BD4-B30A-22EE5F4DD4F2}"/>
                </a:ext>
              </a:extLst>
            </p:cNvPr>
            <p:cNvSpPr txBox="1"/>
            <p:nvPr/>
          </p:nvSpPr>
          <p:spPr>
            <a:xfrm>
              <a:off x="1043608" y="1863793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64BFA7-A20F-403E-9A00-5BA4B6FD4E8F}"/>
              </a:ext>
            </a:extLst>
          </p:cNvPr>
          <p:cNvGrpSpPr/>
          <p:nvPr/>
        </p:nvGrpSpPr>
        <p:grpSpPr>
          <a:xfrm>
            <a:off x="800102" y="3509664"/>
            <a:ext cx="2461213" cy="883646"/>
            <a:chOff x="388747" y="3303953"/>
            <a:chExt cx="1374941" cy="8836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1C3EB1-57EF-46AC-8B4D-868127110FF8}"/>
                </a:ext>
              </a:extLst>
            </p:cNvPr>
            <p:cNvSpPr txBox="1"/>
            <p:nvPr/>
          </p:nvSpPr>
          <p:spPr>
            <a:xfrm>
              <a:off x="388747" y="3541268"/>
              <a:ext cx="1374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79388-8F75-4431-B22F-65402A569B6C}"/>
                </a:ext>
              </a:extLst>
            </p:cNvPr>
            <p:cNvSpPr txBox="1"/>
            <p:nvPr/>
          </p:nvSpPr>
          <p:spPr>
            <a:xfrm>
              <a:off x="388747" y="3303953"/>
              <a:ext cx="137494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CB64D5-76B3-461C-A469-DF4B026F6A17}"/>
              </a:ext>
            </a:extLst>
          </p:cNvPr>
          <p:cNvGrpSpPr/>
          <p:nvPr/>
        </p:nvGrpSpPr>
        <p:grpSpPr>
          <a:xfrm>
            <a:off x="1635519" y="5121950"/>
            <a:ext cx="2523848" cy="883647"/>
            <a:chOff x="971600" y="5316595"/>
            <a:chExt cx="1609193" cy="8836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B0B863-ADAE-420D-BFC6-6174BDF9134A}"/>
                </a:ext>
              </a:extLst>
            </p:cNvPr>
            <p:cNvSpPr txBox="1"/>
            <p:nvPr/>
          </p:nvSpPr>
          <p:spPr>
            <a:xfrm>
              <a:off x="971600" y="5553911"/>
              <a:ext cx="16091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7DD438-DE50-483F-8CB3-9B7B7AF647D5}"/>
                </a:ext>
              </a:extLst>
            </p:cNvPr>
            <p:cNvSpPr txBox="1"/>
            <p:nvPr/>
          </p:nvSpPr>
          <p:spPr>
            <a:xfrm>
              <a:off x="971600" y="5316595"/>
              <a:ext cx="160919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85E3BA-B932-4313-995C-9AAEE548DFB0}"/>
              </a:ext>
            </a:extLst>
          </p:cNvPr>
          <p:cNvCxnSpPr/>
          <p:nvPr/>
        </p:nvCxnSpPr>
        <p:spPr>
          <a:xfrm flipV="1">
            <a:off x="6106646" y="2839899"/>
            <a:ext cx="824633" cy="1098908"/>
          </a:xfrm>
          <a:prstGeom prst="line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4F9F1B-4540-444B-AE16-6B78F705BDDE}"/>
              </a:ext>
            </a:extLst>
          </p:cNvPr>
          <p:cNvCxnSpPr/>
          <p:nvPr/>
        </p:nvCxnSpPr>
        <p:spPr>
          <a:xfrm flipV="1">
            <a:off x="6106646" y="3938807"/>
            <a:ext cx="1466014" cy="6753"/>
          </a:xfrm>
          <a:prstGeom prst="line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8329EA-9983-4B1D-8398-42FAA45D241C}"/>
              </a:ext>
            </a:extLst>
          </p:cNvPr>
          <p:cNvCxnSpPr/>
          <p:nvPr/>
        </p:nvCxnSpPr>
        <p:spPr>
          <a:xfrm>
            <a:off x="6106646" y="3943194"/>
            <a:ext cx="824633" cy="1152061"/>
          </a:xfrm>
          <a:prstGeom prst="line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98D777-534E-44CA-A447-8E689BA64766}"/>
              </a:ext>
            </a:extLst>
          </p:cNvPr>
          <p:cNvCxnSpPr/>
          <p:nvPr/>
        </p:nvCxnSpPr>
        <p:spPr>
          <a:xfrm flipH="1" flipV="1">
            <a:off x="5243702" y="2839899"/>
            <a:ext cx="862943" cy="1105661"/>
          </a:xfrm>
          <a:prstGeom prst="line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285979-F3E1-4F7A-B2C0-DEABB3B26B40}"/>
              </a:ext>
            </a:extLst>
          </p:cNvPr>
          <p:cNvCxnSpPr/>
          <p:nvPr/>
        </p:nvCxnSpPr>
        <p:spPr>
          <a:xfrm flipH="1">
            <a:off x="4640632" y="3943194"/>
            <a:ext cx="1466014" cy="0"/>
          </a:xfrm>
          <a:prstGeom prst="line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ED398C-94BA-47BF-8CF4-63008F584382}"/>
              </a:ext>
            </a:extLst>
          </p:cNvPr>
          <p:cNvCxnSpPr/>
          <p:nvPr/>
        </p:nvCxnSpPr>
        <p:spPr>
          <a:xfrm flipH="1">
            <a:off x="5243702" y="3945560"/>
            <a:ext cx="862943" cy="1100467"/>
          </a:xfrm>
          <a:prstGeom prst="line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5A51198-8BEC-4DF2-A782-1A931CC3C2F7}"/>
              </a:ext>
            </a:extLst>
          </p:cNvPr>
          <p:cNvSpPr/>
          <p:nvPr/>
        </p:nvSpPr>
        <p:spPr>
          <a:xfrm>
            <a:off x="5175831" y="3002516"/>
            <a:ext cx="1861631" cy="1872582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BC62B7-BA57-43D9-A1FC-73E4E990856E}"/>
              </a:ext>
            </a:extLst>
          </p:cNvPr>
          <p:cNvGrpSpPr/>
          <p:nvPr/>
        </p:nvGrpSpPr>
        <p:grpSpPr>
          <a:xfrm>
            <a:off x="6839654" y="1865097"/>
            <a:ext cx="1832517" cy="4147419"/>
            <a:chOff x="5292077" y="1378094"/>
            <a:chExt cx="1440156" cy="324035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C55B557-DA84-4855-B94B-FCE70E94FBDA}"/>
                </a:ext>
              </a:extLst>
            </p:cNvPr>
            <p:cNvSpPr/>
            <p:nvPr/>
          </p:nvSpPr>
          <p:spPr>
            <a:xfrm>
              <a:off x="6012153" y="2638233"/>
              <a:ext cx="720080" cy="72008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6843B3-A5B8-414B-9988-3D4B59C65238}"/>
                </a:ext>
              </a:extLst>
            </p:cNvPr>
            <p:cNvSpPr/>
            <p:nvPr/>
          </p:nvSpPr>
          <p:spPr>
            <a:xfrm>
              <a:off x="5292077" y="3898372"/>
              <a:ext cx="720080" cy="72008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E8B57D5-AB8A-44BD-934A-A4DA9D936BD0}"/>
                </a:ext>
              </a:extLst>
            </p:cNvPr>
            <p:cNvSpPr/>
            <p:nvPr/>
          </p:nvSpPr>
          <p:spPr>
            <a:xfrm>
              <a:off x="5292080" y="1378094"/>
              <a:ext cx="720080" cy="7200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62280-7AEF-4C80-8F68-6ABE6F8BA2A3}"/>
              </a:ext>
            </a:extLst>
          </p:cNvPr>
          <p:cNvGrpSpPr/>
          <p:nvPr/>
        </p:nvGrpSpPr>
        <p:grpSpPr>
          <a:xfrm flipH="1">
            <a:off x="3449496" y="1869485"/>
            <a:ext cx="1832517" cy="4147419"/>
            <a:chOff x="5444477" y="1381522"/>
            <a:chExt cx="1440155" cy="324035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293061-5039-4DF9-AC28-7E85F11272EB}"/>
                </a:ext>
              </a:extLst>
            </p:cNvPr>
            <p:cNvSpPr/>
            <p:nvPr/>
          </p:nvSpPr>
          <p:spPr>
            <a:xfrm>
              <a:off x="6164552" y="2641661"/>
              <a:ext cx="720080" cy="720080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AF066E6-A775-46BB-86BF-AC7D61ECE128}"/>
                </a:ext>
              </a:extLst>
            </p:cNvPr>
            <p:cNvSpPr/>
            <p:nvPr/>
          </p:nvSpPr>
          <p:spPr>
            <a:xfrm>
              <a:off x="5444477" y="3901800"/>
              <a:ext cx="720080" cy="72008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AEFBD7-9C16-4D96-864F-2A05321D137C}"/>
                </a:ext>
              </a:extLst>
            </p:cNvPr>
            <p:cNvSpPr/>
            <p:nvPr/>
          </p:nvSpPr>
          <p:spPr>
            <a:xfrm>
              <a:off x="5444480" y="1381522"/>
              <a:ext cx="720080" cy="72008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C78108-7C65-44A6-9E49-53E05BE16DCF}"/>
              </a:ext>
            </a:extLst>
          </p:cNvPr>
          <p:cNvSpPr txBox="1"/>
          <p:nvPr/>
        </p:nvSpPr>
        <p:spPr>
          <a:xfrm>
            <a:off x="5310003" y="3345690"/>
            <a:ext cx="1573152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E1E8AFEF-A98C-49D3-ACF0-C1962F1E8B7C}"/>
              </a:ext>
            </a:extLst>
          </p:cNvPr>
          <p:cNvSpPr>
            <a:spLocks noChangeAspect="1"/>
          </p:cNvSpPr>
          <p:nvPr/>
        </p:nvSpPr>
        <p:spPr>
          <a:xfrm>
            <a:off x="5879231" y="4089879"/>
            <a:ext cx="462505" cy="46636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AA5EF471-EEFD-4D91-A891-E8A786B40C36}"/>
              </a:ext>
            </a:extLst>
          </p:cNvPr>
          <p:cNvSpPr/>
          <p:nvPr/>
        </p:nvSpPr>
        <p:spPr>
          <a:xfrm>
            <a:off x="4696798" y="54143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74CF6DE2-3197-458E-B3AB-3BB72496CC45}"/>
              </a:ext>
            </a:extLst>
          </p:cNvPr>
          <p:cNvSpPr/>
          <p:nvPr/>
        </p:nvSpPr>
        <p:spPr>
          <a:xfrm>
            <a:off x="7132062" y="213108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4DED395F-EF99-4512-8C8F-37AC2457DB3C}"/>
              </a:ext>
            </a:extLst>
          </p:cNvPr>
          <p:cNvSpPr/>
          <p:nvPr/>
        </p:nvSpPr>
        <p:spPr>
          <a:xfrm flipH="1">
            <a:off x="8005610" y="37840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Teardrop 1">
            <a:extLst>
              <a:ext uri="{FF2B5EF4-FFF2-40B4-BE49-F238E27FC236}">
                <a16:creationId xmlns:a16="http://schemas.microsoft.com/office/drawing/2014/main" id="{CF8D7000-2652-4B98-9FE9-227BD688A9F7}"/>
              </a:ext>
            </a:extLst>
          </p:cNvPr>
          <p:cNvSpPr/>
          <p:nvPr/>
        </p:nvSpPr>
        <p:spPr>
          <a:xfrm rot="18805991">
            <a:off x="3712274" y="37590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Round Same Side Corner Rectangle 11">
            <a:extLst>
              <a:ext uri="{FF2B5EF4-FFF2-40B4-BE49-F238E27FC236}">
                <a16:creationId xmlns:a16="http://schemas.microsoft.com/office/drawing/2014/main" id="{91352CCC-625E-42CB-8FB9-5B866F06999C}"/>
              </a:ext>
            </a:extLst>
          </p:cNvPr>
          <p:cNvSpPr>
            <a:spLocks noChangeAspect="1"/>
          </p:cNvSpPr>
          <p:nvPr/>
        </p:nvSpPr>
        <p:spPr>
          <a:xfrm rot="9900000">
            <a:off x="7142109" y="539583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7">
            <a:extLst>
              <a:ext uri="{FF2B5EF4-FFF2-40B4-BE49-F238E27FC236}">
                <a16:creationId xmlns:a16="http://schemas.microsoft.com/office/drawing/2014/main" id="{AF42EB7B-195F-4493-A8F5-6BB724E3279B}"/>
              </a:ext>
            </a:extLst>
          </p:cNvPr>
          <p:cNvSpPr/>
          <p:nvPr/>
        </p:nvSpPr>
        <p:spPr>
          <a:xfrm>
            <a:off x="4639540" y="217665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 flipH="1">
            <a:off x="1019175" y="444751"/>
            <a:ext cx="2821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grpSp>
        <p:nvGrpSpPr>
          <p:cNvPr id="14" name="Group 13"/>
          <p:cNvGrpSpPr/>
          <p:nvPr/>
        </p:nvGrpSpPr>
        <p:grpSpPr>
          <a:xfrm flipH="1">
            <a:off x="2387111" y="2159260"/>
            <a:ext cx="1349530" cy="124022"/>
            <a:chOff x="5872380" y="1742505"/>
            <a:chExt cx="1349530" cy="124022"/>
          </a:xfrm>
        </p:grpSpPr>
        <p:sp>
          <p:nvSpPr>
            <p:cNvPr id="15" name="Diamond 14"/>
            <p:cNvSpPr/>
            <p:nvPr/>
          </p:nvSpPr>
          <p:spPr>
            <a:xfrm>
              <a:off x="5872380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6076631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Diamond 16"/>
            <p:cNvSpPr/>
            <p:nvPr/>
          </p:nvSpPr>
          <p:spPr>
            <a:xfrm>
              <a:off x="6280882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Diamond 17"/>
            <p:cNvSpPr/>
            <p:nvPr/>
          </p:nvSpPr>
          <p:spPr>
            <a:xfrm>
              <a:off x="6485133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Diamond 18"/>
            <p:cNvSpPr/>
            <p:nvPr/>
          </p:nvSpPr>
          <p:spPr>
            <a:xfrm>
              <a:off x="6689384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Diamond 19"/>
            <p:cNvSpPr/>
            <p:nvPr/>
          </p:nvSpPr>
          <p:spPr>
            <a:xfrm>
              <a:off x="6893635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Diamond 20"/>
            <p:cNvSpPr/>
            <p:nvPr/>
          </p:nvSpPr>
          <p:spPr>
            <a:xfrm>
              <a:off x="7097888" y="1742505"/>
              <a:ext cx="124022" cy="12402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0757" y="2428131"/>
            <a:ext cx="3159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BAAB08-13FE-4A03-B140-8B8D642E391C}"/>
              </a:ext>
            </a:extLst>
          </p:cNvPr>
          <p:cNvSpPr/>
          <p:nvPr/>
        </p:nvSpPr>
        <p:spPr>
          <a:xfrm>
            <a:off x="8524279" y="5934566"/>
            <a:ext cx="1755392" cy="3895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5DD0E-9ADE-4FA1-9592-E241480CDDDB}"/>
              </a:ext>
            </a:extLst>
          </p:cNvPr>
          <p:cNvSpPr/>
          <p:nvPr/>
        </p:nvSpPr>
        <p:spPr>
          <a:xfrm>
            <a:off x="8816719" y="5975434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2B9E5E-F9E7-4676-BB72-21F9C0F8163D}"/>
              </a:ext>
            </a:extLst>
          </p:cNvPr>
          <p:cNvSpPr/>
          <p:nvPr/>
        </p:nvSpPr>
        <p:spPr>
          <a:xfrm>
            <a:off x="8348366" y="49428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5DF81D-0E0C-4707-A378-7CF22E940841}"/>
              </a:ext>
            </a:extLst>
          </p:cNvPr>
          <p:cNvSpPr/>
          <p:nvPr/>
        </p:nvSpPr>
        <p:spPr>
          <a:xfrm>
            <a:off x="4702933" y="31897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EFF4D6-CE54-4AF6-9683-E8863BC217AC}"/>
              </a:ext>
            </a:extLst>
          </p:cNvPr>
          <p:cNvSpPr/>
          <p:nvPr/>
        </p:nvSpPr>
        <p:spPr>
          <a:xfrm>
            <a:off x="1106891" y="5982191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45287B8-F2EA-42B5-9791-B91D6469CC8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FD303A-A41C-468F-A980-8617F124884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4B7D16F-6EA1-4EB2-9CE2-60AB00C3A509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08199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DEE089-B3BC-48D8-AF9B-FC059F71FE33}"/>
              </a:ext>
            </a:extLst>
          </p:cNvPr>
          <p:cNvGrpSpPr/>
          <p:nvPr/>
        </p:nvGrpSpPr>
        <p:grpSpPr>
          <a:xfrm>
            <a:off x="3503712" y="2247154"/>
            <a:ext cx="2448272" cy="3304273"/>
            <a:chOff x="1979712" y="2132856"/>
            <a:chExt cx="2448272" cy="33042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C43EB66-B5D0-4102-8E5B-3C7C3B22794A}"/>
                </a:ext>
              </a:extLst>
            </p:cNvPr>
            <p:cNvSpPr/>
            <p:nvPr/>
          </p:nvSpPr>
          <p:spPr>
            <a:xfrm>
              <a:off x="3059832" y="3105287"/>
              <a:ext cx="1368152" cy="1368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720C4F-D9ED-40AA-9333-81D761969F17}"/>
                </a:ext>
              </a:extLst>
            </p:cNvPr>
            <p:cNvSpPr/>
            <p:nvPr/>
          </p:nvSpPr>
          <p:spPr>
            <a:xfrm>
              <a:off x="2878990" y="2132856"/>
              <a:ext cx="856001" cy="8560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2116B5-2128-4C9F-AAB1-D31F2A69CC7C}"/>
                </a:ext>
              </a:extLst>
            </p:cNvPr>
            <p:cNvSpPr/>
            <p:nvPr/>
          </p:nvSpPr>
          <p:spPr>
            <a:xfrm>
              <a:off x="1979712" y="3356992"/>
              <a:ext cx="856001" cy="8560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64988E-C0A8-4815-80ED-2836424D14B1}"/>
                </a:ext>
              </a:extLst>
            </p:cNvPr>
            <p:cNvSpPr/>
            <p:nvPr/>
          </p:nvSpPr>
          <p:spPr>
            <a:xfrm>
              <a:off x="2878990" y="4581128"/>
              <a:ext cx="856001" cy="8560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84C86F-ADDA-4C95-925D-115B6CADBD96}"/>
              </a:ext>
            </a:extLst>
          </p:cNvPr>
          <p:cNvGrpSpPr/>
          <p:nvPr/>
        </p:nvGrpSpPr>
        <p:grpSpPr>
          <a:xfrm flipH="1">
            <a:off x="6229130" y="2247153"/>
            <a:ext cx="2448272" cy="3304273"/>
            <a:chOff x="1979712" y="2132856"/>
            <a:chExt cx="2448272" cy="3304273"/>
          </a:xfrm>
          <a:solidFill>
            <a:srgbClr val="F26D9A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5674-1A33-42C1-930E-9CC6F0C72455}"/>
                </a:ext>
              </a:extLst>
            </p:cNvPr>
            <p:cNvSpPr/>
            <p:nvPr/>
          </p:nvSpPr>
          <p:spPr>
            <a:xfrm>
              <a:off x="3059832" y="3105287"/>
              <a:ext cx="1368152" cy="1368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397D9F-40F9-44AC-AF1E-4FCB607EDBDA}"/>
                </a:ext>
              </a:extLst>
            </p:cNvPr>
            <p:cNvSpPr/>
            <p:nvPr/>
          </p:nvSpPr>
          <p:spPr>
            <a:xfrm>
              <a:off x="2835713" y="2132856"/>
              <a:ext cx="856001" cy="8560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1E28AE-502C-434C-8974-8A02161FCF94}"/>
                </a:ext>
              </a:extLst>
            </p:cNvPr>
            <p:cNvSpPr/>
            <p:nvPr/>
          </p:nvSpPr>
          <p:spPr>
            <a:xfrm>
              <a:off x="1979712" y="3356992"/>
              <a:ext cx="856001" cy="8560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DE9A08-BBF8-4028-95A1-71C88F52B1A3}"/>
                </a:ext>
              </a:extLst>
            </p:cNvPr>
            <p:cNvSpPr/>
            <p:nvPr/>
          </p:nvSpPr>
          <p:spPr>
            <a:xfrm>
              <a:off x="2835713" y="4581128"/>
              <a:ext cx="856001" cy="85600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DBC7DC1E-EDFF-40C2-BCD4-091384EFBCD8}"/>
              </a:ext>
            </a:extLst>
          </p:cNvPr>
          <p:cNvSpPr/>
          <p:nvPr/>
        </p:nvSpPr>
        <p:spPr>
          <a:xfrm>
            <a:off x="4677798" y="1649501"/>
            <a:ext cx="2829900" cy="2829900"/>
          </a:xfrm>
          <a:prstGeom prst="arc">
            <a:avLst>
              <a:gd name="adj1" fmla="val 13081886"/>
              <a:gd name="adj2" fmla="val 192904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D93C3A-519B-4083-8E2D-76F046232C3D}"/>
              </a:ext>
            </a:extLst>
          </p:cNvPr>
          <p:cNvGrpSpPr/>
          <p:nvPr/>
        </p:nvGrpSpPr>
        <p:grpSpPr>
          <a:xfrm>
            <a:off x="1705290" y="2255876"/>
            <a:ext cx="2654423" cy="911409"/>
            <a:chOff x="4965552" y="1736224"/>
            <a:chExt cx="1759674" cy="9114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CF86F5-B3B4-4AA9-AB26-69C278726A3F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4FBDB6-C640-4AE7-9CF4-63722CE67CAD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D564E4-0E36-4DC4-8B4E-F97AA2713CE5}"/>
              </a:ext>
            </a:extLst>
          </p:cNvPr>
          <p:cNvGrpSpPr/>
          <p:nvPr/>
        </p:nvGrpSpPr>
        <p:grpSpPr>
          <a:xfrm>
            <a:off x="793823" y="3480046"/>
            <a:ext cx="2654423" cy="911409"/>
            <a:chOff x="5325592" y="1736224"/>
            <a:chExt cx="1399634" cy="9114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C32EBE-9CA2-4D07-BEFA-0DBAA6BA09FD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2753AC-FD03-4E97-82AB-1E10D1B676BB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BE4FBE-B103-4D0C-8CDD-BE88E0E48DD2}"/>
              </a:ext>
            </a:extLst>
          </p:cNvPr>
          <p:cNvGrpSpPr/>
          <p:nvPr/>
        </p:nvGrpSpPr>
        <p:grpSpPr>
          <a:xfrm>
            <a:off x="1705290" y="4704216"/>
            <a:ext cx="2654423" cy="911409"/>
            <a:chOff x="4965552" y="1736224"/>
            <a:chExt cx="1759674" cy="9114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6F2F40-8D4B-4A3A-9D49-8CD5768BFC27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7ECF94-B246-4E8D-8CA1-0F1EADCFD3AB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C43924-EA76-421F-8F67-09C88E4749D9}"/>
              </a:ext>
            </a:extLst>
          </p:cNvPr>
          <p:cNvGrpSpPr/>
          <p:nvPr/>
        </p:nvGrpSpPr>
        <p:grpSpPr>
          <a:xfrm>
            <a:off x="7990299" y="2255876"/>
            <a:ext cx="2667610" cy="911409"/>
            <a:chOff x="4965552" y="1736224"/>
            <a:chExt cx="1759674" cy="9114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74C95-3728-47AE-88E9-2B499E4B3A38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95B738-22C7-42F8-8C10-74C9F449A8C0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3E42EF-4330-4095-9AD4-7CA8D34B781B}"/>
              </a:ext>
            </a:extLst>
          </p:cNvPr>
          <p:cNvGrpSpPr/>
          <p:nvPr/>
        </p:nvGrpSpPr>
        <p:grpSpPr>
          <a:xfrm>
            <a:off x="8828249" y="3480046"/>
            <a:ext cx="2667610" cy="911409"/>
            <a:chOff x="5325592" y="1736224"/>
            <a:chExt cx="1399634" cy="91140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9D9A7F-C83B-43FA-9496-0458A4043217}"/>
                </a:ext>
              </a:extLst>
            </p:cNvPr>
            <p:cNvSpPr txBox="1"/>
            <p:nvPr/>
          </p:nvSpPr>
          <p:spPr>
            <a:xfrm>
              <a:off x="5325592" y="2001302"/>
              <a:ext cx="1399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AE4E8-0457-46F7-B454-3DFB9481C050}"/>
                </a:ext>
              </a:extLst>
            </p:cNvPr>
            <p:cNvSpPr txBox="1"/>
            <p:nvPr/>
          </p:nvSpPr>
          <p:spPr>
            <a:xfrm>
              <a:off x="5325592" y="1736224"/>
              <a:ext cx="1399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C7AFE3-B7F2-47E0-AE8D-BCF82AEB4368}"/>
              </a:ext>
            </a:extLst>
          </p:cNvPr>
          <p:cNvGrpSpPr/>
          <p:nvPr/>
        </p:nvGrpSpPr>
        <p:grpSpPr>
          <a:xfrm>
            <a:off x="7990299" y="4704216"/>
            <a:ext cx="2667610" cy="911409"/>
            <a:chOff x="4965552" y="1736224"/>
            <a:chExt cx="1759674" cy="9114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538002-0AFA-4243-BECF-F0B2B5927083}"/>
                </a:ext>
              </a:extLst>
            </p:cNvPr>
            <p:cNvSpPr txBox="1"/>
            <p:nvPr/>
          </p:nvSpPr>
          <p:spPr>
            <a:xfrm>
              <a:off x="4965552" y="2001302"/>
              <a:ext cx="1759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CA5728-DD00-4ABD-9847-DB87B13D2CC3}"/>
                </a:ext>
              </a:extLst>
            </p:cNvPr>
            <p:cNvSpPr txBox="1"/>
            <p:nvPr/>
          </p:nvSpPr>
          <p:spPr>
            <a:xfrm>
              <a:off x="4965552" y="1736224"/>
              <a:ext cx="17596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Rectangle 30">
            <a:extLst>
              <a:ext uri="{FF2B5EF4-FFF2-40B4-BE49-F238E27FC236}">
                <a16:creationId xmlns:a16="http://schemas.microsoft.com/office/drawing/2014/main" id="{65E117AA-D8D4-4E9D-B1C4-1A6F47B55A0F}"/>
              </a:ext>
            </a:extLst>
          </p:cNvPr>
          <p:cNvSpPr/>
          <p:nvPr/>
        </p:nvSpPr>
        <p:spPr>
          <a:xfrm>
            <a:off x="4633140" y="2496742"/>
            <a:ext cx="349390" cy="34836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03AA4C5-CD6D-47DC-AF2F-62C3DC900003}"/>
              </a:ext>
            </a:extLst>
          </p:cNvPr>
          <p:cNvSpPr/>
          <p:nvPr/>
        </p:nvSpPr>
        <p:spPr>
          <a:xfrm>
            <a:off x="7207152" y="2483329"/>
            <a:ext cx="355368" cy="3553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39FC50E4-A6E9-4E74-B401-4A34009E7A15}"/>
              </a:ext>
            </a:extLst>
          </p:cNvPr>
          <p:cNvSpPr/>
          <p:nvPr/>
        </p:nvSpPr>
        <p:spPr>
          <a:xfrm rot="2700000">
            <a:off x="4686522" y="4872898"/>
            <a:ext cx="292897" cy="52511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01DD8831-7605-4A75-8D6E-F0943EE2E14E}"/>
              </a:ext>
            </a:extLst>
          </p:cNvPr>
          <p:cNvSpPr/>
          <p:nvPr/>
        </p:nvSpPr>
        <p:spPr>
          <a:xfrm>
            <a:off x="7211957" y="4952764"/>
            <a:ext cx="362886" cy="3396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EA1371FA-F3EB-443D-AE16-7F80A1484C0B}"/>
              </a:ext>
            </a:extLst>
          </p:cNvPr>
          <p:cNvSpPr/>
          <p:nvPr/>
        </p:nvSpPr>
        <p:spPr>
          <a:xfrm>
            <a:off x="8059896" y="3728342"/>
            <a:ext cx="428871" cy="35850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27">
            <a:extLst>
              <a:ext uri="{FF2B5EF4-FFF2-40B4-BE49-F238E27FC236}">
                <a16:creationId xmlns:a16="http://schemas.microsoft.com/office/drawing/2014/main" id="{739B8807-AFB9-469C-8E10-B4233B97469A}"/>
              </a:ext>
            </a:extLst>
          </p:cNvPr>
          <p:cNvSpPr/>
          <p:nvPr/>
        </p:nvSpPr>
        <p:spPr>
          <a:xfrm>
            <a:off x="5009062" y="3686247"/>
            <a:ext cx="528007" cy="40558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4D73AE46-6B2D-4B83-A99F-E16E3D72BEEC}"/>
              </a:ext>
            </a:extLst>
          </p:cNvPr>
          <p:cNvSpPr/>
          <p:nvPr/>
        </p:nvSpPr>
        <p:spPr>
          <a:xfrm>
            <a:off x="6661808" y="3628561"/>
            <a:ext cx="536817" cy="46326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00BEB17-7F5B-4F1C-892E-D7888DBFB7AF}"/>
              </a:ext>
            </a:extLst>
          </p:cNvPr>
          <p:cNvSpPr/>
          <p:nvPr/>
        </p:nvSpPr>
        <p:spPr>
          <a:xfrm>
            <a:off x="3734814" y="3777824"/>
            <a:ext cx="434102" cy="28529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94988D2-2B8A-4FE2-A83E-F6DB1ECD453A}"/>
              </a:ext>
            </a:extLst>
          </p:cNvPr>
          <p:cNvSpPr/>
          <p:nvPr/>
        </p:nvSpPr>
        <p:spPr>
          <a:xfrm rot="10800000">
            <a:off x="4681050" y="3399280"/>
            <a:ext cx="2829900" cy="2829900"/>
          </a:xfrm>
          <a:prstGeom prst="arc">
            <a:avLst>
              <a:gd name="adj1" fmla="val 13081886"/>
              <a:gd name="adj2" fmla="val 192904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2">
            <a:extLst>
              <a:ext uri="{FF2B5EF4-FFF2-40B4-BE49-F238E27FC236}">
                <a16:creationId xmlns:a16="http://schemas.microsoft.com/office/drawing/2014/main" id="{AA688A86-3FAF-47E0-8418-2646ADF41E50}"/>
              </a:ext>
            </a:extLst>
          </p:cNvPr>
          <p:cNvGrpSpPr/>
          <p:nvPr/>
        </p:nvGrpSpPr>
        <p:grpSpPr>
          <a:xfrm>
            <a:off x="3938137" y="2062160"/>
            <a:ext cx="4289312" cy="1262873"/>
            <a:chOff x="4054872" y="2062159"/>
            <a:chExt cx="4289312" cy="1262873"/>
          </a:xfrm>
        </p:grpSpPr>
        <p:sp>
          <p:nvSpPr>
            <p:cNvPr id="4" name="Rectangle 44">
              <a:extLst>
                <a:ext uri="{FF2B5EF4-FFF2-40B4-BE49-F238E27FC236}">
                  <a16:creationId xmlns:a16="http://schemas.microsoft.com/office/drawing/2014/main" id="{AD1E9B9C-90A6-402D-8C3E-ADA28280D942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C566C3-D4B8-4552-83EA-5B0406120783}"/>
                </a:ext>
              </a:extLst>
            </p:cNvPr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43D6E7DB-CB5A-47D8-AB9A-84324DF597DB}"/>
                </a:ext>
              </a:extLst>
            </p:cNvPr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Block Arc 2">
              <a:extLst>
                <a:ext uri="{FF2B5EF4-FFF2-40B4-BE49-F238E27FC236}">
                  <a16:creationId xmlns:a16="http://schemas.microsoft.com/office/drawing/2014/main" id="{D63A16B7-B015-4CC0-85E2-4EFFCBAAC8E1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FAC8E598-D195-4FFB-AEED-4E9AE5CC8736}"/>
              </a:ext>
            </a:extLst>
          </p:cNvPr>
          <p:cNvGrpSpPr/>
          <p:nvPr/>
        </p:nvGrpSpPr>
        <p:grpSpPr>
          <a:xfrm>
            <a:off x="5630822" y="2962342"/>
            <a:ext cx="2075574" cy="1257774"/>
            <a:chOff x="5747557" y="2962342"/>
            <a:chExt cx="2075574" cy="125777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331FC239-164B-4915-A8F0-51D398AD8859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994DD744-15C4-4D53-BCAD-23B47CF82B7B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164EB2C5-68BD-470B-AB3F-33F9280988C2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Block Arc 2">
              <a:extLst>
                <a:ext uri="{FF2B5EF4-FFF2-40B4-BE49-F238E27FC236}">
                  <a16:creationId xmlns:a16="http://schemas.microsoft.com/office/drawing/2014/main" id="{9C960566-DEDB-41FE-8B77-9C21850156B3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96C2E3-615B-4BBE-8656-AB7D867C49DE}"/>
              </a:ext>
            </a:extLst>
          </p:cNvPr>
          <p:cNvGrpSpPr/>
          <p:nvPr/>
        </p:nvGrpSpPr>
        <p:grpSpPr>
          <a:xfrm>
            <a:off x="1418863" y="2276791"/>
            <a:ext cx="2395361" cy="860967"/>
            <a:chOff x="186703" y="2121142"/>
            <a:chExt cx="2395361" cy="8609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67FE69-7C4E-47DE-8C1F-2DE3D843A46F}"/>
                </a:ext>
              </a:extLst>
            </p:cNvPr>
            <p:cNvSpPr txBox="1"/>
            <p:nvPr/>
          </p:nvSpPr>
          <p:spPr>
            <a:xfrm>
              <a:off x="186703" y="2121142"/>
              <a:ext cx="2395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C3A2DE-90FE-4E73-B34D-2B31BF289AE5}"/>
                </a:ext>
              </a:extLst>
            </p:cNvPr>
            <p:cNvSpPr txBox="1"/>
            <p:nvPr/>
          </p:nvSpPr>
          <p:spPr>
            <a:xfrm>
              <a:off x="186703" y="2335778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0FB405-0352-45A1-A11B-437262A38DA3}"/>
              </a:ext>
            </a:extLst>
          </p:cNvPr>
          <p:cNvGrpSpPr/>
          <p:nvPr/>
        </p:nvGrpSpPr>
        <p:grpSpPr>
          <a:xfrm>
            <a:off x="7834756" y="3237796"/>
            <a:ext cx="2084225" cy="860967"/>
            <a:chOff x="5546540" y="3082146"/>
            <a:chExt cx="2084225" cy="860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789EF7-2511-4062-8D9C-CF4CA7E7028A}"/>
                </a:ext>
              </a:extLst>
            </p:cNvPr>
            <p:cNvSpPr txBox="1"/>
            <p:nvPr/>
          </p:nvSpPr>
          <p:spPr>
            <a:xfrm>
              <a:off x="5546540" y="3082146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2837A7-4E42-484D-B74B-1A1B2AE14B5B}"/>
                </a:ext>
              </a:extLst>
            </p:cNvPr>
            <p:cNvSpPr txBox="1"/>
            <p:nvPr/>
          </p:nvSpPr>
          <p:spPr>
            <a:xfrm>
              <a:off x="5546540" y="3296782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73E54D-54AD-4949-B230-4446BBEEA31B}"/>
              </a:ext>
            </a:extLst>
          </p:cNvPr>
          <p:cNvGrpSpPr/>
          <p:nvPr/>
        </p:nvGrpSpPr>
        <p:grpSpPr>
          <a:xfrm>
            <a:off x="7834756" y="5043327"/>
            <a:ext cx="2084225" cy="860967"/>
            <a:chOff x="5561445" y="4887679"/>
            <a:chExt cx="2084225" cy="8609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57956E-3F55-428C-86BA-B53C47A645C8}"/>
                </a:ext>
              </a:extLst>
            </p:cNvPr>
            <p:cNvSpPr txBox="1"/>
            <p:nvPr/>
          </p:nvSpPr>
          <p:spPr>
            <a:xfrm>
              <a:off x="5561445" y="4887679"/>
              <a:ext cx="20842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7628A7-A99B-4D6A-A214-71CAB8268671}"/>
                </a:ext>
              </a:extLst>
            </p:cNvPr>
            <p:cNvSpPr txBox="1"/>
            <p:nvPr/>
          </p:nvSpPr>
          <p:spPr>
            <a:xfrm>
              <a:off x="5561445" y="5102315"/>
              <a:ext cx="2084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5E5A13-9C00-4578-A2BD-1A06DC8FDA4B}"/>
              </a:ext>
            </a:extLst>
          </p:cNvPr>
          <p:cNvGrpSpPr/>
          <p:nvPr/>
        </p:nvGrpSpPr>
        <p:grpSpPr>
          <a:xfrm>
            <a:off x="1418863" y="4217864"/>
            <a:ext cx="2395361" cy="845578"/>
            <a:chOff x="232423" y="4062214"/>
            <a:chExt cx="2395361" cy="8455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AFCCC7-77D4-466F-849B-EBE0525A21E9}"/>
                </a:ext>
              </a:extLst>
            </p:cNvPr>
            <p:cNvSpPr txBox="1"/>
            <p:nvPr/>
          </p:nvSpPr>
          <p:spPr>
            <a:xfrm>
              <a:off x="232423" y="4062214"/>
              <a:ext cx="239536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144398-C85B-444F-8AE0-D4BFF0B29279}"/>
                </a:ext>
              </a:extLst>
            </p:cNvPr>
            <p:cNvSpPr txBox="1"/>
            <p:nvPr/>
          </p:nvSpPr>
          <p:spPr>
            <a:xfrm>
              <a:off x="232423" y="4261461"/>
              <a:ext cx="239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76D2FB2-CCC3-4487-AAD1-972694FDFA70}"/>
              </a:ext>
            </a:extLst>
          </p:cNvPr>
          <p:cNvSpPr/>
          <p:nvPr/>
        </p:nvSpPr>
        <p:spPr>
          <a:xfrm>
            <a:off x="8337103" y="1837518"/>
            <a:ext cx="1008000" cy="10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0B7152-98A6-4CE5-9977-B6A6E81F25CC}"/>
              </a:ext>
            </a:extLst>
          </p:cNvPr>
          <p:cNvGrpSpPr/>
          <p:nvPr/>
        </p:nvGrpSpPr>
        <p:grpSpPr>
          <a:xfrm>
            <a:off x="9425573" y="1891057"/>
            <a:ext cx="2143947" cy="891519"/>
            <a:chOff x="7308304" y="1342901"/>
            <a:chExt cx="1691680" cy="89151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50F4CA-A7E2-4003-A581-4E42D1E81925}"/>
                </a:ext>
              </a:extLst>
            </p:cNvPr>
            <p:cNvSpPr txBox="1"/>
            <p:nvPr/>
          </p:nvSpPr>
          <p:spPr>
            <a:xfrm>
              <a:off x="7308304" y="1342901"/>
              <a:ext cx="169168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0AF8ED-8286-4A91-B8D4-4BD22AA67780}"/>
                </a:ext>
              </a:extLst>
            </p:cNvPr>
            <p:cNvSpPr txBox="1"/>
            <p:nvPr/>
          </p:nvSpPr>
          <p:spPr>
            <a:xfrm>
              <a:off x="7308304" y="1588089"/>
              <a:ext cx="169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3702755-0A26-48FA-9BB7-6091718959E1}"/>
              </a:ext>
            </a:extLst>
          </p:cNvPr>
          <p:cNvSpPr/>
          <p:nvPr/>
        </p:nvSpPr>
        <p:spPr>
          <a:xfrm>
            <a:off x="4175723" y="2484378"/>
            <a:ext cx="609425" cy="6094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DAC6D5-1C8A-4026-96DD-16E1A8F474B8}"/>
              </a:ext>
            </a:extLst>
          </p:cNvPr>
          <p:cNvSpPr/>
          <p:nvPr/>
        </p:nvSpPr>
        <p:spPr>
          <a:xfrm>
            <a:off x="6861191" y="3370092"/>
            <a:ext cx="609425" cy="60942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DE639D-66F9-424B-8485-CA0D317810F6}"/>
              </a:ext>
            </a:extLst>
          </p:cNvPr>
          <p:cNvSpPr/>
          <p:nvPr/>
        </p:nvSpPr>
        <p:spPr>
          <a:xfrm>
            <a:off x="4175723" y="4284786"/>
            <a:ext cx="609425" cy="60942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B0DE69-3F54-4341-80DA-4F56449C7E9E}"/>
              </a:ext>
            </a:extLst>
          </p:cNvPr>
          <p:cNvSpPr/>
          <p:nvPr/>
        </p:nvSpPr>
        <p:spPr>
          <a:xfrm>
            <a:off x="6861191" y="5183317"/>
            <a:ext cx="609425" cy="60942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3" name="그룹 14">
            <a:extLst>
              <a:ext uri="{FF2B5EF4-FFF2-40B4-BE49-F238E27FC236}">
                <a16:creationId xmlns:a16="http://schemas.microsoft.com/office/drawing/2014/main" id="{0007D267-FE07-4E52-ABFE-9B02A8DFF547}"/>
              </a:ext>
            </a:extLst>
          </p:cNvPr>
          <p:cNvGrpSpPr/>
          <p:nvPr/>
        </p:nvGrpSpPr>
        <p:grpSpPr>
          <a:xfrm>
            <a:off x="3938138" y="3855554"/>
            <a:ext cx="2079217" cy="1269226"/>
            <a:chOff x="4054872" y="3855554"/>
            <a:chExt cx="2079217" cy="1269226"/>
          </a:xfrm>
        </p:grpSpPr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FDE579D3-36E4-4CA7-B0FB-ED613C5A616A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A1D29F82-9555-4314-9766-0BA3F925EE18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7F0229C8-D116-409E-BBED-0EA8B961D606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id="{966408C7-14A7-4D40-A491-084AC8F4076F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그룹 15">
            <a:extLst>
              <a:ext uri="{FF2B5EF4-FFF2-40B4-BE49-F238E27FC236}">
                <a16:creationId xmlns:a16="http://schemas.microsoft.com/office/drawing/2014/main" id="{167868F8-39F0-42CC-A753-63E40FE3301A}"/>
              </a:ext>
            </a:extLst>
          </p:cNvPr>
          <p:cNvGrpSpPr/>
          <p:nvPr/>
        </p:nvGrpSpPr>
        <p:grpSpPr>
          <a:xfrm>
            <a:off x="-1" y="4753301"/>
            <a:ext cx="7706397" cy="1270361"/>
            <a:chOff x="116734" y="4753300"/>
            <a:chExt cx="7706397" cy="1270361"/>
          </a:xfrm>
        </p:grpSpPr>
        <p:sp>
          <p:nvSpPr>
            <p:cNvPr id="39" name="Block Arc 2">
              <a:extLst>
                <a:ext uri="{FF2B5EF4-FFF2-40B4-BE49-F238E27FC236}">
                  <a16:creationId xmlns:a16="http://schemas.microsoft.com/office/drawing/2014/main" id="{6D6BD0E2-5CAE-4FDA-BF9B-17ED6ADD4079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0F8307-1369-4A3E-A0EE-DB1C9382F311}"/>
                </a:ext>
              </a:extLst>
            </p:cNvPr>
            <p:cNvSpPr/>
            <p:nvPr/>
          </p:nvSpPr>
          <p:spPr>
            <a:xfrm>
              <a:off x="116734" y="5828472"/>
              <a:ext cx="6446939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78ACBBAD-317C-4A9C-865D-87AA3EB11781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ectangle 44">
              <a:extLst>
                <a:ext uri="{FF2B5EF4-FFF2-40B4-BE49-F238E27FC236}">
                  <a16:creationId xmlns:a16="http://schemas.microsoft.com/office/drawing/2014/main" id="{64E6175A-7AA3-4B09-93B6-5BD5ED50BDF8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4" name="Rounded Rectangle 10">
            <a:extLst>
              <a:ext uri="{FF2B5EF4-FFF2-40B4-BE49-F238E27FC236}">
                <a16:creationId xmlns:a16="http://schemas.microsoft.com/office/drawing/2014/main" id="{D7501E3E-0FDB-4872-A692-180BB2638869}"/>
              </a:ext>
            </a:extLst>
          </p:cNvPr>
          <p:cNvSpPr/>
          <p:nvPr/>
        </p:nvSpPr>
        <p:spPr>
          <a:xfrm>
            <a:off x="7043975" y="3519201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Frame 17">
            <a:extLst>
              <a:ext uri="{FF2B5EF4-FFF2-40B4-BE49-F238E27FC236}">
                <a16:creationId xmlns:a16="http://schemas.microsoft.com/office/drawing/2014/main" id="{EB08316B-EE6C-42E8-805D-E058F57C5457}"/>
              </a:ext>
            </a:extLst>
          </p:cNvPr>
          <p:cNvSpPr/>
          <p:nvPr/>
        </p:nvSpPr>
        <p:spPr>
          <a:xfrm>
            <a:off x="4321218" y="26298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5570FE48-D057-4E07-8806-0EA5090CD29B}"/>
              </a:ext>
            </a:extLst>
          </p:cNvPr>
          <p:cNvSpPr/>
          <p:nvPr/>
        </p:nvSpPr>
        <p:spPr>
          <a:xfrm flipH="1">
            <a:off x="4280240" y="442794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03D5C1E4-DB34-4589-A954-564DF0D49113}"/>
              </a:ext>
            </a:extLst>
          </p:cNvPr>
          <p:cNvSpPr/>
          <p:nvPr/>
        </p:nvSpPr>
        <p:spPr>
          <a:xfrm>
            <a:off x="6985264" y="5296106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AE9A59A-F425-4F60-A20D-50D1C34FEA5A}"/>
              </a:ext>
            </a:extLst>
          </p:cNvPr>
          <p:cNvSpPr/>
          <p:nvPr/>
        </p:nvSpPr>
        <p:spPr>
          <a:xfrm>
            <a:off x="8515112" y="2072966"/>
            <a:ext cx="651982" cy="505286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3BD715-56E4-4CBA-A938-5C441CBBA067}"/>
              </a:ext>
            </a:extLst>
          </p:cNvPr>
          <p:cNvGrpSpPr/>
          <p:nvPr/>
        </p:nvGrpSpPr>
        <p:grpSpPr>
          <a:xfrm>
            <a:off x="6656884" y="3916380"/>
            <a:ext cx="4805983" cy="1179262"/>
            <a:chOff x="3866265" y="1442486"/>
            <a:chExt cx="4217679" cy="1179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6C1E1-F0BC-4A5D-82E1-E5F7F95A256B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A6A27C-9C85-440C-B594-7627A8498D55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732984-B271-4DBC-9DEE-4A4AF4BF5AA4}"/>
              </a:ext>
            </a:extLst>
          </p:cNvPr>
          <p:cNvGrpSpPr/>
          <p:nvPr/>
        </p:nvGrpSpPr>
        <p:grpSpPr>
          <a:xfrm>
            <a:off x="6656884" y="2414251"/>
            <a:ext cx="4805983" cy="1179262"/>
            <a:chOff x="3866265" y="1442486"/>
            <a:chExt cx="4217679" cy="11792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CBAA14-7733-4FDA-A7C4-D184D0B777FE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9EC66D-3CA6-4FE5-B961-CB0FFAD5B2BD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71D4F7-8577-4E3E-8FE6-7011846CF868}"/>
              </a:ext>
            </a:extLst>
          </p:cNvPr>
          <p:cNvGrpSpPr/>
          <p:nvPr/>
        </p:nvGrpSpPr>
        <p:grpSpPr>
          <a:xfrm>
            <a:off x="6656884" y="5418508"/>
            <a:ext cx="4805983" cy="1179262"/>
            <a:chOff x="3866265" y="1442486"/>
            <a:chExt cx="4217679" cy="1179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C67E96-A9AB-474D-A85B-3890FB07CA53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2B7F82-34FD-425E-958A-A752391D0B75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8D14BA-6DEA-4894-837D-29C912D2FD3E}"/>
              </a:ext>
            </a:extLst>
          </p:cNvPr>
          <p:cNvSpPr txBox="1"/>
          <p:nvPr/>
        </p:nvSpPr>
        <p:spPr>
          <a:xfrm>
            <a:off x="6656884" y="1124019"/>
            <a:ext cx="4805980" cy="56881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dist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AE577-F340-44ED-87A9-85C86EB726EC}"/>
              </a:ext>
            </a:extLst>
          </p:cNvPr>
          <p:cNvSpPr txBox="1"/>
          <p:nvPr/>
        </p:nvSpPr>
        <p:spPr>
          <a:xfrm>
            <a:off x="6656884" y="290943"/>
            <a:ext cx="4805981" cy="83099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dist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223060"/>
            <a:ext cx="65314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83403B-6DDF-4B4A-8DD2-A457ECB04A4A}"/>
              </a:ext>
            </a:extLst>
          </p:cNvPr>
          <p:cNvGrpSpPr/>
          <p:nvPr/>
        </p:nvGrpSpPr>
        <p:grpSpPr>
          <a:xfrm>
            <a:off x="353011" y="1496192"/>
            <a:ext cx="6332677" cy="4913993"/>
            <a:chOff x="353011" y="1496192"/>
            <a:chExt cx="6332677" cy="491399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B29345-9AC4-4A35-A8C3-C95BFBF0D3C6}"/>
                </a:ext>
              </a:extLst>
            </p:cNvPr>
            <p:cNvGrpSpPr/>
            <p:nvPr/>
          </p:nvGrpSpPr>
          <p:grpSpPr>
            <a:xfrm flipH="1">
              <a:off x="980337" y="1496192"/>
              <a:ext cx="5705351" cy="800219"/>
              <a:chOff x="4834470" y="1482096"/>
              <a:chExt cx="5705351" cy="800219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54E43AE-5713-4F8B-8A21-845B845C7A66}"/>
                  </a:ext>
                </a:extLst>
              </p:cNvPr>
              <p:cNvGrpSpPr/>
              <p:nvPr/>
            </p:nvGrpSpPr>
            <p:grpSpPr>
              <a:xfrm>
                <a:off x="6032129" y="1482096"/>
                <a:ext cx="4507692" cy="800219"/>
                <a:chOff x="6557475" y="1411926"/>
                <a:chExt cx="4507692" cy="800219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6698E96-0070-498F-8062-F71DCE17E975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27F738C-8170-4463-A41F-FD712E47E855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Contents</a:t>
                  </a:r>
                  <a:endPara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25E189F-2182-4BF8-A6D1-C73EA43575A9}"/>
                  </a:ext>
                </a:extLst>
              </p:cNvPr>
              <p:cNvGrpSpPr/>
              <p:nvPr/>
            </p:nvGrpSpPr>
            <p:grpSpPr>
              <a:xfrm>
                <a:off x="4834470" y="1491808"/>
                <a:ext cx="780795" cy="780795"/>
                <a:chOff x="5412981" y="1449052"/>
                <a:chExt cx="780795" cy="780795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E0D5EC5-D3D0-4F68-8D83-CC45F2025F68}"/>
                    </a:ext>
                  </a:extLst>
                </p:cNvPr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C58188-069D-4EF2-9FCB-DEED491C5451}"/>
                    </a:ext>
                  </a:extLst>
                </p:cNvPr>
                <p:cNvSpPr txBox="1"/>
                <p:nvPr/>
              </p:nvSpPr>
              <p:spPr>
                <a:xfrm>
                  <a:off x="5490878" y="1577248"/>
                  <a:ext cx="625002" cy="52322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01</a:t>
                  </a:r>
                  <a:endParaRPr lang="ko-KR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57BD16-3123-43D2-884A-EDB4C2054829}"/>
                </a:ext>
              </a:extLst>
            </p:cNvPr>
            <p:cNvGrpSpPr/>
            <p:nvPr/>
          </p:nvGrpSpPr>
          <p:grpSpPr>
            <a:xfrm flipH="1">
              <a:off x="544397" y="2524636"/>
              <a:ext cx="5705351" cy="800219"/>
              <a:chOff x="4834470" y="1482096"/>
              <a:chExt cx="5705351" cy="800219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9A82DCA-D40E-4058-80C3-2D6FE61F767E}"/>
                  </a:ext>
                </a:extLst>
              </p:cNvPr>
              <p:cNvGrpSpPr/>
              <p:nvPr/>
            </p:nvGrpSpPr>
            <p:grpSpPr>
              <a:xfrm>
                <a:off x="6032129" y="1482096"/>
                <a:ext cx="4507692" cy="800219"/>
                <a:chOff x="6557475" y="1411926"/>
                <a:chExt cx="4507692" cy="800219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6EE97D0-49F7-47C6-8DA0-2E60AEB5E7BC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7F3D5A-8F0C-4F84-BB2B-12F5452AEB3F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Contents</a:t>
                  </a:r>
                  <a:endPara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8ACACBC-D9AC-46E1-B815-593D719F5499}"/>
                  </a:ext>
                </a:extLst>
              </p:cNvPr>
              <p:cNvGrpSpPr/>
              <p:nvPr/>
            </p:nvGrpSpPr>
            <p:grpSpPr>
              <a:xfrm>
                <a:off x="4834470" y="1491808"/>
                <a:ext cx="780795" cy="780795"/>
                <a:chOff x="5412981" y="1449052"/>
                <a:chExt cx="780795" cy="780795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86193F5-FCD1-4F21-AC4B-9EFDDD37D238}"/>
                    </a:ext>
                  </a:extLst>
                </p:cNvPr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6895EFE-C448-496D-AB10-EBBEDB159024}"/>
                    </a:ext>
                  </a:extLst>
                </p:cNvPr>
                <p:cNvSpPr txBox="1"/>
                <p:nvPr/>
              </p:nvSpPr>
              <p:spPr>
                <a:xfrm>
                  <a:off x="5490878" y="1577248"/>
                  <a:ext cx="625002" cy="52322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02</a:t>
                  </a:r>
                  <a:endParaRPr lang="ko-KR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6C4C97-FA4A-4771-B508-78694C2DFDF4}"/>
                </a:ext>
              </a:extLst>
            </p:cNvPr>
            <p:cNvGrpSpPr/>
            <p:nvPr/>
          </p:nvGrpSpPr>
          <p:grpSpPr>
            <a:xfrm flipH="1">
              <a:off x="353011" y="3553080"/>
              <a:ext cx="5705351" cy="800219"/>
              <a:chOff x="4834470" y="1482096"/>
              <a:chExt cx="5705351" cy="80021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3DABED5-D2B3-451E-8BAC-5559606C27AA}"/>
                  </a:ext>
                </a:extLst>
              </p:cNvPr>
              <p:cNvGrpSpPr/>
              <p:nvPr/>
            </p:nvGrpSpPr>
            <p:grpSpPr>
              <a:xfrm>
                <a:off x="6032129" y="1482096"/>
                <a:ext cx="4507692" cy="800219"/>
                <a:chOff x="6557475" y="1411926"/>
                <a:chExt cx="4507692" cy="800219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B5EDC07-7593-4D8A-941A-E857476CF8B8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46B70DC-E5C0-4380-832F-28F7F6E84A70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Contents</a:t>
                  </a:r>
                  <a:endPara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F889B70-A81A-4B95-8C20-E70E6E1CFFA3}"/>
                  </a:ext>
                </a:extLst>
              </p:cNvPr>
              <p:cNvGrpSpPr/>
              <p:nvPr/>
            </p:nvGrpSpPr>
            <p:grpSpPr>
              <a:xfrm>
                <a:off x="4834470" y="1491808"/>
                <a:ext cx="780795" cy="780795"/>
                <a:chOff x="5412981" y="1449052"/>
                <a:chExt cx="780795" cy="780795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D644A74-ABB7-40AE-8C11-FA6A0F17A7BE}"/>
                    </a:ext>
                  </a:extLst>
                </p:cNvPr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noFill/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2EAE048-7637-482B-B9BD-0BBA1508DEF3}"/>
                    </a:ext>
                  </a:extLst>
                </p:cNvPr>
                <p:cNvSpPr txBox="1"/>
                <p:nvPr/>
              </p:nvSpPr>
              <p:spPr>
                <a:xfrm>
                  <a:off x="5490878" y="1577248"/>
                  <a:ext cx="625002" cy="52322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03</a:t>
                  </a:r>
                  <a:endParaRPr lang="ko-KR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D0EABDF-20AF-43AA-A3D5-7A3864134E89}"/>
                </a:ext>
              </a:extLst>
            </p:cNvPr>
            <p:cNvGrpSpPr/>
            <p:nvPr/>
          </p:nvGrpSpPr>
          <p:grpSpPr>
            <a:xfrm flipH="1">
              <a:off x="544397" y="4581523"/>
              <a:ext cx="5705351" cy="800219"/>
              <a:chOff x="4834470" y="1482096"/>
              <a:chExt cx="5705351" cy="80021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16FF8BA-CAA1-44FD-A5EB-752538FAC69B}"/>
                  </a:ext>
                </a:extLst>
              </p:cNvPr>
              <p:cNvGrpSpPr/>
              <p:nvPr/>
            </p:nvGrpSpPr>
            <p:grpSpPr>
              <a:xfrm>
                <a:off x="6032129" y="1482096"/>
                <a:ext cx="4507692" cy="800219"/>
                <a:chOff x="6557475" y="1411926"/>
                <a:chExt cx="4507692" cy="800219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A787079-C81F-4727-9578-59153608781A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4AC3391-1D1E-482D-9338-C842D00F119B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Contents</a:t>
                  </a:r>
                  <a:endPara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CC2A110-40E4-4205-B86A-568E0E0394CC}"/>
                  </a:ext>
                </a:extLst>
              </p:cNvPr>
              <p:cNvGrpSpPr/>
              <p:nvPr/>
            </p:nvGrpSpPr>
            <p:grpSpPr>
              <a:xfrm>
                <a:off x="4834470" y="1491808"/>
                <a:ext cx="780795" cy="780795"/>
                <a:chOff x="5412981" y="1449052"/>
                <a:chExt cx="780795" cy="780795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3EBA075-11B3-4737-9933-24F81E40C0C9}"/>
                    </a:ext>
                  </a:extLst>
                </p:cNvPr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ED61D8-F43E-4610-A6A4-2B76D5CDEB43}"/>
                    </a:ext>
                  </a:extLst>
                </p:cNvPr>
                <p:cNvSpPr txBox="1"/>
                <p:nvPr/>
              </p:nvSpPr>
              <p:spPr>
                <a:xfrm>
                  <a:off x="5490878" y="1577248"/>
                  <a:ext cx="625002" cy="52322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04</a:t>
                  </a:r>
                  <a:endParaRPr lang="ko-KR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0796475-6CFC-4BDC-9178-B4086D912CD8}"/>
                </a:ext>
              </a:extLst>
            </p:cNvPr>
            <p:cNvGrpSpPr/>
            <p:nvPr/>
          </p:nvGrpSpPr>
          <p:grpSpPr>
            <a:xfrm flipH="1">
              <a:off x="978312" y="5609966"/>
              <a:ext cx="5705351" cy="800219"/>
              <a:chOff x="4834470" y="1482096"/>
              <a:chExt cx="5705351" cy="8002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3A0C473-EF61-4CCA-9538-75A8551EECAD}"/>
                  </a:ext>
                </a:extLst>
              </p:cNvPr>
              <p:cNvGrpSpPr/>
              <p:nvPr/>
            </p:nvGrpSpPr>
            <p:grpSpPr>
              <a:xfrm>
                <a:off x="6032129" y="1482096"/>
                <a:ext cx="4507692" cy="800219"/>
                <a:chOff x="6557475" y="1411926"/>
                <a:chExt cx="4507692" cy="800219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AB95B64-FD12-4956-A5DD-938ACC885809}"/>
                    </a:ext>
                  </a:extLst>
                </p:cNvPr>
                <p:cNvSpPr txBox="1"/>
                <p:nvPr/>
              </p:nvSpPr>
              <p:spPr>
                <a:xfrm>
                  <a:off x="6557475" y="1750480"/>
                  <a:ext cx="45076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</a:t>
                  </a:r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FZShuTi" pitchFamily="2" charset="-122"/>
                      <a:cs typeface="Arial" pitchFamily="34" charset="0"/>
                    </a:rPr>
                    <a:t>I hope and I believe that this Template will your Time.</a:t>
                  </a:r>
                  <a:endPara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B4351D6-1081-4E23-8898-F6DD7F0BA196}"/>
                    </a:ext>
                  </a:extLst>
                </p:cNvPr>
                <p:cNvSpPr txBox="1"/>
                <p:nvPr/>
              </p:nvSpPr>
              <p:spPr>
                <a:xfrm>
                  <a:off x="6557475" y="1411926"/>
                  <a:ext cx="4507692" cy="369332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Contents</a:t>
                  </a:r>
                  <a:endParaRPr lang="ko-KR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7DE871D-B7DB-4EE2-ABDE-8F7B41E37849}"/>
                  </a:ext>
                </a:extLst>
              </p:cNvPr>
              <p:cNvGrpSpPr/>
              <p:nvPr/>
            </p:nvGrpSpPr>
            <p:grpSpPr>
              <a:xfrm>
                <a:off x="4834470" y="1491808"/>
                <a:ext cx="780795" cy="780795"/>
                <a:chOff x="5412981" y="1449052"/>
                <a:chExt cx="780795" cy="78079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3E96E6C-09E3-4D70-AD61-C17D844F9930}"/>
                    </a:ext>
                  </a:extLst>
                </p:cNvPr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6D793CA-CB5F-41B2-8EC6-742CF7D4D332}"/>
                    </a:ext>
                  </a:extLst>
                </p:cNvPr>
                <p:cNvSpPr txBox="1"/>
                <p:nvPr/>
              </p:nvSpPr>
              <p:spPr>
                <a:xfrm>
                  <a:off x="5490878" y="1577248"/>
                  <a:ext cx="625002" cy="523220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05</a:t>
                  </a:r>
                  <a:endParaRPr lang="ko-KR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3525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B5FBE9EB-72BF-43DB-9057-6DF5B7C92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766552"/>
              </p:ext>
            </p:extLst>
          </p:nvPr>
        </p:nvGraphicFramePr>
        <p:xfrm>
          <a:off x="3902714" y="1843598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D06F91FC-EFAA-4ADC-A8D0-391730936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590718"/>
              </p:ext>
            </p:extLst>
          </p:nvPr>
        </p:nvGraphicFramePr>
        <p:xfrm>
          <a:off x="6695367" y="1843598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B2B26A49-17D9-473F-BBCB-65CCBCC05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530082"/>
              </p:ext>
            </p:extLst>
          </p:nvPr>
        </p:nvGraphicFramePr>
        <p:xfrm>
          <a:off x="9488019" y="1843598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직사각형 113">
            <a:extLst>
              <a:ext uri="{FF2B5EF4-FFF2-40B4-BE49-F238E27FC236}">
                <a16:creationId xmlns:a16="http://schemas.microsoft.com/office/drawing/2014/main" id="{2B3FD43C-06D6-4625-A1BD-3A3C35EA3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49" y="3568397"/>
            <a:ext cx="1980000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113">
            <a:extLst>
              <a:ext uri="{FF2B5EF4-FFF2-40B4-BE49-F238E27FC236}">
                <a16:creationId xmlns:a16="http://schemas.microsoft.com/office/drawing/2014/main" id="{5093F691-3BB3-4BBC-9C99-BE8A3FFA0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802" y="3568397"/>
            <a:ext cx="1980000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113">
            <a:extLst>
              <a:ext uri="{FF2B5EF4-FFF2-40B4-BE49-F238E27FC236}">
                <a16:creationId xmlns:a16="http://schemas.microsoft.com/office/drawing/2014/main" id="{9D383C88-251B-4B12-B7E4-6FA80480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455" y="3566907"/>
            <a:ext cx="1980000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113">
            <a:extLst>
              <a:ext uri="{FF2B5EF4-FFF2-40B4-BE49-F238E27FC236}">
                <a16:creationId xmlns:a16="http://schemas.microsoft.com/office/drawing/2014/main" id="{3F9A6C6C-7F70-4B74-9FF5-6D29C43C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0107" y="3575865"/>
            <a:ext cx="1980000" cy="43279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ADC8-3D3F-4427-BDA5-AC09F9DB7195}"/>
              </a:ext>
            </a:extLst>
          </p:cNvPr>
          <p:cNvSpPr txBox="1"/>
          <p:nvPr/>
        </p:nvSpPr>
        <p:spPr>
          <a:xfrm>
            <a:off x="912149" y="4040195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5525A-2EEB-40A7-8CF7-A18EA0201D4F}"/>
              </a:ext>
            </a:extLst>
          </p:cNvPr>
          <p:cNvSpPr txBox="1"/>
          <p:nvPr/>
        </p:nvSpPr>
        <p:spPr>
          <a:xfrm>
            <a:off x="3704802" y="4040195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29EFC-50F2-43FB-96F0-18CB23D028B6}"/>
              </a:ext>
            </a:extLst>
          </p:cNvPr>
          <p:cNvSpPr txBox="1"/>
          <p:nvPr/>
        </p:nvSpPr>
        <p:spPr>
          <a:xfrm>
            <a:off x="6497455" y="4040195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5B871-B799-4949-832A-7B088967F806}"/>
              </a:ext>
            </a:extLst>
          </p:cNvPr>
          <p:cNvSpPr txBox="1"/>
          <p:nvPr/>
        </p:nvSpPr>
        <p:spPr>
          <a:xfrm>
            <a:off x="9290107" y="4040195"/>
            <a:ext cx="198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graphicFrame>
        <p:nvGraphicFramePr>
          <p:cNvPr id="14" name="Chart 7">
            <a:extLst>
              <a:ext uri="{FF2B5EF4-FFF2-40B4-BE49-F238E27FC236}">
                <a16:creationId xmlns:a16="http://schemas.microsoft.com/office/drawing/2014/main" id="{03793C4C-F5B9-451D-BF3D-0246E8B41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295273"/>
              </p:ext>
            </p:extLst>
          </p:nvPr>
        </p:nvGraphicFramePr>
        <p:xfrm>
          <a:off x="1110061" y="1843598"/>
          <a:ext cx="1584176" cy="164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7F686C6-C999-4281-8F45-A0D963AD21B1}"/>
              </a:ext>
            </a:extLst>
          </p:cNvPr>
          <p:cNvSpPr txBox="1"/>
          <p:nvPr/>
        </p:nvSpPr>
        <p:spPr>
          <a:xfrm>
            <a:off x="1496243" y="2416469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40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CDC16-1175-4EDE-97BA-EC40F262E8EE}"/>
              </a:ext>
            </a:extLst>
          </p:cNvPr>
          <p:cNvSpPr txBox="1"/>
          <p:nvPr/>
        </p:nvSpPr>
        <p:spPr>
          <a:xfrm>
            <a:off x="4288896" y="2416469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C56DF-C3E5-42FD-BAB1-FF8F0D979DFC}"/>
              </a:ext>
            </a:extLst>
          </p:cNvPr>
          <p:cNvSpPr txBox="1"/>
          <p:nvPr/>
        </p:nvSpPr>
        <p:spPr>
          <a:xfrm>
            <a:off x="7081549" y="2416469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7E5CE-EFC6-40E1-A5EB-AD9FB975CB6B}"/>
              </a:ext>
            </a:extLst>
          </p:cNvPr>
          <p:cNvSpPr txBox="1"/>
          <p:nvPr/>
        </p:nvSpPr>
        <p:spPr>
          <a:xfrm>
            <a:off x="9874201" y="2416469"/>
            <a:ext cx="8118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50</a:t>
            </a:r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A12A635-35FE-4352-B105-A6F3626325AD}"/>
              </a:ext>
            </a:extLst>
          </p:cNvPr>
          <p:cNvSpPr/>
          <p:nvPr/>
        </p:nvSpPr>
        <p:spPr>
          <a:xfrm>
            <a:off x="879232" y="5278170"/>
            <a:ext cx="10431322" cy="864096"/>
          </a:xfrm>
          <a:prstGeom prst="roundRect">
            <a:avLst>
              <a:gd name="adj" fmla="val 1565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7138FB-0C07-47BF-B07F-C2643C303764}"/>
              </a:ext>
            </a:extLst>
          </p:cNvPr>
          <p:cNvSpPr txBox="1"/>
          <p:nvPr/>
        </p:nvSpPr>
        <p:spPr>
          <a:xfrm>
            <a:off x="2856813" y="5387054"/>
            <a:ext cx="737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9F35DF-5377-49ED-BBC0-3B4D2A9F67F5}"/>
              </a:ext>
            </a:extLst>
          </p:cNvPr>
          <p:cNvSpPr/>
          <p:nvPr/>
        </p:nvSpPr>
        <p:spPr>
          <a:xfrm>
            <a:off x="1793168" y="5387054"/>
            <a:ext cx="678908" cy="526154"/>
          </a:xfrm>
          <a:custGeom>
            <a:avLst/>
            <a:gdLst>
              <a:gd name="connsiteX0" fmla="*/ 944140 w 1178350"/>
              <a:gd name="connsiteY0" fmla="*/ 641170 h 913221"/>
              <a:gd name="connsiteX1" fmla="*/ 944140 w 1178350"/>
              <a:gd name="connsiteY1" fmla="*/ 856219 h 913221"/>
              <a:gd name="connsiteX2" fmla="*/ 889936 w 1178350"/>
              <a:gd name="connsiteY2" fmla="*/ 912780 h 913221"/>
              <a:gd name="connsiteX3" fmla="*/ 724967 w 1178350"/>
              <a:gd name="connsiteY3" fmla="*/ 913369 h 913221"/>
              <a:gd name="connsiteX4" fmla="*/ 696097 w 1178350"/>
              <a:gd name="connsiteY4" fmla="*/ 883910 h 913221"/>
              <a:gd name="connsiteX5" fmla="*/ 696687 w 1178350"/>
              <a:gd name="connsiteY5" fmla="*/ 736616 h 913221"/>
              <a:gd name="connsiteX6" fmla="*/ 661336 w 1178350"/>
              <a:gd name="connsiteY6" fmla="*/ 699498 h 913221"/>
              <a:gd name="connsiteX7" fmla="*/ 519934 w 1178350"/>
              <a:gd name="connsiteY7" fmla="*/ 699498 h 913221"/>
              <a:gd name="connsiteX8" fmla="*/ 484584 w 1178350"/>
              <a:gd name="connsiteY8" fmla="*/ 736616 h 913221"/>
              <a:gd name="connsiteX9" fmla="*/ 485173 w 1178350"/>
              <a:gd name="connsiteY9" fmla="*/ 883910 h 913221"/>
              <a:gd name="connsiteX10" fmla="*/ 455714 w 1178350"/>
              <a:gd name="connsiteY10" fmla="*/ 912780 h 913221"/>
              <a:gd name="connsiteX11" fmla="*/ 293691 w 1178350"/>
              <a:gd name="connsiteY11" fmla="*/ 912191 h 913221"/>
              <a:gd name="connsiteX12" fmla="*/ 237130 w 1178350"/>
              <a:gd name="connsiteY12" fmla="*/ 855040 h 913221"/>
              <a:gd name="connsiteX13" fmla="*/ 236541 w 1178350"/>
              <a:gd name="connsiteY13" fmla="*/ 421997 h 913221"/>
              <a:gd name="connsiteX14" fmla="*/ 230649 w 1178350"/>
              <a:gd name="connsiteY14" fmla="*/ 395484 h 913221"/>
              <a:gd name="connsiteX15" fmla="*/ 208260 w 1178350"/>
              <a:gd name="connsiteY15" fmla="*/ 407267 h 913221"/>
              <a:gd name="connsiteX16" fmla="*/ 110457 w 1178350"/>
              <a:gd name="connsiteY16" fmla="*/ 477968 h 913221"/>
              <a:gd name="connsiteX17" fmla="*/ 58021 w 1178350"/>
              <a:gd name="connsiteY17" fmla="*/ 493876 h 913221"/>
              <a:gd name="connsiteX18" fmla="*/ 2638 w 1178350"/>
              <a:gd name="connsiteY18" fmla="*/ 452634 h 913221"/>
              <a:gd name="connsiteX19" fmla="*/ 25616 w 1178350"/>
              <a:gd name="connsiteY19" fmla="*/ 390770 h 913221"/>
              <a:gd name="connsiteX20" fmla="*/ 211795 w 1178350"/>
              <a:gd name="connsiteY20" fmla="*/ 256439 h 913221"/>
              <a:gd name="connsiteX21" fmla="*/ 532307 w 1178350"/>
              <a:gd name="connsiteY21" fmla="*/ 26071 h 913221"/>
              <a:gd name="connsiteX22" fmla="*/ 648963 w 1178350"/>
              <a:gd name="connsiteY22" fmla="*/ 26071 h 913221"/>
              <a:gd name="connsiteX23" fmla="*/ 770923 w 1178350"/>
              <a:gd name="connsiteY23" fmla="*/ 113858 h 913221"/>
              <a:gd name="connsiteX24" fmla="*/ 798025 w 1178350"/>
              <a:gd name="connsiteY24" fmla="*/ 102075 h 913221"/>
              <a:gd name="connsiteX25" fmla="*/ 851051 w 1178350"/>
              <a:gd name="connsiteY25" fmla="*/ 50816 h 913221"/>
              <a:gd name="connsiteX26" fmla="*/ 904076 w 1178350"/>
              <a:gd name="connsiteY26" fmla="*/ 50816 h 913221"/>
              <a:gd name="connsiteX27" fmla="*/ 944140 w 1178350"/>
              <a:gd name="connsiteY27" fmla="*/ 90880 h 913221"/>
              <a:gd name="connsiteX28" fmla="*/ 943551 w 1178350"/>
              <a:gd name="connsiteY28" fmla="*/ 199878 h 913221"/>
              <a:gd name="connsiteX29" fmla="*/ 976545 w 1178350"/>
              <a:gd name="connsiteY29" fmla="*/ 262330 h 913221"/>
              <a:gd name="connsiteX30" fmla="*/ 1144460 w 1178350"/>
              <a:gd name="connsiteY30" fmla="*/ 381933 h 913221"/>
              <a:gd name="connsiteX31" fmla="*/ 1179810 w 1178350"/>
              <a:gd name="connsiteY31" fmla="*/ 429656 h 913221"/>
              <a:gd name="connsiteX32" fmla="*/ 1155065 w 1178350"/>
              <a:gd name="connsiteY32" fmla="*/ 482682 h 913221"/>
              <a:gd name="connsiteX33" fmla="*/ 1079651 w 1178350"/>
              <a:gd name="connsiteY33" fmla="*/ 482682 h 913221"/>
              <a:gd name="connsiteX34" fmla="*/ 978902 w 1178350"/>
              <a:gd name="connsiteY34" fmla="*/ 411392 h 913221"/>
              <a:gd name="connsiteX35" fmla="*/ 949443 w 1178350"/>
              <a:gd name="connsiteY35" fmla="*/ 395484 h 913221"/>
              <a:gd name="connsiteX36" fmla="*/ 944140 w 1178350"/>
              <a:gd name="connsiteY36" fmla="*/ 427888 h 913221"/>
              <a:gd name="connsiteX37" fmla="*/ 944140 w 1178350"/>
              <a:gd name="connsiteY37" fmla="*/ 641170 h 9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8350" h="913221">
                <a:moveTo>
                  <a:pt x="944140" y="641170"/>
                </a:moveTo>
                <a:cubicBezTo>
                  <a:pt x="944140" y="713049"/>
                  <a:pt x="944140" y="784339"/>
                  <a:pt x="944140" y="856219"/>
                </a:cubicBezTo>
                <a:cubicBezTo>
                  <a:pt x="944140" y="896872"/>
                  <a:pt x="930000" y="912191"/>
                  <a:pt x="889936" y="912780"/>
                </a:cubicBezTo>
                <a:cubicBezTo>
                  <a:pt x="835143" y="913369"/>
                  <a:pt x="779760" y="912191"/>
                  <a:pt x="724967" y="913369"/>
                </a:cubicBezTo>
                <a:cubicBezTo>
                  <a:pt x="703168" y="913958"/>
                  <a:pt x="695508" y="905710"/>
                  <a:pt x="696097" y="883910"/>
                </a:cubicBezTo>
                <a:cubicBezTo>
                  <a:pt x="697276" y="835009"/>
                  <a:pt x="695508" y="785518"/>
                  <a:pt x="696687" y="736616"/>
                </a:cubicBezTo>
                <a:cubicBezTo>
                  <a:pt x="697276" y="710693"/>
                  <a:pt x="688438" y="698909"/>
                  <a:pt x="661336" y="699498"/>
                </a:cubicBezTo>
                <a:cubicBezTo>
                  <a:pt x="614202" y="700677"/>
                  <a:pt x="567068" y="700677"/>
                  <a:pt x="519934" y="699498"/>
                </a:cubicBezTo>
                <a:cubicBezTo>
                  <a:pt x="492243" y="698909"/>
                  <a:pt x="483994" y="711282"/>
                  <a:pt x="484584" y="736616"/>
                </a:cubicBezTo>
                <a:cubicBezTo>
                  <a:pt x="485762" y="785518"/>
                  <a:pt x="483994" y="835009"/>
                  <a:pt x="485173" y="883910"/>
                </a:cubicBezTo>
                <a:cubicBezTo>
                  <a:pt x="485762" y="905710"/>
                  <a:pt x="477513" y="913369"/>
                  <a:pt x="455714" y="912780"/>
                </a:cubicBezTo>
                <a:cubicBezTo>
                  <a:pt x="401510" y="911601"/>
                  <a:pt x="347895" y="912780"/>
                  <a:pt x="293691" y="912191"/>
                </a:cubicBezTo>
                <a:cubicBezTo>
                  <a:pt x="251270" y="911601"/>
                  <a:pt x="237130" y="897461"/>
                  <a:pt x="237130" y="855040"/>
                </a:cubicBezTo>
                <a:cubicBezTo>
                  <a:pt x="237130" y="710693"/>
                  <a:pt x="237130" y="566345"/>
                  <a:pt x="236541" y="421997"/>
                </a:cubicBezTo>
                <a:cubicBezTo>
                  <a:pt x="236541" y="413159"/>
                  <a:pt x="241843" y="400197"/>
                  <a:pt x="230649" y="395484"/>
                </a:cubicBezTo>
                <a:cubicBezTo>
                  <a:pt x="222401" y="391949"/>
                  <a:pt x="215330" y="401965"/>
                  <a:pt x="208260" y="407267"/>
                </a:cubicBezTo>
                <a:cubicBezTo>
                  <a:pt x="175267" y="430834"/>
                  <a:pt x="142862" y="453812"/>
                  <a:pt x="110457" y="477968"/>
                </a:cubicBezTo>
                <a:cubicBezTo>
                  <a:pt x="94549" y="489752"/>
                  <a:pt x="77463" y="496233"/>
                  <a:pt x="58021" y="493876"/>
                </a:cubicBezTo>
                <a:cubicBezTo>
                  <a:pt x="31508" y="490930"/>
                  <a:pt x="10297" y="479736"/>
                  <a:pt x="2638" y="452634"/>
                </a:cubicBezTo>
                <a:cubicBezTo>
                  <a:pt x="-5021" y="427299"/>
                  <a:pt x="4406" y="406089"/>
                  <a:pt x="25616" y="390770"/>
                </a:cubicBezTo>
                <a:cubicBezTo>
                  <a:pt x="87479" y="345993"/>
                  <a:pt x="149343" y="301216"/>
                  <a:pt x="211795" y="256439"/>
                </a:cubicBezTo>
                <a:cubicBezTo>
                  <a:pt x="318436" y="179257"/>
                  <a:pt x="425077" y="102664"/>
                  <a:pt x="532307" y="26071"/>
                </a:cubicBezTo>
                <a:cubicBezTo>
                  <a:pt x="581208" y="-8690"/>
                  <a:pt x="599473" y="-8690"/>
                  <a:pt x="648963" y="26071"/>
                </a:cubicBezTo>
                <a:cubicBezTo>
                  <a:pt x="689616" y="54941"/>
                  <a:pt x="730270" y="84399"/>
                  <a:pt x="770923" y="113858"/>
                </a:cubicBezTo>
                <a:cubicBezTo>
                  <a:pt x="788009" y="126231"/>
                  <a:pt x="796846" y="129766"/>
                  <a:pt x="798025" y="102075"/>
                </a:cubicBezTo>
                <a:cubicBezTo>
                  <a:pt x="799792" y="57886"/>
                  <a:pt x="808630" y="50816"/>
                  <a:pt x="851051" y="50816"/>
                </a:cubicBezTo>
                <a:cubicBezTo>
                  <a:pt x="868726" y="50816"/>
                  <a:pt x="886401" y="50816"/>
                  <a:pt x="904076" y="50816"/>
                </a:cubicBezTo>
                <a:cubicBezTo>
                  <a:pt x="930589" y="50816"/>
                  <a:pt x="944140" y="64367"/>
                  <a:pt x="944140" y="90880"/>
                </a:cubicBezTo>
                <a:cubicBezTo>
                  <a:pt x="944140" y="127409"/>
                  <a:pt x="946497" y="163938"/>
                  <a:pt x="943551" y="199878"/>
                </a:cubicBezTo>
                <a:cubicBezTo>
                  <a:pt x="941194" y="229336"/>
                  <a:pt x="952978" y="246422"/>
                  <a:pt x="976545" y="262330"/>
                </a:cubicBezTo>
                <a:cubicBezTo>
                  <a:pt x="1033106" y="301216"/>
                  <a:pt x="1088488" y="341869"/>
                  <a:pt x="1144460" y="381933"/>
                </a:cubicBezTo>
                <a:cubicBezTo>
                  <a:pt x="1161546" y="394306"/>
                  <a:pt x="1178043" y="406089"/>
                  <a:pt x="1179810" y="429656"/>
                </a:cubicBezTo>
                <a:cubicBezTo>
                  <a:pt x="1181578" y="452045"/>
                  <a:pt x="1174508" y="470898"/>
                  <a:pt x="1155065" y="482682"/>
                </a:cubicBezTo>
                <a:cubicBezTo>
                  <a:pt x="1130320" y="498000"/>
                  <a:pt x="1103807" y="498589"/>
                  <a:pt x="1079651" y="482682"/>
                </a:cubicBezTo>
                <a:cubicBezTo>
                  <a:pt x="1045479" y="460293"/>
                  <a:pt x="1012485" y="434959"/>
                  <a:pt x="978902" y="411392"/>
                </a:cubicBezTo>
                <a:cubicBezTo>
                  <a:pt x="969475" y="404911"/>
                  <a:pt x="960048" y="390770"/>
                  <a:pt x="949443" y="395484"/>
                </a:cubicBezTo>
                <a:cubicBezTo>
                  <a:pt x="937659" y="400786"/>
                  <a:pt x="944140" y="416694"/>
                  <a:pt x="944140" y="427888"/>
                </a:cubicBezTo>
                <a:cubicBezTo>
                  <a:pt x="943551" y="499768"/>
                  <a:pt x="944140" y="570469"/>
                  <a:pt x="944140" y="641170"/>
                </a:cubicBezTo>
                <a:close/>
              </a:path>
            </a:pathLst>
          </a:cu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23214F-85FD-4340-B42A-A85EE0E44F4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5AFEA7-AEC6-4074-9A47-5563AC83CD41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0D1175-0E6A-4B5F-B980-32E47F754795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A7FECB-3286-43AC-A4FB-472E805FD543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0FBC9E-8C86-40AF-A0D1-01948184786A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F94B29-F51B-4393-A913-54EAEEB5922B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05FFDA-35DE-40E2-81CF-DC9D7E887A6F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E0672D-93E6-4DD3-A486-E34F03EC35F0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CD907F-B8B7-4D58-A753-8F9962EC1247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F96771-8375-46F4-8AC2-A53EF67A6D0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CA95D0-F6B6-4680-A861-2B4EAA3671A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123D-3B58-4EB9-8A6C-37DCF11676E4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1B6112-4BC8-4EDF-9350-69D9C6A8999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253EF-8944-4BF0-A045-329D6A66D85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9C162F-EA24-46E1-B061-80177AF087AE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B7D132-0E39-4D79-B9B2-F1F8E534148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8C26D4-D8FB-4F02-93B7-3AF9A1A05614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55F81A-05CF-4A11-8260-85BB65D71EDB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730BA9-B0EB-4933-B502-17BA598F33C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0D705E-7766-459C-8ADC-79D9328F46C1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A8302-A128-48A5-911F-CA482085D909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4F887B-2D0C-45DE-A0D0-7836C6757259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737CD7-A136-445E-851B-3C7390FB9077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2473A2-4211-43A1-AFE2-41CBA9720067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FDB9D5-06AF-4A8C-AF2A-DF46BF462773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4F91CE-3724-4B7A-BEEE-2635A3F08750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E8ACB0-DCE8-4BE8-B547-D206B542D81C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339CF5-EB27-465C-8FC3-517096A2C756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4F7881-BD60-4D58-8730-7321CC3E4E6A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FE8DE3-78F1-4684-AAB0-4294A28DB7CD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042B16-093A-4ABB-BCDE-F13EDA40CF6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963ABE-EBB2-43BD-9BF8-17DFAC54A63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36DA90-0ED3-4F2F-8DF7-4DB413F056B2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F06174-A26A-448B-A085-1EDA6B97FAEF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922FD5-4445-4BC8-A5D4-D0CDE9AE7AB5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6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55C8EE82-AEFC-4DA0-95B6-006CC131730E}"/>
              </a:ext>
            </a:extLst>
          </p:cNvPr>
          <p:cNvSpPr/>
          <p:nvPr/>
        </p:nvSpPr>
        <p:spPr>
          <a:xfrm rot="2700000">
            <a:off x="3975018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9EC91E1-0AD9-4899-8906-D868029DEDD4}"/>
              </a:ext>
            </a:extLst>
          </p:cNvPr>
          <p:cNvSpPr/>
          <p:nvPr/>
        </p:nvSpPr>
        <p:spPr>
          <a:xfrm>
            <a:off x="2339180" y="335132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56958646-6998-4227-B614-DDE23595DE18}"/>
              </a:ext>
            </a:extLst>
          </p:cNvPr>
          <p:cNvSpPr/>
          <p:nvPr/>
        </p:nvSpPr>
        <p:spPr>
          <a:xfrm flipH="1">
            <a:off x="5542560" y="30049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AE6035E4-AEB3-4B65-A9EB-53C87D5C7BD1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04D7B825-9BB6-4388-87CF-AE97A39AAAEB}"/>
              </a:ext>
            </a:extLst>
          </p:cNvPr>
          <p:cNvSpPr/>
          <p:nvPr/>
        </p:nvSpPr>
        <p:spPr>
          <a:xfrm>
            <a:off x="8781633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8938C774-5A6F-4E7C-BA92-F1C50192A5F5}"/>
              </a:ext>
            </a:extLst>
          </p:cNvPr>
          <p:cNvSpPr/>
          <p:nvPr/>
        </p:nvSpPr>
        <p:spPr>
          <a:xfrm>
            <a:off x="7175258" y="2946449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6F19E1E-9BE7-4527-A2D3-9F82786B3322}"/>
              </a:ext>
            </a:extLst>
          </p:cNvPr>
          <p:cNvSpPr/>
          <p:nvPr/>
        </p:nvSpPr>
        <p:spPr>
          <a:xfrm>
            <a:off x="9853454" y="1937938"/>
            <a:ext cx="879566" cy="8795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347C55-8D82-45FC-B91A-86B84EBBFDB6}"/>
              </a:ext>
            </a:extLst>
          </p:cNvPr>
          <p:cNvSpPr/>
          <p:nvPr/>
        </p:nvSpPr>
        <p:spPr>
          <a:xfrm>
            <a:off x="1476436" y="1961932"/>
            <a:ext cx="879566" cy="8795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F3F34-4EDF-4293-8FBF-438684FDFBED}"/>
              </a:ext>
            </a:extLst>
          </p:cNvPr>
          <p:cNvGrpSpPr/>
          <p:nvPr/>
        </p:nvGrpSpPr>
        <p:grpSpPr>
          <a:xfrm>
            <a:off x="712741" y="2966623"/>
            <a:ext cx="2406956" cy="1107996"/>
            <a:chOff x="2551705" y="4283314"/>
            <a:chExt cx="2357003" cy="11079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074F12-4E1C-4965-A484-8CD24BD9500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B3CDA4-AC99-4FE0-9635-EEEA316774D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F24C6E-1DAE-4C40-810F-90F5D30D4ABF}"/>
              </a:ext>
            </a:extLst>
          </p:cNvPr>
          <p:cNvGrpSpPr/>
          <p:nvPr/>
        </p:nvGrpSpPr>
        <p:grpSpPr>
          <a:xfrm>
            <a:off x="9099990" y="2912990"/>
            <a:ext cx="2406956" cy="1107996"/>
            <a:chOff x="2551705" y="4283314"/>
            <a:chExt cx="2357003" cy="11079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43756A-3C8B-4B03-9998-CDD95EE2D73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8F1046-7B6C-4A77-B67F-A68F00496DF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8F50A8-8579-4846-99B4-FD0F403AB961}"/>
              </a:ext>
            </a:extLst>
          </p:cNvPr>
          <p:cNvSpPr txBox="1"/>
          <p:nvPr/>
        </p:nvSpPr>
        <p:spPr>
          <a:xfrm>
            <a:off x="1421396" y="5460520"/>
            <a:ext cx="938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50FFE52-8E87-4A33-A7EA-EB0CCD59E04E}"/>
              </a:ext>
            </a:extLst>
          </p:cNvPr>
          <p:cNvSpPr/>
          <p:nvPr/>
        </p:nvSpPr>
        <p:spPr>
          <a:xfrm rot="2700000">
            <a:off x="10124093" y="2074477"/>
            <a:ext cx="338288" cy="60648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15604A-011A-463F-B26D-EAF220312DD9}"/>
              </a:ext>
            </a:extLst>
          </p:cNvPr>
          <p:cNvSpPr/>
          <p:nvPr/>
        </p:nvSpPr>
        <p:spPr>
          <a:xfrm>
            <a:off x="1687153" y="2163296"/>
            <a:ext cx="458131" cy="42885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EE18E4-D45A-4209-8792-EE3F482F0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9B236C-C6F6-4AF5-9F99-017E275DE04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61965E-4026-4BB9-8844-41D9BED975D5}"/>
              </a:ext>
            </a:extLst>
          </p:cNvPr>
          <p:cNvGrpSpPr/>
          <p:nvPr/>
        </p:nvGrpSpPr>
        <p:grpSpPr>
          <a:xfrm>
            <a:off x="3859281" y="3981584"/>
            <a:ext cx="2164713" cy="1549726"/>
            <a:chOff x="1879337" y="1628800"/>
            <a:chExt cx="2596514" cy="1858853"/>
          </a:xfrm>
          <a:solidFill>
            <a:schemeClr val="accent1"/>
          </a:solidFill>
        </p:grpSpPr>
        <p:sp>
          <p:nvSpPr>
            <p:cNvPr id="4" name="Donut 4">
              <a:extLst>
                <a:ext uri="{FF2B5EF4-FFF2-40B4-BE49-F238E27FC236}">
                  <a16:creationId xmlns:a16="http://schemas.microsoft.com/office/drawing/2014/main" id="{10761E23-9D69-4E71-A865-905E9A5AD944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36C17D-8164-485E-8210-195886DD1755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04CA9B4-87C0-423C-970F-7B84B46B109B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36590D-373B-4619-AA8E-F71554753C5F}"/>
              </a:ext>
            </a:extLst>
          </p:cNvPr>
          <p:cNvGrpSpPr/>
          <p:nvPr/>
        </p:nvGrpSpPr>
        <p:grpSpPr>
          <a:xfrm rot="10800000">
            <a:off x="6154049" y="2290042"/>
            <a:ext cx="2155921" cy="1549726"/>
            <a:chOff x="1889883" y="1628800"/>
            <a:chExt cx="2585968" cy="1858853"/>
          </a:xfrm>
          <a:solidFill>
            <a:schemeClr val="accent3"/>
          </a:solidFill>
        </p:grpSpPr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241C355C-684F-4E8A-B131-2B5C625B609B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21FF63-ECEE-4FE2-8012-2449A8AE3F74}"/>
                </a:ext>
              </a:extLst>
            </p:cNvPr>
            <p:cNvSpPr/>
            <p:nvPr/>
          </p:nvSpPr>
          <p:spPr>
            <a:xfrm rot="10800000">
              <a:off x="2457653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BC653F2-9136-446B-8207-73F8AC0D44D7}"/>
                </a:ext>
              </a:extLst>
            </p:cNvPr>
            <p:cNvSpPr/>
            <p:nvPr/>
          </p:nvSpPr>
          <p:spPr>
            <a:xfrm rot="16200000">
              <a:off x="1842769" y="2851618"/>
              <a:ext cx="683149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1A5076-0229-40A8-A520-65C03DF91BFE}"/>
              </a:ext>
            </a:extLst>
          </p:cNvPr>
          <p:cNvGrpSpPr/>
          <p:nvPr/>
        </p:nvGrpSpPr>
        <p:grpSpPr>
          <a:xfrm rot="5400000">
            <a:off x="4166770" y="1982545"/>
            <a:ext cx="2164716" cy="1549728"/>
            <a:chOff x="1879337" y="1628800"/>
            <a:chExt cx="2596514" cy="1858853"/>
          </a:xfrm>
          <a:solidFill>
            <a:schemeClr val="accent4"/>
          </a:solidFill>
        </p:grpSpPr>
        <p:sp>
          <p:nvSpPr>
            <p:cNvPr id="12" name="Donut 12">
              <a:extLst>
                <a:ext uri="{FF2B5EF4-FFF2-40B4-BE49-F238E27FC236}">
                  <a16:creationId xmlns:a16="http://schemas.microsoft.com/office/drawing/2014/main" id="{BB979928-4ACC-4F97-85D5-53155F8EF5E4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0A679F-5DEA-43E4-93A0-1875383E8FEF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D0F2371-EB2D-4478-8EC1-B4A0E7D72380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678011-E870-43EF-8302-7A01B1B768AB}"/>
              </a:ext>
            </a:extLst>
          </p:cNvPr>
          <p:cNvGrpSpPr/>
          <p:nvPr/>
        </p:nvGrpSpPr>
        <p:grpSpPr>
          <a:xfrm rot="16200000">
            <a:off x="5846554" y="4289078"/>
            <a:ext cx="2164714" cy="1549726"/>
            <a:chOff x="1879337" y="1628800"/>
            <a:chExt cx="2596514" cy="1858853"/>
          </a:xfrm>
          <a:solidFill>
            <a:schemeClr val="accent2"/>
          </a:solidFill>
        </p:grpSpPr>
        <p:sp>
          <p:nvSpPr>
            <p:cNvPr id="16" name="Donut 16">
              <a:extLst>
                <a:ext uri="{FF2B5EF4-FFF2-40B4-BE49-F238E27FC236}">
                  <a16:creationId xmlns:a16="http://schemas.microsoft.com/office/drawing/2014/main" id="{A0043B46-28E4-4A3A-AB9E-415FC78C0BC9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DF79A4-16CC-4D92-A02D-DEAC88AD6247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D3C77DE-05FF-4F14-A90A-E5890FFF18AE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4175D9-6422-41AA-A9B7-EE11B0CDCF9A}"/>
              </a:ext>
            </a:extLst>
          </p:cNvPr>
          <p:cNvSpPr txBox="1"/>
          <p:nvPr/>
        </p:nvSpPr>
        <p:spPr>
          <a:xfrm>
            <a:off x="4949029" y="2773152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85407-6A57-4B10-AD2C-0ECE0B121FF0}"/>
              </a:ext>
            </a:extLst>
          </p:cNvPr>
          <p:cNvSpPr txBox="1"/>
          <p:nvPr/>
        </p:nvSpPr>
        <p:spPr>
          <a:xfrm>
            <a:off x="6511414" y="2773152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D3860-FDA5-4C4D-AB96-6EEAED33496D}"/>
              </a:ext>
            </a:extLst>
          </p:cNvPr>
          <p:cNvSpPr txBox="1"/>
          <p:nvPr/>
        </p:nvSpPr>
        <p:spPr>
          <a:xfrm>
            <a:off x="4949029" y="4347056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A9E7A8-9176-4B32-8458-170108B9E8F3}"/>
              </a:ext>
            </a:extLst>
          </p:cNvPr>
          <p:cNvSpPr txBox="1"/>
          <p:nvPr/>
        </p:nvSpPr>
        <p:spPr>
          <a:xfrm>
            <a:off x="6511414" y="4347056"/>
            <a:ext cx="72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9E31C-4CB6-4EA4-92CB-13C09F516F26}"/>
              </a:ext>
            </a:extLst>
          </p:cNvPr>
          <p:cNvSpPr txBox="1"/>
          <p:nvPr/>
        </p:nvSpPr>
        <p:spPr>
          <a:xfrm rot="5400000">
            <a:off x="4065726" y="2503571"/>
            <a:ext cx="134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STRENGTHS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05D35A-6D78-489F-A046-EC022C5F09FC}"/>
              </a:ext>
            </a:extLst>
          </p:cNvPr>
          <p:cNvSpPr txBox="1"/>
          <p:nvPr/>
        </p:nvSpPr>
        <p:spPr>
          <a:xfrm>
            <a:off x="6816080" y="2437144"/>
            <a:ext cx="1261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WEAKNESS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838FA-12BF-4552-9F9B-D0ED52BC8304}"/>
              </a:ext>
            </a:extLst>
          </p:cNvPr>
          <p:cNvSpPr txBox="1"/>
          <p:nvPr/>
        </p:nvSpPr>
        <p:spPr>
          <a:xfrm>
            <a:off x="4088884" y="5101408"/>
            <a:ext cx="1688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OPPORTUNITIES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7E989-EB5C-4FC9-9617-ED19A82668D6}"/>
              </a:ext>
            </a:extLst>
          </p:cNvPr>
          <p:cNvSpPr txBox="1"/>
          <p:nvPr/>
        </p:nvSpPr>
        <p:spPr>
          <a:xfrm rot="5400000">
            <a:off x="6904298" y="5229413"/>
            <a:ext cx="1029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THREATS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22277BB-5D53-411D-B1EB-5B2F5605A917}"/>
              </a:ext>
            </a:extLst>
          </p:cNvPr>
          <p:cNvGrpSpPr/>
          <p:nvPr/>
        </p:nvGrpSpPr>
        <p:grpSpPr>
          <a:xfrm>
            <a:off x="7903322" y="5018360"/>
            <a:ext cx="2983151" cy="1107996"/>
            <a:chOff x="6210996" y="1433695"/>
            <a:chExt cx="1712591" cy="7882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8FBC34-2403-4C40-85CB-270EDBA98CC4}"/>
                </a:ext>
              </a:extLst>
            </p:cNvPr>
            <p:cNvSpPr txBox="1"/>
            <p:nvPr/>
          </p:nvSpPr>
          <p:spPr>
            <a:xfrm>
              <a:off x="6211001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4DD090-499D-4468-BDA6-B8F18F94BD7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1636FD-37EB-445F-A068-2A6CE7B70C0E}"/>
              </a:ext>
            </a:extLst>
          </p:cNvPr>
          <p:cNvGrpSpPr/>
          <p:nvPr/>
        </p:nvGrpSpPr>
        <p:grpSpPr>
          <a:xfrm>
            <a:off x="8495560" y="2033416"/>
            <a:ext cx="2983156" cy="1107996"/>
            <a:chOff x="6210996" y="1433695"/>
            <a:chExt cx="1712589" cy="7882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389509-4E0E-42EF-AD9A-7D93F947FFA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E3B09F-6874-488E-9F0D-FDE1BBB31C15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2C3CB8-4F9D-41B1-B19B-3BBAB29E18D9}"/>
              </a:ext>
            </a:extLst>
          </p:cNvPr>
          <p:cNvGrpSpPr/>
          <p:nvPr/>
        </p:nvGrpSpPr>
        <p:grpSpPr>
          <a:xfrm>
            <a:off x="706622" y="4693041"/>
            <a:ext cx="2983167" cy="1107996"/>
            <a:chOff x="6210996" y="1433695"/>
            <a:chExt cx="1712589" cy="7882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5CD17E-8F96-4BB3-8E61-05326D3D3360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0A6E32-CC9C-48BC-887B-B8FFC27F5196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2F6F46-08DF-4D8A-ABBD-DD20D483CDAE}"/>
              </a:ext>
            </a:extLst>
          </p:cNvPr>
          <p:cNvGrpSpPr/>
          <p:nvPr/>
        </p:nvGrpSpPr>
        <p:grpSpPr>
          <a:xfrm>
            <a:off x="1327637" y="1734483"/>
            <a:ext cx="2890700" cy="1107996"/>
            <a:chOff x="6210996" y="1433695"/>
            <a:chExt cx="1712589" cy="7882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87B7E9-E4F6-4830-BB61-1B2E452BE6F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98D2A8-1CDF-4A0E-868D-822B927B8B06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3" name="그룹 6">
            <a:extLst>
              <a:ext uri="{FF2B5EF4-FFF2-40B4-BE49-F238E27FC236}">
                <a16:creationId xmlns:a16="http://schemas.microsoft.com/office/drawing/2014/main" id="{FA05E067-EC71-43EF-A6AF-67387EEB4C40}"/>
              </a:ext>
            </a:extLst>
          </p:cNvPr>
          <p:cNvGrpSpPr/>
          <p:nvPr/>
        </p:nvGrpSpPr>
        <p:grpSpPr>
          <a:xfrm>
            <a:off x="849789" y="1797294"/>
            <a:ext cx="3660665" cy="4279706"/>
            <a:chOff x="849789" y="1894006"/>
            <a:chExt cx="3458478" cy="404332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8C9BF4-50D5-49FA-9E30-A44C6BBA240A}"/>
                </a:ext>
              </a:extLst>
            </p:cNvPr>
            <p:cNvSpPr/>
            <p:nvPr/>
          </p:nvSpPr>
          <p:spPr>
            <a:xfrm>
              <a:off x="1087583" y="2293530"/>
              <a:ext cx="3220684" cy="3220684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91E925-FDB6-49C8-9FDE-7DA2112586F9}"/>
                </a:ext>
              </a:extLst>
            </p:cNvPr>
            <p:cNvSpPr/>
            <p:nvPr/>
          </p:nvSpPr>
          <p:spPr>
            <a:xfrm>
              <a:off x="2239713" y="1894006"/>
              <a:ext cx="916426" cy="9164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B1165C-7EF4-4605-B99B-1B9918FF23C4}"/>
                </a:ext>
              </a:extLst>
            </p:cNvPr>
            <p:cNvSpPr/>
            <p:nvPr/>
          </p:nvSpPr>
          <p:spPr>
            <a:xfrm>
              <a:off x="2239713" y="5020908"/>
              <a:ext cx="916426" cy="9164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77D286-327E-4FBF-A342-8AC01270D789}"/>
                </a:ext>
              </a:extLst>
            </p:cNvPr>
            <p:cNvSpPr/>
            <p:nvPr/>
          </p:nvSpPr>
          <p:spPr>
            <a:xfrm>
              <a:off x="849789" y="2592314"/>
              <a:ext cx="916426" cy="9164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3D283-80E6-4CF8-A173-014495D0BA6E}"/>
                </a:ext>
              </a:extLst>
            </p:cNvPr>
            <p:cNvSpPr/>
            <p:nvPr/>
          </p:nvSpPr>
          <p:spPr>
            <a:xfrm>
              <a:off x="849789" y="4228820"/>
              <a:ext cx="916426" cy="9164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8CFF93-C5E3-4A0A-873F-78680C0A7CF5}"/>
              </a:ext>
            </a:extLst>
          </p:cNvPr>
          <p:cNvGrpSpPr/>
          <p:nvPr/>
        </p:nvGrpSpPr>
        <p:grpSpPr>
          <a:xfrm rot="378088">
            <a:off x="3612621" y="1823340"/>
            <a:ext cx="2272636" cy="1898826"/>
            <a:chOff x="7246464" y="1754257"/>
            <a:chExt cx="1045690" cy="873691"/>
          </a:xfrm>
          <a:solidFill>
            <a:schemeClr val="accent6"/>
          </a:solidFill>
        </p:grpSpPr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EC8B1E9B-35F5-4010-88A8-4FBFCF7B192F}"/>
                </a:ext>
              </a:extLst>
            </p:cNvPr>
            <p:cNvSpPr/>
            <p:nvPr/>
          </p:nvSpPr>
          <p:spPr>
            <a:xfrm rot="21221912">
              <a:off x="7246464" y="1754257"/>
              <a:ext cx="1045690" cy="708188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2331FA-845D-4318-BFF9-220F11EFC335}"/>
                </a:ext>
              </a:extLst>
            </p:cNvPr>
            <p:cNvSpPr/>
            <p:nvPr/>
          </p:nvSpPr>
          <p:spPr>
            <a:xfrm rot="1802267">
              <a:off x="7488158" y="2425111"/>
              <a:ext cx="137526" cy="109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F12FF7-AF6C-4E2E-B053-AD2023708767}"/>
                </a:ext>
              </a:extLst>
            </p:cNvPr>
            <p:cNvSpPr/>
            <p:nvPr/>
          </p:nvSpPr>
          <p:spPr>
            <a:xfrm rot="1802267">
              <a:off x="7400894" y="2529669"/>
              <a:ext cx="98590" cy="787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90DFD49-965D-42B2-BDF3-6077689B749A}"/>
                </a:ext>
              </a:extLst>
            </p:cNvPr>
            <p:cNvSpPr/>
            <p:nvPr/>
          </p:nvSpPr>
          <p:spPr>
            <a:xfrm rot="1802267">
              <a:off x="7296718" y="2572936"/>
              <a:ext cx="68830" cy="550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EE207A-3ACC-4A23-81B6-A506DFC5C88C}"/>
              </a:ext>
            </a:extLst>
          </p:cNvPr>
          <p:cNvGrpSpPr/>
          <p:nvPr/>
        </p:nvGrpSpPr>
        <p:grpSpPr>
          <a:xfrm>
            <a:off x="6365823" y="3289337"/>
            <a:ext cx="5231233" cy="2309514"/>
            <a:chOff x="546760" y="2061666"/>
            <a:chExt cx="5152102" cy="23095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F15B2B-280A-4EE2-A059-AF0219712B74}"/>
                </a:ext>
              </a:extLst>
            </p:cNvPr>
            <p:cNvSpPr txBox="1"/>
            <p:nvPr/>
          </p:nvSpPr>
          <p:spPr>
            <a:xfrm>
              <a:off x="546760" y="3170851"/>
              <a:ext cx="5152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F7AD60-C751-4E28-A98A-C4ADD99EE634}"/>
                </a:ext>
              </a:extLst>
            </p:cNvPr>
            <p:cNvSpPr txBox="1"/>
            <p:nvPr/>
          </p:nvSpPr>
          <p:spPr>
            <a:xfrm>
              <a:off x="546760" y="2061666"/>
              <a:ext cx="33123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Power Presentation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54A759-D161-494D-B26B-26B9534D13AC}"/>
              </a:ext>
            </a:extLst>
          </p:cNvPr>
          <p:cNvSpPr txBox="1"/>
          <p:nvPr/>
        </p:nvSpPr>
        <p:spPr>
          <a:xfrm>
            <a:off x="6365823" y="2397705"/>
            <a:ext cx="30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$3,800,000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8458D5-7E2C-4551-A75B-E116659F71ED}"/>
              </a:ext>
            </a:extLst>
          </p:cNvPr>
          <p:cNvSpPr txBox="1"/>
          <p:nvPr/>
        </p:nvSpPr>
        <p:spPr>
          <a:xfrm>
            <a:off x="4130205" y="2178494"/>
            <a:ext cx="1276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98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EAC26225-B6FD-45C0-880D-FDEADDB13D76}"/>
              </a:ext>
            </a:extLst>
          </p:cNvPr>
          <p:cNvSpPr/>
          <p:nvPr/>
        </p:nvSpPr>
        <p:spPr>
          <a:xfrm>
            <a:off x="1135885" y="4573595"/>
            <a:ext cx="397807" cy="39780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229C0672-99EB-4B79-86E8-F11F9F9C557B}"/>
              </a:ext>
            </a:extLst>
          </p:cNvPr>
          <p:cNvSpPr/>
          <p:nvPr/>
        </p:nvSpPr>
        <p:spPr>
          <a:xfrm>
            <a:off x="1135885" y="2822523"/>
            <a:ext cx="397807" cy="397807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08850143-7BBC-46C7-87AA-CDDA4F11D064}"/>
              </a:ext>
            </a:extLst>
          </p:cNvPr>
          <p:cNvSpPr>
            <a:spLocks noChangeAspect="1"/>
          </p:cNvSpPr>
          <p:nvPr/>
        </p:nvSpPr>
        <p:spPr>
          <a:xfrm>
            <a:off x="2566513" y="5400876"/>
            <a:ext cx="465875" cy="456537"/>
          </a:xfrm>
          <a:custGeom>
            <a:avLst/>
            <a:gdLst/>
            <a:ahLst/>
            <a:cxnLst/>
            <a:rect l="l" t="t" r="r" b="b"/>
            <a:pathLst>
              <a:path w="4031759" h="3929141">
                <a:moveTo>
                  <a:pt x="1956666" y="145009"/>
                </a:moveTo>
                <a:cubicBezTo>
                  <a:pt x="1448910" y="156566"/>
                  <a:pt x="994209" y="377605"/>
                  <a:pt x="675657" y="725567"/>
                </a:cubicBezTo>
                <a:cubicBezTo>
                  <a:pt x="838636" y="691462"/>
                  <a:pt x="930272" y="678630"/>
                  <a:pt x="1130990" y="749212"/>
                </a:cubicBezTo>
                <a:cubicBezTo>
                  <a:pt x="1312960" y="542221"/>
                  <a:pt x="1441876" y="532452"/>
                  <a:pt x="1690112" y="514558"/>
                </a:cubicBezTo>
                <a:cubicBezTo>
                  <a:pt x="1397420" y="697765"/>
                  <a:pt x="1474522" y="783699"/>
                  <a:pt x="1397119" y="915628"/>
                </a:cubicBezTo>
                <a:cubicBezTo>
                  <a:pt x="1459337" y="996280"/>
                  <a:pt x="1476626" y="1050502"/>
                  <a:pt x="1562629" y="1088868"/>
                </a:cubicBezTo>
                <a:cubicBezTo>
                  <a:pt x="1720406" y="1082254"/>
                  <a:pt x="1835898" y="1088856"/>
                  <a:pt x="1940820" y="1092814"/>
                </a:cubicBezTo>
                <a:cubicBezTo>
                  <a:pt x="2051291" y="1292863"/>
                  <a:pt x="1646421" y="1389843"/>
                  <a:pt x="1574541" y="1547607"/>
                </a:cubicBezTo>
                <a:cubicBezTo>
                  <a:pt x="1575054" y="1641748"/>
                  <a:pt x="1601994" y="1743816"/>
                  <a:pt x="1576079" y="1830029"/>
                </a:cubicBezTo>
                <a:cubicBezTo>
                  <a:pt x="1507393" y="1809781"/>
                  <a:pt x="1467778" y="1765746"/>
                  <a:pt x="1407021" y="1761357"/>
                </a:cubicBezTo>
                <a:cubicBezTo>
                  <a:pt x="1342516" y="1757003"/>
                  <a:pt x="1256871" y="1850434"/>
                  <a:pt x="1261077" y="1912152"/>
                </a:cubicBezTo>
                <a:cubicBezTo>
                  <a:pt x="1289326" y="2136754"/>
                  <a:pt x="1521839" y="2386978"/>
                  <a:pt x="2031072" y="2162860"/>
                </a:cubicBezTo>
                <a:cubicBezTo>
                  <a:pt x="2177108" y="2104114"/>
                  <a:pt x="2397140" y="2233006"/>
                  <a:pt x="2418966" y="2269400"/>
                </a:cubicBezTo>
                <a:cubicBezTo>
                  <a:pt x="2480197" y="2339190"/>
                  <a:pt x="2456861" y="2438052"/>
                  <a:pt x="2306669" y="2415345"/>
                </a:cubicBezTo>
                <a:cubicBezTo>
                  <a:pt x="2077246" y="2562342"/>
                  <a:pt x="1853109" y="2709336"/>
                  <a:pt x="1491551" y="2666054"/>
                </a:cubicBezTo>
                <a:cubicBezTo>
                  <a:pt x="1886929" y="2983490"/>
                  <a:pt x="2311377" y="3078931"/>
                  <a:pt x="2714680" y="2809670"/>
                </a:cubicBezTo>
                <a:lnTo>
                  <a:pt x="3043687" y="2417749"/>
                </a:lnTo>
                <a:cubicBezTo>
                  <a:pt x="3022321" y="2531639"/>
                  <a:pt x="3030025" y="2621743"/>
                  <a:pt x="2969018" y="2740919"/>
                </a:cubicBezTo>
                <a:cubicBezTo>
                  <a:pt x="3226656" y="2526986"/>
                  <a:pt x="3214730" y="2212628"/>
                  <a:pt x="3192234" y="1842769"/>
                </a:cubicBezTo>
                <a:cubicBezTo>
                  <a:pt x="3271425" y="1879531"/>
                  <a:pt x="3305689" y="1974435"/>
                  <a:pt x="3332025" y="2037625"/>
                </a:cubicBezTo>
                <a:cubicBezTo>
                  <a:pt x="3405062" y="1873155"/>
                  <a:pt x="3417317" y="1587116"/>
                  <a:pt x="3355574" y="1229725"/>
                </a:cubicBezTo>
                <a:cubicBezTo>
                  <a:pt x="3449071" y="1291152"/>
                  <a:pt x="3468569" y="1342010"/>
                  <a:pt x="3543566" y="1421937"/>
                </a:cubicBezTo>
                <a:cubicBezTo>
                  <a:pt x="3504280" y="1328835"/>
                  <a:pt x="3375138" y="765319"/>
                  <a:pt x="2651373" y="577078"/>
                </a:cubicBezTo>
                <a:cubicBezTo>
                  <a:pt x="2777516" y="510285"/>
                  <a:pt x="2893089" y="520134"/>
                  <a:pt x="3048302" y="522054"/>
                </a:cubicBezTo>
                <a:cubicBezTo>
                  <a:pt x="2957501" y="438695"/>
                  <a:pt x="2713419" y="371189"/>
                  <a:pt x="2501051" y="322186"/>
                </a:cubicBezTo>
                <a:cubicBezTo>
                  <a:pt x="2519551" y="302522"/>
                  <a:pt x="2610006" y="292540"/>
                  <a:pt x="2735028" y="304395"/>
                </a:cubicBezTo>
                <a:cubicBezTo>
                  <a:pt x="2498403" y="195541"/>
                  <a:pt x="2234020" y="138696"/>
                  <a:pt x="1956666" y="145009"/>
                </a:cubicBezTo>
                <a:close/>
                <a:moveTo>
                  <a:pt x="1953378" y="513"/>
                </a:moveTo>
                <a:cubicBezTo>
                  <a:pt x="2430345" y="-10344"/>
                  <a:pt x="2871806" y="151699"/>
                  <a:pt x="3216045" y="431063"/>
                </a:cubicBezTo>
                <a:cubicBezTo>
                  <a:pt x="3432304" y="528010"/>
                  <a:pt x="3636925" y="690362"/>
                  <a:pt x="3731989" y="947579"/>
                </a:cubicBezTo>
                <a:cubicBezTo>
                  <a:pt x="3733831" y="849613"/>
                  <a:pt x="3701316" y="767503"/>
                  <a:pt x="3674088" y="653679"/>
                </a:cubicBezTo>
                <a:cubicBezTo>
                  <a:pt x="3850812" y="724507"/>
                  <a:pt x="3942967" y="1376747"/>
                  <a:pt x="3984909" y="1695997"/>
                </a:cubicBezTo>
                <a:cubicBezTo>
                  <a:pt x="3997453" y="1633254"/>
                  <a:pt x="3994139" y="1567869"/>
                  <a:pt x="4022540" y="1507769"/>
                </a:cubicBezTo>
                <a:cubicBezTo>
                  <a:pt x="4047804" y="1711880"/>
                  <a:pt x="4014506" y="1948907"/>
                  <a:pt x="4001712" y="2067049"/>
                </a:cubicBezTo>
                <a:cubicBezTo>
                  <a:pt x="3782782" y="3448437"/>
                  <a:pt x="2865752" y="3911305"/>
                  <a:pt x="2011269" y="3929141"/>
                </a:cubicBezTo>
                <a:cubicBezTo>
                  <a:pt x="1245456" y="3913521"/>
                  <a:pt x="215211" y="3474110"/>
                  <a:pt x="40274" y="2155562"/>
                </a:cubicBezTo>
                <a:cubicBezTo>
                  <a:pt x="11872" y="2197769"/>
                  <a:pt x="23115" y="2181833"/>
                  <a:pt x="0" y="2213468"/>
                </a:cubicBezTo>
                <a:cubicBezTo>
                  <a:pt x="23404" y="2013445"/>
                  <a:pt x="12452" y="1816066"/>
                  <a:pt x="70212" y="1613400"/>
                </a:cubicBezTo>
                <a:lnTo>
                  <a:pt x="6153" y="1686293"/>
                </a:lnTo>
                <a:cubicBezTo>
                  <a:pt x="23312" y="1424342"/>
                  <a:pt x="92221" y="1287629"/>
                  <a:pt x="228699" y="1089736"/>
                </a:cubicBezTo>
                <a:cubicBezTo>
                  <a:pt x="233249" y="885019"/>
                  <a:pt x="198392" y="554398"/>
                  <a:pt x="441777" y="363329"/>
                </a:cubicBezTo>
                <a:cubicBezTo>
                  <a:pt x="468757" y="533418"/>
                  <a:pt x="510255" y="606505"/>
                  <a:pt x="552524" y="646772"/>
                </a:cubicBezTo>
                <a:cubicBezTo>
                  <a:pt x="897222" y="259834"/>
                  <a:pt x="1395676" y="13208"/>
                  <a:pt x="1953378" y="5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Donut 6">
            <a:extLst>
              <a:ext uri="{FF2B5EF4-FFF2-40B4-BE49-F238E27FC236}">
                <a16:creationId xmlns:a16="http://schemas.microsoft.com/office/drawing/2014/main" id="{35831E4A-0BA5-4256-843B-D16C1C86C524}"/>
              </a:ext>
            </a:extLst>
          </p:cNvPr>
          <p:cNvSpPr>
            <a:spLocks noChangeAspect="1"/>
          </p:cNvSpPr>
          <p:nvPr/>
        </p:nvSpPr>
        <p:spPr>
          <a:xfrm>
            <a:off x="2567886" y="2045128"/>
            <a:ext cx="463126" cy="463126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CCD1953-9C71-4220-BDE8-2FE82390F3CF}"/>
              </a:ext>
            </a:extLst>
          </p:cNvPr>
          <p:cNvSpPr/>
          <p:nvPr/>
        </p:nvSpPr>
        <p:spPr>
          <a:xfrm>
            <a:off x="1902377" y="2992309"/>
            <a:ext cx="1794143" cy="1582266"/>
          </a:xfrm>
          <a:custGeom>
            <a:avLst/>
            <a:gdLst>
              <a:gd name="connsiteX0" fmla="*/ 1158624 w 1794143"/>
              <a:gd name="connsiteY0" fmla="*/ 1110182 h 1582266"/>
              <a:gd name="connsiteX1" fmla="*/ 1158624 w 1794143"/>
              <a:gd name="connsiteY1" fmla="*/ 1231147 h 1582266"/>
              <a:gd name="connsiteX2" fmla="*/ 1343786 w 1794143"/>
              <a:gd name="connsiteY2" fmla="*/ 1231147 h 1582266"/>
              <a:gd name="connsiteX3" fmla="*/ 1343786 w 1794143"/>
              <a:gd name="connsiteY3" fmla="*/ 1110182 h 1582266"/>
              <a:gd name="connsiteX4" fmla="*/ 1158624 w 1794143"/>
              <a:gd name="connsiteY4" fmla="*/ 1110182 h 1582266"/>
              <a:gd name="connsiteX5" fmla="*/ 223707 w 1794143"/>
              <a:gd name="connsiteY5" fmla="*/ 1110182 h 1582266"/>
              <a:gd name="connsiteX6" fmla="*/ 223707 w 1794143"/>
              <a:gd name="connsiteY6" fmla="*/ 1231427 h 1582266"/>
              <a:gd name="connsiteX7" fmla="*/ 409009 w 1794143"/>
              <a:gd name="connsiteY7" fmla="*/ 1231427 h 1582266"/>
              <a:gd name="connsiteX8" fmla="*/ 409009 w 1794143"/>
              <a:gd name="connsiteY8" fmla="*/ 1110182 h 1582266"/>
              <a:gd name="connsiteX9" fmla="*/ 223707 w 1794143"/>
              <a:gd name="connsiteY9" fmla="*/ 1110182 h 1582266"/>
              <a:gd name="connsiteX10" fmla="*/ 433818 w 1794143"/>
              <a:gd name="connsiteY10" fmla="*/ 1110042 h 1582266"/>
              <a:gd name="connsiteX11" fmla="*/ 433818 w 1794143"/>
              <a:gd name="connsiteY11" fmla="*/ 1231427 h 1582266"/>
              <a:gd name="connsiteX12" fmla="*/ 637622 w 1794143"/>
              <a:gd name="connsiteY12" fmla="*/ 1231427 h 1582266"/>
              <a:gd name="connsiteX13" fmla="*/ 637622 w 1794143"/>
              <a:gd name="connsiteY13" fmla="*/ 1110042 h 1582266"/>
              <a:gd name="connsiteX14" fmla="*/ 433818 w 1794143"/>
              <a:gd name="connsiteY14" fmla="*/ 1110042 h 1582266"/>
              <a:gd name="connsiteX15" fmla="*/ 1368455 w 1794143"/>
              <a:gd name="connsiteY15" fmla="*/ 1109902 h 1582266"/>
              <a:gd name="connsiteX16" fmla="*/ 1368455 w 1794143"/>
              <a:gd name="connsiteY16" fmla="*/ 1231147 h 1582266"/>
              <a:gd name="connsiteX17" fmla="*/ 1572118 w 1794143"/>
              <a:gd name="connsiteY17" fmla="*/ 1231147 h 1582266"/>
              <a:gd name="connsiteX18" fmla="*/ 1572118 w 1794143"/>
              <a:gd name="connsiteY18" fmla="*/ 1109902 h 1582266"/>
              <a:gd name="connsiteX19" fmla="*/ 1368455 w 1794143"/>
              <a:gd name="connsiteY19" fmla="*/ 1109902 h 1582266"/>
              <a:gd name="connsiteX20" fmla="*/ 1368315 w 1794143"/>
              <a:gd name="connsiteY20" fmla="*/ 964408 h 1582266"/>
              <a:gd name="connsiteX21" fmla="*/ 1368315 w 1794143"/>
              <a:gd name="connsiteY21" fmla="*/ 1085373 h 1582266"/>
              <a:gd name="connsiteX22" fmla="*/ 1572258 w 1794143"/>
              <a:gd name="connsiteY22" fmla="*/ 1085373 h 1582266"/>
              <a:gd name="connsiteX23" fmla="*/ 1572258 w 1794143"/>
              <a:gd name="connsiteY23" fmla="*/ 964408 h 1582266"/>
              <a:gd name="connsiteX24" fmla="*/ 1368315 w 1794143"/>
              <a:gd name="connsiteY24" fmla="*/ 964408 h 1582266"/>
              <a:gd name="connsiteX25" fmla="*/ 433678 w 1794143"/>
              <a:gd name="connsiteY25" fmla="*/ 964408 h 1582266"/>
              <a:gd name="connsiteX26" fmla="*/ 433678 w 1794143"/>
              <a:gd name="connsiteY26" fmla="*/ 1085232 h 1582266"/>
              <a:gd name="connsiteX27" fmla="*/ 637762 w 1794143"/>
              <a:gd name="connsiteY27" fmla="*/ 1085232 h 1582266"/>
              <a:gd name="connsiteX28" fmla="*/ 637762 w 1794143"/>
              <a:gd name="connsiteY28" fmla="*/ 964408 h 1582266"/>
              <a:gd name="connsiteX29" fmla="*/ 433678 w 1794143"/>
              <a:gd name="connsiteY29" fmla="*/ 964408 h 1582266"/>
              <a:gd name="connsiteX30" fmla="*/ 1158624 w 1794143"/>
              <a:gd name="connsiteY30" fmla="*/ 964268 h 1582266"/>
              <a:gd name="connsiteX31" fmla="*/ 1158624 w 1794143"/>
              <a:gd name="connsiteY31" fmla="*/ 1085373 h 1582266"/>
              <a:gd name="connsiteX32" fmla="*/ 1343365 w 1794143"/>
              <a:gd name="connsiteY32" fmla="*/ 1085373 h 1582266"/>
              <a:gd name="connsiteX33" fmla="*/ 1343365 w 1794143"/>
              <a:gd name="connsiteY33" fmla="*/ 964268 h 1582266"/>
              <a:gd name="connsiteX34" fmla="*/ 1158624 w 1794143"/>
              <a:gd name="connsiteY34" fmla="*/ 964268 h 1582266"/>
              <a:gd name="connsiteX35" fmla="*/ 223988 w 1794143"/>
              <a:gd name="connsiteY35" fmla="*/ 964268 h 1582266"/>
              <a:gd name="connsiteX36" fmla="*/ 223988 w 1794143"/>
              <a:gd name="connsiteY36" fmla="*/ 1085232 h 1582266"/>
              <a:gd name="connsiteX37" fmla="*/ 409009 w 1794143"/>
              <a:gd name="connsiteY37" fmla="*/ 1085232 h 1582266"/>
              <a:gd name="connsiteX38" fmla="*/ 409009 w 1794143"/>
              <a:gd name="connsiteY38" fmla="*/ 964268 h 1582266"/>
              <a:gd name="connsiteX39" fmla="*/ 223988 w 1794143"/>
              <a:gd name="connsiteY39" fmla="*/ 964268 h 1582266"/>
              <a:gd name="connsiteX40" fmla="*/ 902118 w 1794143"/>
              <a:gd name="connsiteY40" fmla="*/ 879046 h 1582266"/>
              <a:gd name="connsiteX41" fmla="*/ 1676543 w 1794143"/>
              <a:gd name="connsiteY41" fmla="*/ 879046 h 1582266"/>
              <a:gd name="connsiteX42" fmla="*/ 1690840 w 1794143"/>
              <a:gd name="connsiteY42" fmla="*/ 893343 h 1582266"/>
              <a:gd name="connsiteX43" fmla="*/ 1690419 w 1794143"/>
              <a:gd name="connsiteY43" fmla="*/ 1582126 h 1582266"/>
              <a:gd name="connsiteX44" fmla="*/ 1059666 w 1794143"/>
              <a:gd name="connsiteY44" fmla="*/ 1582126 h 1582266"/>
              <a:gd name="connsiteX45" fmla="*/ 1059947 w 1794143"/>
              <a:gd name="connsiteY45" fmla="*/ 1577220 h 1582266"/>
              <a:gd name="connsiteX46" fmla="*/ 1059947 w 1794143"/>
              <a:gd name="connsiteY46" fmla="*/ 1089017 h 1582266"/>
              <a:gd name="connsiteX47" fmla="*/ 1059666 w 1794143"/>
              <a:gd name="connsiteY47" fmla="*/ 1082429 h 1582266"/>
              <a:gd name="connsiteX48" fmla="*/ 757045 w 1794143"/>
              <a:gd name="connsiteY48" fmla="*/ 1082429 h 1582266"/>
              <a:gd name="connsiteX49" fmla="*/ 757045 w 1794143"/>
              <a:gd name="connsiteY49" fmla="*/ 1090419 h 1582266"/>
              <a:gd name="connsiteX50" fmla="*/ 757045 w 1794143"/>
              <a:gd name="connsiteY50" fmla="*/ 1195544 h 1582266"/>
              <a:gd name="connsiteX51" fmla="*/ 756904 w 1794143"/>
              <a:gd name="connsiteY51" fmla="*/ 1582266 h 1582266"/>
              <a:gd name="connsiteX52" fmla="*/ 98117 w 1794143"/>
              <a:gd name="connsiteY52" fmla="*/ 1582266 h 1582266"/>
              <a:gd name="connsiteX53" fmla="*/ 97837 w 1794143"/>
              <a:gd name="connsiteY53" fmla="*/ 1575258 h 1582266"/>
              <a:gd name="connsiteX54" fmla="*/ 97837 w 1794143"/>
              <a:gd name="connsiteY54" fmla="*/ 887036 h 1582266"/>
              <a:gd name="connsiteX55" fmla="*/ 98257 w 1794143"/>
              <a:gd name="connsiteY55" fmla="*/ 879186 h 1582266"/>
              <a:gd name="connsiteX56" fmla="*/ 108770 w 1794143"/>
              <a:gd name="connsiteY56" fmla="*/ 879186 h 1582266"/>
              <a:gd name="connsiteX57" fmla="*/ 902118 w 1794143"/>
              <a:gd name="connsiteY57" fmla="*/ 879046 h 1582266"/>
              <a:gd name="connsiteX58" fmla="*/ 624867 w 1794143"/>
              <a:gd name="connsiteY58" fmla="*/ 483354 h 1582266"/>
              <a:gd name="connsiteX59" fmla="*/ 624867 w 1794143"/>
              <a:gd name="connsiteY59" fmla="*/ 668094 h 1582266"/>
              <a:gd name="connsiteX60" fmla="*/ 878289 w 1794143"/>
              <a:gd name="connsiteY60" fmla="*/ 668094 h 1582266"/>
              <a:gd name="connsiteX61" fmla="*/ 878289 w 1794143"/>
              <a:gd name="connsiteY61" fmla="*/ 483354 h 1582266"/>
              <a:gd name="connsiteX62" fmla="*/ 624867 w 1794143"/>
              <a:gd name="connsiteY62" fmla="*/ 483354 h 1582266"/>
              <a:gd name="connsiteX63" fmla="*/ 912911 w 1794143"/>
              <a:gd name="connsiteY63" fmla="*/ 482933 h 1582266"/>
              <a:gd name="connsiteX64" fmla="*/ 912911 w 1794143"/>
              <a:gd name="connsiteY64" fmla="*/ 667814 h 1582266"/>
              <a:gd name="connsiteX65" fmla="*/ 1166193 w 1794143"/>
              <a:gd name="connsiteY65" fmla="*/ 667814 h 1582266"/>
              <a:gd name="connsiteX66" fmla="*/ 1166193 w 1794143"/>
              <a:gd name="connsiteY66" fmla="*/ 482933 h 1582266"/>
              <a:gd name="connsiteX67" fmla="*/ 912911 w 1794143"/>
              <a:gd name="connsiteY67" fmla="*/ 482933 h 1582266"/>
              <a:gd name="connsiteX68" fmla="*/ 1250013 w 1794143"/>
              <a:gd name="connsiteY68" fmla="*/ 347111 h 1582266"/>
              <a:gd name="connsiteX69" fmla="*/ 1250013 w 1794143"/>
              <a:gd name="connsiteY69" fmla="*/ 709444 h 1582266"/>
              <a:gd name="connsiteX70" fmla="*/ 530674 w 1794143"/>
              <a:gd name="connsiteY70" fmla="*/ 709444 h 1582266"/>
              <a:gd name="connsiteX71" fmla="*/ 530674 w 1794143"/>
              <a:gd name="connsiteY71" fmla="*/ 350475 h 1582266"/>
              <a:gd name="connsiteX72" fmla="*/ 513994 w 1794143"/>
              <a:gd name="connsiteY72" fmla="*/ 375144 h 1582266"/>
              <a:gd name="connsiteX73" fmla="*/ 514274 w 1794143"/>
              <a:gd name="connsiteY73" fmla="*/ 724161 h 1582266"/>
              <a:gd name="connsiteX74" fmla="*/ 514274 w 1794143"/>
              <a:gd name="connsiteY74" fmla="*/ 732151 h 1582266"/>
              <a:gd name="connsiteX75" fmla="*/ 1268095 w 1794143"/>
              <a:gd name="connsiteY75" fmla="*/ 732151 h 1582266"/>
              <a:gd name="connsiteX76" fmla="*/ 1268515 w 1794143"/>
              <a:gd name="connsiteY76" fmla="*/ 729628 h 1582266"/>
              <a:gd name="connsiteX77" fmla="*/ 1268515 w 1794143"/>
              <a:gd name="connsiteY77" fmla="*/ 365893 h 1582266"/>
              <a:gd name="connsiteX78" fmla="*/ 1266553 w 1794143"/>
              <a:gd name="connsiteY78" fmla="*/ 360286 h 1582266"/>
              <a:gd name="connsiteX79" fmla="*/ 1250013 w 1794143"/>
              <a:gd name="connsiteY79" fmla="*/ 347111 h 1582266"/>
              <a:gd name="connsiteX80" fmla="*/ 912630 w 1794143"/>
              <a:gd name="connsiteY80" fmla="*/ 343606 h 1582266"/>
              <a:gd name="connsiteX81" fmla="*/ 912630 w 1794143"/>
              <a:gd name="connsiteY81" fmla="*/ 464431 h 1582266"/>
              <a:gd name="connsiteX82" fmla="*/ 1165773 w 1794143"/>
              <a:gd name="connsiteY82" fmla="*/ 464431 h 1582266"/>
              <a:gd name="connsiteX83" fmla="*/ 1165773 w 1794143"/>
              <a:gd name="connsiteY83" fmla="*/ 343606 h 1582266"/>
              <a:gd name="connsiteX84" fmla="*/ 912630 w 1794143"/>
              <a:gd name="connsiteY84" fmla="*/ 343606 h 1582266"/>
              <a:gd name="connsiteX85" fmla="*/ 624867 w 1794143"/>
              <a:gd name="connsiteY85" fmla="*/ 343326 h 1582266"/>
              <a:gd name="connsiteX86" fmla="*/ 624867 w 1794143"/>
              <a:gd name="connsiteY86" fmla="*/ 464571 h 1582266"/>
              <a:gd name="connsiteX87" fmla="*/ 878149 w 1794143"/>
              <a:gd name="connsiteY87" fmla="*/ 464571 h 1582266"/>
              <a:gd name="connsiteX88" fmla="*/ 878149 w 1794143"/>
              <a:gd name="connsiteY88" fmla="*/ 343326 h 1582266"/>
              <a:gd name="connsiteX89" fmla="*/ 624867 w 1794143"/>
              <a:gd name="connsiteY89" fmla="*/ 343326 h 1582266"/>
              <a:gd name="connsiteX90" fmla="*/ 887960 w 1794143"/>
              <a:gd name="connsiteY90" fmla="*/ 25931 h 1582266"/>
              <a:gd name="connsiteX91" fmla="*/ 503061 w 1794143"/>
              <a:gd name="connsiteY91" fmla="*/ 319162 h 1582266"/>
              <a:gd name="connsiteX92" fmla="*/ 496893 w 1794143"/>
              <a:gd name="connsiteY92" fmla="*/ 323787 h 1582266"/>
              <a:gd name="connsiteX93" fmla="*/ 497075 w 1794143"/>
              <a:gd name="connsiteY93" fmla="*/ 308966 h 1582266"/>
              <a:gd name="connsiteX94" fmla="*/ 489324 w 1794143"/>
              <a:gd name="connsiteY94" fmla="*/ 314872 h 1582266"/>
              <a:gd name="connsiteX95" fmla="*/ 481195 w 1794143"/>
              <a:gd name="connsiteY95" fmla="*/ 329309 h 1582266"/>
              <a:gd name="connsiteX96" fmla="*/ 481475 w 1794143"/>
              <a:gd name="connsiteY96" fmla="*/ 372060 h 1582266"/>
              <a:gd name="connsiteX97" fmla="*/ 482456 w 1794143"/>
              <a:gd name="connsiteY97" fmla="*/ 380471 h 1582266"/>
              <a:gd name="connsiteX98" fmla="*/ 894409 w 1794143"/>
              <a:gd name="connsiteY98" fmla="*/ 75046 h 1582266"/>
              <a:gd name="connsiteX99" fmla="*/ 1305379 w 1794143"/>
              <a:gd name="connsiteY99" fmla="*/ 384255 h 1582266"/>
              <a:gd name="connsiteX100" fmla="*/ 1305520 w 1794143"/>
              <a:gd name="connsiteY100" fmla="*/ 332393 h 1582266"/>
              <a:gd name="connsiteX101" fmla="*/ 1294727 w 1794143"/>
              <a:gd name="connsiteY101" fmla="*/ 309966 h 1582266"/>
              <a:gd name="connsiteX102" fmla="*/ 1290834 w 1794143"/>
              <a:gd name="connsiteY102" fmla="*/ 307050 h 1582266"/>
              <a:gd name="connsiteX103" fmla="*/ 1291012 w 1794143"/>
              <a:gd name="connsiteY103" fmla="*/ 307265 h 1582266"/>
              <a:gd name="connsiteX104" fmla="*/ 1291503 w 1794143"/>
              <a:gd name="connsiteY104" fmla="*/ 323927 h 1582266"/>
              <a:gd name="connsiteX105" fmla="*/ 1259124 w 1794143"/>
              <a:gd name="connsiteY105" fmla="*/ 299398 h 1582266"/>
              <a:gd name="connsiteX106" fmla="*/ 900435 w 1794143"/>
              <a:gd name="connsiteY106" fmla="*/ 26071 h 1582266"/>
              <a:gd name="connsiteX107" fmla="*/ 887960 w 1794143"/>
              <a:gd name="connsiteY107" fmla="*/ 25931 h 1582266"/>
              <a:gd name="connsiteX108" fmla="*/ 891885 w 1794143"/>
              <a:gd name="connsiteY108" fmla="*/ 0 h 1582266"/>
              <a:gd name="connsiteX109" fmla="*/ 924965 w 1794143"/>
              <a:gd name="connsiteY109" fmla="*/ 25090 h 1582266"/>
              <a:gd name="connsiteX110" fmla="*/ 1268754 w 1794143"/>
              <a:gd name="connsiteY110" fmla="*/ 285644 h 1582266"/>
              <a:gd name="connsiteX111" fmla="*/ 1284635 w 1794143"/>
              <a:gd name="connsiteY111" fmla="*/ 290904 h 1582266"/>
              <a:gd name="connsiteX112" fmla="*/ 1544645 w 1794143"/>
              <a:gd name="connsiteY112" fmla="*/ 290343 h 1582266"/>
              <a:gd name="connsiteX113" fmla="*/ 1563007 w 1794143"/>
              <a:gd name="connsiteY113" fmla="*/ 302538 h 1582266"/>
              <a:gd name="connsiteX114" fmla="*/ 1787696 w 1794143"/>
              <a:gd name="connsiteY114" fmla="*/ 826904 h 1582266"/>
              <a:gd name="connsiteX115" fmla="*/ 1794143 w 1794143"/>
              <a:gd name="connsiteY115" fmla="*/ 840640 h 1582266"/>
              <a:gd name="connsiteX116" fmla="*/ 1794143 w 1794143"/>
              <a:gd name="connsiteY116" fmla="*/ 842042 h 1582266"/>
              <a:gd name="connsiteX117" fmla="*/ 1785873 w 1794143"/>
              <a:gd name="connsiteY117" fmla="*/ 842743 h 1582266"/>
              <a:gd name="connsiteX118" fmla="*/ 8270 w 1794143"/>
              <a:gd name="connsiteY118" fmla="*/ 842743 h 1582266"/>
              <a:gd name="connsiteX119" fmla="*/ 0 w 1794143"/>
              <a:gd name="connsiteY119" fmla="*/ 842042 h 1582266"/>
              <a:gd name="connsiteX120" fmla="*/ 0 w 1794143"/>
              <a:gd name="connsiteY120" fmla="*/ 840640 h 1582266"/>
              <a:gd name="connsiteX121" fmla="*/ 2383 w 1794143"/>
              <a:gd name="connsiteY121" fmla="*/ 836576 h 1582266"/>
              <a:gd name="connsiteX122" fmla="*/ 231556 w 1794143"/>
              <a:gd name="connsiteY122" fmla="*/ 301416 h 1582266"/>
              <a:gd name="connsiteX123" fmla="*/ 248376 w 1794143"/>
              <a:gd name="connsiteY123" fmla="*/ 290483 h 1582266"/>
              <a:gd name="connsiteX124" fmla="*/ 503341 w 1794143"/>
              <a:gd name="connsiteY124" fmla="*/ 291184 h 1582266"/>
              <a:gd name="connsiteX125" fmla="*/ 519548 w 1794143"/>
              <a:gd name="connsiteY125" fmla="*/ 285720 h 1582266"/>
              <a:gd name="connsiteX126" fmla="*/ 888381 w 1794143"/>
              <a:gd name="connsiteY126" fmla="*/ 2523 h 1582266"/>
              <a:gd name="connsiteX127" fmla="*/ 891885 w 1794143"/>
              <a:gd name="connsiteY127" fmla="*/ 0 h 158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794143" h="1582266">
                <a:moveTo>
                  <a:pt x="1158624" y="1110182"/>
                </a:moveTo>
                <a:cubicBezTo>
                  <a:pt x="1158624" y="1150831"/>
                  <a:pt x="1158624" y="1190919"/>
                  <a:pt x="1158624" y="1231147"/>
                </a:cubicBezTo>
                <a:cubicBezTo>
                  <a:pt x="1220578" y="1231147"/>
                  <a:pt x="1281972" y="1231147"/>
                  <a:pt x="1343786" y="1231147"/>
                </a:cubicBezTo>
                <a:cubicBezTo>
                  <a:pt x="1343786" y="1190778"/>
                  <a:pt x="1343786" y="1150831"/>
                  <a:pt x="1343786" y="1110182"/>
                </a:cubicBezTo>
                <a:cubicBezTo>
                  <a:pt x="1281831" y="1110182"/>
                  <a:pt x="1220298" y="1110182"/>
                  <a:pt x="1158624" y="1110182"/>
                </a:cubicBezTo>
                <a:close/>
                <a:moveTo>
                  <a:pt x="223707" y="1110182"/>
                </a:moveTo>
                <a:cubicBezTo>
                  <a:pt x="223707" y="1150550"/>
                  <a:pt x="223707" y="1190498"/>
                  <a:pt x="223707" y="1231427"/>
                </a:cubicBezTo>
                <a:cubicBezTo>
                  <a:pt x="285661" y="1231427"/>
                  <a:pt x="347195" y="1231427"/>
                  <a:pt x="409009" y="1231427"/>
                </a:cubicBezTo>
                <a:cubicBezTo>
                  <a:pt x="409009" y="1190919"/>
                  <a:pt x="409009" y="1150691"/>
                  <a:pt x="409009" y="1110182"/>
                </a:cubicBezTo>
                <a:cubicBezTo>
                  <a:pt x="347195" y="1110182"/>
                  <a:pt x="285661" y="1110182"/>
                  <a:pt x="223707" y="1110182"/>
                </a:cubicBezTo>
                <a:close/>
                <a:moveTo>
                  <a:pt x="433818" y="1110042"/>
                </a:moveTo>
                <a:cubicBezTo>
                  <a:pt x="433818" y="1150550"/>
                  <a:pt x="433818" y="1190778"/>
                  <a:pt x="433818" y="1231427"/>
                </a:cubicBezTo>
                <a:cubicBezTo>
                  <a:pt x="501940" y="1231427"/>
                  <a:pt x="569501" y="1231427"/>
                  <a:pt x="637622" y="1231427"/>
                </a:cubicBezTo>
                <a:cubicBezTo>
                  <a:pt x="637622" y="1190638"/>
                  <a:pt x="637622" y="1150410"/>
                  <a:pt x="637622" y="1110042"/>
                </a:cubicBezTo>
                <a:cubicBezTo>
                  <a:pt x="569501" y="1110042"/>
                  <a:pt x="501940" y="1110042"/>
                  <a:pt x="433818" y="1110042"/>
                </a:cubicBezTo>
                <a:close/>
                <a:moveTo>
                  <a:pt x="1368455" y="1109902"/>
                </a:moveTo>
                <a:cubicBezTo>
                  <a:pt x="1368455" y="1150831"/>
                  <a:pt x="1368455" y="1191059"/>
                  <a:pt x="1368455" y="1231147"/>
                </a:cubicBezTo>
                <a:cubicBezTo>
                  <a:pt x="1436716" y="1231147"/>
                  <a:pt x="1504558" y="1231147"/>
                  <a:pt x="1572118" y="1231147"/>
                </a:cubicBezTo>
                <a:cubicBezTo>
                  <a:pt x="1572118" y="1190358"/>
                  <a:pt x="1572118" y="1150130"/>
                  <a:pt x="1572118" y="1109902"/>
                </a:cubicBezTo>
                <a:cubicBezTo>
                  <a:pt x="1503997" y="1109902"/>
                  <a:pt x="1436576" y="1109902"/>
                  <a:pt x="1368455" y="1109902"/>
                </a:cubicBezTo>
                <a:close/>
                <a:moveTo>
                  <a:pt x="1368315" y="964408"/>
                </a:moveTo>
                <a:cubicBezTo>
                  <a:pt x="1368315" y="1004917"/>
                  <a:pt x="1368315" y="1045004"/>
                  <a:pt x="1368315" y="1085373"/>
                </a:cubicBezTo>
                <a:cubicBezTo>
                  <a:pt x="1436296" y="1085373"/>
                  <a:pt x="1503857" y="1085373"/>
                  <a:pt x="1572258" y="1085373"/>
                </a:cubicBezTo>
                <a:cubicBezTo>
                  <a:pt x="1572258" y="1044724"/>
                  <a:pt x="1572258" y="1004496"/>
                  <a:pt x="1572258" y="964408"/>
                </a:cubicBezTo>
                <a:cubicBezTo>
                  <a:pt x="1503997" y="964408"/>
                  <a:pt x="1436156" y="964408"/>
                  <a:pt x="1368315" y="964408"/>
                </a:cubicBezTo>
                <a:close/>
                <a:moveTo>
                  <a:pt x="433678" y="964408"/>
                </a:moveTo>
                <a:cubicBezTo>
                  <a:pt x="433678" y="1004917"/>
                  <a:pt x="433678" y="1045004"/>
                  <a:pt x="433678" y="1085232"/>
                </a:cubicBezTo>
                <a:cubicBezTo>
                  <a:pt x="501940" y="1085232"/>
                  <a:pt x="569781" y="1085232"/>
                  <a:pt x="637762" y="1085232"/>
                </a:cubicBezTo>
                <a:cubicBezTo>
                  <a:pt x="637762" y="1044724"/>
                  <a:pt x="637762" y="1004636"/>
                  <a:pt x="637762" y="964408"/>
                </a:cubicBezTo>
                <a:cubicBezTo>
                  <a:pt x="569501" y="964408"/>
                  <a:pt x="501519" y="964408"/>
                  <a:pt x="433678" y="964408"/>
                </a:cubicBezTo>
                <a:close/>
                <a:moveTo>
                  <a:pt x="1158624" y="964268"/>
                </a:moveTo>
                <a:cubicBezTo>
                  <a:pt x="1158624" y="1004776"/>
                  <a:pt x="1158624" y="1044864"/>
                  <a:pt x="1158624" y="1085373"/>
                </a:cubicBezTo>
                <a:cubicBezTo>
                  <a:pt x="1220578" y="1085373"/>
                  <a:pt x="1281972" y="1085373"/>
                  <a:pt x="1343365" y="1085373"/>
                </a:cubicBezTo>
                <a:cubicBezTo>
                  <a:pt x="1343365" y="1044724"/>
                  <a:pt x="1343365" y="1004496"/>
                  <a:pt x="1343365" y="964268"/>
                </a:cubicBezTo>
                <a:cubicBezTo>
                  <a:pt x="1281551" y="964268"/>
                  <a:pt x="1220298" y="964268"/>
                  <a:pt x="1158624" y="964268"/>
                </a:cubicBezTo>
                <a:close/>
                <a:moveTo>
                  <a:pt x="223988" y="964268"/>
                </a:moveTo>
                <a:cubicBezTo>
                  <a:pt x="223988" y="1004917"/>
                  <a:pt x="223988" y="1045004"/>
                  <a:pt x="223988" y="1085232"/>
                </a:cubicBezTo>
                <a:cubicBezTo>
                  <a:pt x="285942" y="1085232"/>
                  <a:pt x="347335" y="1085232"/>
                  <a:pt x="409009" y="1085232"/>
                </a:cubicBezTo>
                <a:cubicBezTo>
                  <a:pt x="409009" y="1044724"/>
                  <a:pt x="409009" y="1004636"/>
                  <a:pt x="409009" y="964268"/>
                </a:cubicBezTo>
                <a:cubicBezTo>
                  <a:pt x="347195" y="964268"/>
                  <a:pt x="285942" y="964268"/>
                  <a:pt x="223988" y="964268"/>
                </a:cubicBezTo>
                <a:close/>
                <a:moveTo>
                  <a:pt x="902118" y="879046"/>
                </a:moveTo>
                <a:cubicBezTo>
                  <a:pt x="1160306" y="879046"/>
                  <a:pt x="1418355" y="879046"/>
                  <a:pt x="1676543" y="879046"/>
                </a:cubicBezTo>
                <a:cubicBezTo>
                  <a:pt x="1690840" y="879046"/>
                  <a:pt x="1690840" y="879046"/>
                  <a:pt x="1690840" y="893343"/>
                </a:cubicBezTo>
                <a:cubicBezTo>
                  <a:pt x="1690560" y="1122938"/>
                  <a:pt x="1690419" y="1352532"/>
                  <a:pt x="1690419" y="1582126"/>
                </a:cubicBezTo>
                <a:cubicBezTo>
                  <a:pt x="1480168" y="1582126"/>
                  <a:pt x="1269917" y="1582126"/>
                  <a:pt x="1059666" y="1582126"/>
                </a:cubicBezTo>
                <a:cubicBezTo>
                  <a:pt x="1059806" y="1580444"/>
                  <a:pt x="1059947" y="1578902"/>
                  <a:pt x="1059947" y="1577220"/>
                </a:cubicBezTo>
                <a:cubicBezTo>
                  <a:pt x="1059947" y="1414486"/>
                  <a:pt x="1059947" y="1251751"/>
                  <a:pt x="1059947" y="1089017"/>
                </a:cubicBezTo>
                <a:cubicBezTo>
                  <a:pt x="1059947" y="1086915"/>
                  <a:pt x="1059666" y="1084952"/>
                  <a:pt x="1059666" y="1082429"/>
                </a:cubicBezTo>
                <a:cubicBezTo>
                  <a:pt x="958745" y="1082429"/>
                  <a:pt x="858245" y="1082429"/>
                  <a:pt x="757045" y="1082429"/>
                </a:cubicBezTo>
                <a:cubicBezTo>
                  <a:pt x="757045" y="1085373"/>
                  <a:pt x="757045" y="1087896"/>
                  <a:pt x="757045" y="1090419"/>
                </a:cubicBezTo>
                <a:cubicBezTo>
                  <a:pt x="757045" y="1125461"/>
                  <a:pt x="757045" y="1160502"/>
                  <a:pt x="757045" y="1195544"/>
                </a:cubicBezTo>
                <a:cubicBezTo>
                  <a:pt x="757045" y="1324498"/>
                  <a:pt x="757045" y="1453312"/>
                  <a:pt x="756904" y="1582266"/>
                </a:cubicBezTo>
                <a:cubicBezTo>
                  <a:pt x="537262" y="1582266"/>
                  <a:pt x="317759" y="1582266"/>
                  <a:pt x="98117" y="1582266"/>
                </a:cubicBezTo>
                <a:cubicBezTo>
                  <a:pt x="97977" y="1579884"/>
                  <a:pt x="97837" y="1577641"/>
                  <a:pt x="97837" y="1575258"/>
                </a:cubicBezTo>
                <a:cubicBezTo>
                  <a:pt x="97837" y="1345804"/>
                  <a:pt x="97837" y="1116490"/>
                  <a:pt x="97837" y="887036"/>
                </a:cubicBezTo>
                <a:cubicBezTo>
                  <a:pt x="97837" y="884653"/>
                  <a:pt x="98117" y="882130"/>
                  <a:pt x="98257" y="879186"/>
                </a:cubicBezTo>
                <a:cubicBezTo>
                  <a:pt x="102182" y="879186"/>
                  <a:pt x="105406" y="879186"/>
                  <a:pt x="108770" y="879186"/>
                </a:cubicBezTo>
                <a:cubicBezTo>
                  <a:pt x="373266" y="879186"/>
                  <a:pt x="637622" y="879046"/>
                  <a:pt x="902118" y="879046"/>
                </a:cubicBezTo>
                <a:close/>
                <a:moveTo>
                  <a:pt x="624867" y="483354"/>
                </a:moveTo>
                <a:cubicBezTo>
                  <a:pt x="624867" y="545308"/>
                  <a:pt x="624867" y="606561"/>
                  <a:pt x="624867" y="668094"/>
                </a:cubicBezTo>
                <a:cubicBezTo>
                  <a:pt x="709388" y="668094"/>
                  <a:pt x="793488" y="668094"/>
                  <a:pt x="878289" y="668094"/>
                </a:cubicBezTo>
                <a:cubicBezTo>
                  <a:pt x="878289" y="606140"/>
                  <a:pt x="878289" y="544747"/>
                  <a:pt x="878289" y="483354"/>
                </a:cubicBezTo>
                <a:cubicBezTo>
                  <a:pt x="793488" y="483354"/>
                  <a:pt x="709107" y="483354"/>
                  <a:pt x="624867" y="483354"/>
                </a:cubicBezTo>
                <a:close/>
                <a:moveTo>
                  <a:pt x="912911" y="482933"/>
                </a:moveTo>
                <a:cubicBezTo>
                  <a:pt x="912911" y="545027"/>
                  <a:pt x="912911" y="606420"/>
                  <a:pt x="912911" y="667814"/>
                </a:cubicBezTo>
                <a:cubicBezTo>
                  <a:pt x="997712" y="667814"/>
                  <a:pt x="1081812" y="667814"/>
                  <a:pt x="1166193" y="667814"/>
                </a:cubicBezTo>
                <a:cubicBezTo>
                  <a:pt x="1166193" y="606000"/>
                  <a:pt x="1166193" y="544607"/>
                  <a:pt x="1166193" y="482933"/>
                </a:cubicBezTo>
                <a:cubicBezTo>
                  <a:pt x="1081112" y="482933"/>
                  <a:pt x="997011" y="482933"/>
                  <a:pt x="912911" y="482933"/>
                </a:cubicBezTo>
                <a:close/>
                <a:moveTo>
                  <a:pt x="1250013" y="347111"/>
                </a:moveTo>
                <a:cubicBezTo>
                  <a:pt x="1250013" y="469337"/>
                  <a:pt x="1250013" y="589320"/>
                  <a:pt x="1250013" y="709444"/>
                </a:cubicBezTo>
                <a:cubicBezTo>
                  <a:pt x="1010187" y="709444"/>
                  <a:pt x="770921" y="709444"/>
                  <a:pt x="530674" y="709444"/>
                </a:cubicBezTo>
                <a:cubicBezTo>
                  <a:pt x="530674" y="589600"/>
                  <a:pt x="530674" y="470178"/>
                  <a:pt x="530674" y="350475"/>
                </a:cubicBezTo>
                <a:cubicBezTo>
                  <a:pt x="518199" y="354680"/>
                  <a:pt x="513994" y="362529"/>
                  <a:pt x="513994" y="375144"/>
                </a:cubicBezTo>
                <a:cubicBezTo>
                  <a:pt x="514415" y="491483"/>
                  <a:pt x="514274" y="607822"/>
                  <a:pt x="514274" y="724161"/>
                </a:cubicBezTo>
                <a:cubicBezTo>
                  <a:pt x="514274" y="726825"/>
                  <a:pt x="514274" y="729628"/>
                  <a:pt x="514274" y="732151"/>
                </a:cubicBezTo>
                <a:cubicBezTo>
                  <a:pt x="766295" y="732151"/>
                  <a:pt x="1017195" y="732151"/>
                  <a:pt x="1268095" y="732151"/>
                </a:cubicBezTo>
                <a:cubicBezTo>
                  <a:pt x="1268235" y="730889"/>
                  <a:pt x="1268515" y="730188"/>
                  <a:pt x="1268515" y="729628"/>
                </a:cubicBezTo>
                <a:cubicBezTo>
                  <a:pt x="1268515" y="608383"/>
                  <a:pt x="1268515" y="487138"/>
                  <a:pt x="1268515" y="365893"/>
                </a:cubicBezTo>
                <a:cubicBezTo>
                  <a:pt x="1268515" y="364071"/>
                  <a:pt x="1267815" y="361408"/>
                  <a:pt x="1266553" y="360286"/>
                </a:cubicBezTo>
                <a:cubicBezTo>
                  <a:pt x="1261928" y="356081"/>
                  <a:pt x="1256741" y="352297"/>
                  <a:pt x="1250013" y="347111"/>
                </a:cubicBezTo>
                <a:close/>
                <a:moveTo>
                  <a:pt x="912630" y="343606"/>
                </a:moveTo>
                <a:cubicBezTo>
                  <a:pt x="912630" y="384115"/>
                  <a:pt x="912630" y="424063"/>
                  <a:pt x="912630" y="464431"/>
                </a:cubicBezTo>
                <a:cubicBezTo>
                  <a:pt x="997572" y="464431"/>
                  <a:pt x="1081672" y="464431"/>
                  <a:pt x="1165773" y="464431"/>
                </a:cubicBezTo>
                <a:cubicBezTo>
                  <a:pt x="1165773" y="423782"/>
                  <a:pt x="1165773" y="383554"/>
                  <a:pt x="1165773" y="343606"/>
                </a:cubicBezTo>
                <a:cubicBezTo>
                  <a:pt x="1081112" y="343606"/>
                  <a:pt x="996871" y="343606"/>
                  <a:pt x="912630" y="343606"/>
                </a:cubicBezTo>
                <a:close/>
                <a:moveTo>
                  <a:pt x="624867" y="343326"/>
                </a:moveTo>
                <a:cubicBezTo>
                  <a:pt x="624867" y="384255"/>
                  <a:pt x="624867" y="424483"/>
                  <a:pt x="624867" y="464571"/>
                </a:cubicBezTo>
                <a:cubicBezTo>
                  <a:pt x="709668" y="464571"/>
                  <a:pt x="793909" y="464571"/>
                  <a:pt x="878149" y="464571"/>
                </a:cubicBezTo>
                <a:cubicBezTo>
                  <a:pt x="878149" y="423922"/>
                  <a:pt x="878149" y="383694"/>
                  <a:pt x="878149" y="343326"/>
                </a:cubicBezTo>
                <a:cubicBezTo>
                  <a:pt x="793488" y="343326"/>
                  <a:pt x="709528" y="343326"/>
                  <a:pt x="624867" y="343326"/>
                </a:cubicBezTo>
                <a:close/>
                <a:moveTo>
                  <a:pt x="887960" y="25931"/>
                </a:moveTo>
                <a:cubicBezTo>
                  <a:pt x="759707" y="123768"/>
                  <a:pt x="631454" y="221465"/>
                  <a:pt x="503061" y="319162"/>
                </a:cubicBezTo>
                <a:cubicBezTo>
                  <a:pt x="501239" y="320563"/>
                  <a:pt x="499416" y="321965"/>
                  <a:pt x="496893" y="323787"/>
                </a:cubicBezTo>
                <a:lnTo>
                  <a:pt x="497075" y="308966"/>
                </a:lnTo>
                <a:lnTo>
                  <a:pt x="489324" y="314872"/>
                </a:lnTo>
                <a:cubicBezTo>
                  <a:pt x="484419" y="318657"/>
                  <a:pt x="480914" y="322581"/>
                  <a:pt x="481195" y="329309"/>
                </a:cubicBezTo>
                <a:cubicBezTo>
                  <a:pt x="481475" y="343606"/>
                  <a:pt x="481335" y="357763"/>
                  <a:pt x="481475" y="372060"/>
                </a:cubicBezTo>
                <a:cubicBezTo>
                  <a:pt x="481475" y="374443"/>
                  <a:pt x="482036" y="376826"/>
                  <a:pt x="482456" y="380471"/>
                </a:cubicBezTo>
                <a:cubicBezTo>
                  <a:pt x="622624" y="281092"/>
                  <a:pt x="756624" y="175826"/>
                  <a:pt x="894409" y="75046"/>
                </a:cubicBezTo>
                <a:cubicBezTo>
                  <a:pt x="1030792" y="178069"/>
                  <a:pt x="1166193" y="282213"/>
                  <a:pt x="1305379" y="384255"/>
                </a:cubicBezTo>
                <a:cubicBezTo>
                  <a:pt x="1305379" y="365473"/>
                  <a:pt x="1304819" y="348933"/>
                  <a:pt x="1305520" y="332393"/>
                </a:cubicBezTo>
                <a:cubicBezTo>
                  <a:pt x="1305940" y="322441"/>
                  <a:pt x="1302716" y="315993"/>
                  <a:pt x="1294727" y="309966"/>
                </a:cubicBezTo>
                <a:lnTo>
                  <a:pt x="1290834" y="307050"/>
                </a:lnTo>
                <a:lnTo>
                  <a:pt x="1291012" y="307265"/>
                </a:lnTo>
                <a:cubicBezTo>
                  <a:pt x="1292869" y="312013"/>
                  <a:pt x="1293044" y="317410"/>
                  <a:pt x="1291503" y="323927"/>
                </a:cubicBezTo>
                <a:cubicBezTo>
                  <a:pt x="1280570" y="315657"/>
                  <a:pt x="1269777" y="307528"/>
                  <a:pt x="1259124" y="299398"/>
                </a:cubicBezTo>
                <a:cubicBezTo>
                  <a:pt x="1139561" y="208289"/>
                  <a:pt x="1019858" y="117320"/>
                  <a:pt x="900435" y="26071"/>
                </a:cubicBezTo>
                <a:cubicBezTo>
                  <a:pt x="895810" y="22567"/>
                  <a:pt x="892866" y="22287"/>
                  <a:pt x="887960" y="25931"/>
                </a:cubicBezTo>
                <a:close/>
                <a:moveTo>
                  <a:pt x="891885" y="0"/>
                </a:moveTo>
                <a:cubicBezTo>
                  <a:pt x="902818" y="8270"/>
                  <a:pt x="913891" y="16680"/>
                  <a:pt x="924965" y="25090"/>
                </a:cubicBezTo>
                <a:lnTo>
                  <a:pt x="1268754" y="285644"/>
                </a:lnTo>
                <a:lnTo>
                  <a:pt x="1284635" y="290904"/>
                </a:lnTo>
                <a:cubicBezTo>
                  <a:pt x="1371258" y="290623"/>
                  <a:pt x="1457882" y="290763"/>
                  <a:pt x="1544645" y="290343"/>
                </a:cubicBezTo>
                <a:cubicBezTo>
                  <a:pt x="1554317" y="290343"/>
                  <a:pt x="1559223" y="293707"/>
                  <a:pt x="1563007" y="302538"/>
                </a:cubicBezTo>
                <a:cubicBezTo>
                  <a:pt x="1637716" y="477466"/>
                  <a:pt x="1712706" y="652115"/>
                  <a:pt x="1787696" y="826904"/>
                </a:cubicBezTo>
                <a:cubicBezTo>
                  <a:pt x="1789658" y="831530"/>
                  <a:pt x="1792041" y="836015"/>
                  <a:pt x="1794143" y="840640"/>
                </a:cubicBezTo>
                <a:cubicBezTo>
                  <a:pt x="1794143" y="841061"/>
                  <a:pt x="1794143" y="841622"/>
                  <a:pt x="1794143" y="842042"/>
                </a:cubicBezTo>
                <a:cubicBezTo>
                  <a:pt x="1791340" y="842322"/>
                  <a:pt x="1788677" y="842743"/>
                  <a:pt x="1785873" y="842743"/>
                </a:cubicBezTo>
                <a:cubicBezTo>
                  <a:pt x="1193386" y="842743"/>
                  <a:pt x="600898" y="842743"/>
                  <a:pt x="8270" y="842743"/>
                </a:cubicBezTo>
                <a:cubicBezTo>
                  <a:pt x="5466" y="842743"/>
                  <a:pt x="2803" y="842322"/>
                  <a:pt x="0" y="842042"/>
                </a:cubicBezTo>
                <a:cubicBezTo>
                  <a:pt x="0" y="841622"/>
                  <a:pt x="0" y="841061"/>
                  <a:pt x="0" y="840640"/>
                </a:cubicBezTo>
                <a:cubicBezTo>
                  <a:pt x="841" y="839239"/>
                  <a:pt x="1822" y="837977"/>
                  <a:pt x="2383" y="836576"/>
                </a:cubicBezTo>
                <a:cubicBezTo>
                  <a:pt x="78914" y="658142"/>
                  <a:pt x="155305" y="479849"/>
                  <a:pt x="231556" y="301416"/>
                </a:cubicBezTo>
                <a:cubicBezTo>
                  <a:pt x="235061" y="293286"/>
                  <a:pt x="239546" y="290343"/>
                  <a:pt x="248376" y="290483"/>
                </a:cubicBezTo>
                <a:cubicBezTo>
                  <a:pt x="333318" y="290904"/>
                  <a:pt x="418400" y="290904"/>
                  <a:pt x="503341" y="291184"/>
                </a:cubicBezTo>
                <a:lnTo>
                  <a:pt x="519548" y="285720"/>
                </a:lnTo>
                <a:lnTo>
                  <a:pt x="888381" y="2523"/>
                </a:lnTo>
                <a:cubicBezTo>
                  <a:pt x="889362" y="1822"/>
                  <a:pt x="890203" y="1122"/>
                  <a:pt x="891885" y="0"/>
                </a:cubicBezTo>
                <a:close/>
              </a:path>
            </a:pathLst>
          </a:custGeom>
          <a:solidFill>
            <a:schemeClr val="accent3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7A7BDF-3DB4-4F72-BD57-A716B946095C}"/>
              </a:ext>
            </a:extLst>
          </p:cNvPr>
          <p:cNvGrpSpPr/>
          <p:nvPr/>
        </p:nvGrpSpPr>
        <p:grpSpPr>
          <a:xfrm>
            <a:off x="7335567" y="3941328"/>
            <a:ext cx="4346312" cy="2678845"/>
            <a:chOff x="546760" y="2061666"/>
            <a:chExt cx="5152102" cy="26788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4B2B87-6159-49C7-ACBC-80D266648C7B}"/>
                </a:ext>
              </a:extLst>
            </p:cNvPr>
            <p:cNvSpPr txBox="1"/>
            <p:nvPr/>
          </p:nvSpPr>
          <p:spPr>
            <a:xfrm>
              <a:off x="546760" y="3170851"/>
              <a:ext cx="51521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  <a:p>
              <a:pPr algn="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BE910-0AFF-4446-AE6F-12C1D40BC9C6}"/>
                </a:ext>
              </a:extLst>
            </p:cNvPr>
            <p:cNvSpPr txBox="1"/>
            <p:nvPr/>
          </p:nvSpPr>
          <p:spPr>
            <a:xfrm>
              <a:off x="2386494" y="2061666"/>
              <a:ext cx="33123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Power Presentation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7A4664-43BF-4FEF-9792-9F437A59331E}"/>
              </a:ext>
            </a:extLst>
          </p:cNvPr>
          <p:cNvSpPr txBox="1"/>
          <p:nvPr/>
        </p:nvSpPr>
        <p:spPr>
          <a:xfrm>
            <a:off x="8664750" y="3233442"/>
            <a:ext cx="301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$3,800,000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818E48-6A25-409F-93A6-FD3B3BC6B0C0}"/>
              </a:ext>
            </a:extLst>
          </p:cNvPr>
          <p:cNvGrpSpPr/>
          <p:nvPr/>
        </p:nvGrpSpPr>
        <p:grpSpPr>
          <a:xfrm>
            <a:off x="8068038" y="4787025"/>
            <a:ext cx="2433436" cy="1307352"/>
            <a:chOff x="8068038" y="4787025"/>
            <a:chExt cx="2433436" cy="13073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4F51D8-D668-4969-898E-CE2AEB49D81B}"/>
                </a:ext>
              </a:extLst>
            </p:cNvPr>
            <p:cNvGrpSpPr/>
            <p:nvPr/>
          </p:nvGrpSpPr>
          <p:grpSpPr>
            <a:xfrm>
              <a:off x="8478512" y="4787025"/>
              <a:ext cx="1608444" cy="1307352"/>
              <a:chOff x="2676526" y="2041913"/>
              <a:chExt cx="3486148" cy="2833560"/>
            </a:xfrm>
            <a:solidFill>
              <a:schemeClr val="bg1"/>
            </a:solidFill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9F4329B-1A97-47E1-BE32-0FB530038A6D}"/>
                  </a:ext>
                </a:extLst>
              </p:cNvPr>
              <p:cNvGrpSpPr/>
              <p:nvPr/>
            </p:nvGrpSpPr>
            <p:grpSpPr>
              <a:xfrm>
                <a:off x="2745022" y="2041913"/>
                <a:ext cx="3417652" cy="2755290"/>
                <a:chOff x="2745022" y="2041913"/>
                <a:chExt cx="3417652" cy="2755290"/>
              </a:xfrm>
              <a:grpFill/>
            </p:grpSpPr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4471F181-AA9B-485A-A364-B6A3FE099D30}"/>
                    </a:ext>
                  </a:extLst>
                </p:cNvPr>
                <p:cNvSpPr/>
                <p:nvPr/>
              </p:nvSpPr>
              <p:spPr>
                <a:xfrm>
                  <a:off x="2901403" y="2041913"/>
                  <a:ext cx="3261271" cy="1993269"/>
                </a:xfrm>
                <a:custGeom>
                  <a:avLst/>
                  <a:gdLst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962025 w 3228975"/>
                    <a:gd name="connsiteY4" fmla="*/ 19050 h 1866900"/>
                    <a:gd name="connsiteX5" fmla="*/ 2105025 w 3228975"/>
                    <a:gd name="connsiteY5" fmla="*/ 9525 h 1866900"/>
                    <a:gd name="connsiteX6" fmla="*/ 3228975 w 3228975"/>
                    <a:gd name="connsiteY6" fmla="*/ 476250 h 1866900"/>
                    <a:gd name="connsiteX7" fmla="*/ 3219450 w 3228975"/>
                    <a:gd name="connsiteY7" fmla="*/ 1866900 h 1866900"/>
                    <a:gd name="connsiteX8" fmla="*/ 3086100 w 3228975"/>
                    <a:gd name="connsiteY8" fmla="*/ 1847850 h 1866900"/>
                    <a:gd name="connsiteX9" fmla="*/ 2095500 w 3228975"/>
                    <a:gd name="connsiteY9" fmla="*/ 771525 h 1866900"/>
                    <a:gd name="connsiteX10" fmla="*/ 1095375 w 3228975"/>
                    <a:gd name="connsiteY10" fmla="*/ 571500 h 1866900"/>
                    <a:gd name="connsiteX11" fmla="*/ 0 w 3228975"/>
                    <a:gd name="connsiteY11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66775 w 3228975"/>
                    <a:gd name="connsiteY2" fmla="*/ 0 h 1866900"/>
                    <a:gd name="connsiteX3" fmla="*/ 2105025 w 3228975"/>
                    <a:gd name="connsiteY3" fmla="*/ 9525 h 1866900"/>
                    <a:gd name="connsiteX4" fmla="*/ 3228975 w 3228975"/>
                    <a:gd name="connsiteY4" fmla="*/ 476250 h 1866900"/>
                    <a:gd name="connsiteX5" fmla="*/ 3219450 w 3228975"/>
                    <a:gd name="connsiteY5" fmla="*/ 1866900 h 1866900"/>
                    <a:gd name="connsiteX6" fmla="*/ 3086100 w 3228975"/>
                    <a:gd name="connsiteY6" fmla="*/ 1847850 h 1866900"/>
                    <a:gd name="connsiteX7" fmla="*/ 2095500 w 3228975"/>
                    <a:gd name="connsiteY7" fmla="*/ 771525 h 1866900"/>
                    <a:gd name="connsiteX8" fmla="*/ 1095375 w 3228975"/>
                    <a:gd name="connsiteY8" fmla="*/ 571500 h 1866900"/>
                    <a:gd name="connsiteX9" fmla="*/ 0 w 3228975"/>
                    <a:gd name="connsiteY9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66775 w 3228975"/>
                    <a:gd name="connsiteY2" fmla="*/ 0 h 1866900"/>
                    <a:gd name="connsiteX3" fmla="*/ 2105025 w 3228975"/>
                    <a:gd name="connsiteY3" fmla="*/ 9525 h 1866900"/>
                    <a:gd name="connsiteX4" fmla="*/ 3228975 w 3228975"/>
                    <a:gd name="connsiteY4" fmla="*/ 476250 h 1866900"/>
                    <a:gd name="connsiteX5" fmla="*/ 3219450 w 3228975"/>
                    <a:gd name="connsiteY5" fmla="*/ 1866900 h 1866900"/>
                    <a:gd name="connsiteX6" fmla="*/ 3086100 w 3228975"/>
                    <a:gd name="connsiteY6" fmla="*/ 1847850 h 1866900"/>
                    <a:gd name="connsiteX7" fmla="*/ 2095500 w 3228975"/>
                    <a:gd name="connsiteY7" fmla="*/ 771525 h 1866900"/>
                    <a:gd name="connsiteX8" fmla="*/ 1095375 w 3228975"/>
                    <a:gd name="connsiteY8" fmla="*/ 571500 h 1866900"/>
                    <a:gd name="connsiteX9" fmla="*/ 0 w 3228975"/>
                    <a:gd name="connsiteY9" fmla="*/ 790575 h 1866900"/>
                    <a:gd name="connsiteX0" fmla="*/ 253889 w 3254264"/>
                    <a:gd name="connsiteY0" fmla="*/ 1143000 h 1866900"/>
                    <a:gd name="connsiteX1" fmla="*/ 25289 w 3254264"/>
                    <a:gd name="connsiteY1" fmla="*/ 790575 h 1866900"/>
                    <a:gd name="connsiteX2" fmla="*/ 892064 w 3254264"/>
                    <a:gd name="connsiteY2" fmla="*/ 0 h 1866900"/>
                    <a:gd name="connsiteX3" fmla="*/ 2130314 w 3254264"/>
                    <a:gd name="connsiteY3" fmla="*/ 9525 h 1866900"/>
                    <a:gd name="connsiteX4" fmla="*/ 3254264 w 3254264"/>
                    <a:gd name="connsiteY4" fmla="*/ 476250 h 1866900"/>
                    <a:gd name="connsiteX5" fmla="*/ 3244739 w 3254264"/>
                    <a:gd name="connsiteY5" fmla="*/ 1866900 h 1866900"/>
                    <a:gd name="connsiteX6" fmla="*/ 3111389 w 3254264"/>
                    <a:gd name="connsiteY6" fmla="*/ 1847850 h 1866900"/>
                    <a:gd name="connsiteX7" fmla="*/ 2120789 w 3254264"/>
                    <a:gd name="connsiteY7" fmla="*/ 771525 h 1866900"/>
                    <a:gd name="connsiteX8" fmla="*/ 1120664 w 3254264"/>
                    <a:gd name="connsiteY8" fmla="*/ 571500 h 1866900"/>
                    <a:gd name="connsiteX9" fmla="*/ 253889 w 3254264"/>
                    <a:gd name="connsiteY9" fmla="*/ 1143000 h 1866900"/>
                    <a:gd name="connsiteX0" fmla="*/ 1097065 w 3230665"/>
                    <a:gd name="connsiteY0" fmla="*/ 571500 h 1866900"/>
                    <a:gd name="connsiteX1" fmla="*/ 1690 w 3230665"/>
                    <a:gd name="connsiteY1" fmla="*/ 790575 h 1866900"/>
                    <a:gd name="connsiteX2" fmla="*/ 868465 w 3230665"/>
                    <a:gd name="connsiteY2" fmla="*/ 0 h 1866900"/>
                    <a:gd name="connsiteX3" fmla="*/ 2106715 w 3230665"/>
                    <a:gd name="connsiteY3" fmla="*/ 9525 h 1866900"/>
                    <a:gd name="connsiteX4" fmla="*/ 3230665 w 3230665"/>
                    <a:gd name="connsiteY4" fmla="*/ 476250 h 1866900"/>
                    <a:gd name="connsiteX5" fmla="*/ 3221140 w 3230665"/>
                    <a:gd name="connsiteY5" fmla="*/ 1866900 h 1866900"/>
                    <a:gd name="connsiteX6" fmla="*/ 3087790 w 3230665"/>
                    <a:gd name="connsiteY6" fmla="*/ 1847850 h 1866900"/>
                    <a:gd name="connsiteX7" fmla="*/ 2097190 w 3230665"/>
                    <a:gd name="connsiteY7" fmla="*/ 771525 h 1866900"/>
                    <a:gd name="connsiteX8" fmla="*/ 1097065 w 3230665"/>
                    <a:gd name="connsiteY8" fmla="*/ 571500 h 1866900"/>
                    <a:gd name="connsiteX0" fmla="*/ 1099783 w 3233383"/>
                    <a:gd name="connsiteY0" fmla="*/ 571500 h 1866900"/>
                    <a:gd name="connsiteX1" fmla="*/ 4408 w 3233383"/>
                    <a:gd name="connsiteY1" fmla="*/ 790575 h 1866900"/>
                    <a:gd name="connsiteX2" fmla="*/ 871183 w 3233383"/>
                    <a:gd name="connsiteY2" fmla="*/ 0 h 1866900"/>
                    <a:gd name="connsiteX3" fmla="*/ 2109433 w 3233383"/>
                    <a:gd name="connsiteY3" fmla="*/ 9525 h 1866900"/>
                    <a:gd name="connsiteX4" fmla="*/ 3233383 w 3233383"/>
                    <a:gd name="connsiteY4" fmla="*/ 476250 h 1866900"/>
                    <a:gd name="connsiteX5" fmla="*/ 3223858 w 3233383"/>
                    <a:gd name="connsiteY5" fmla="*/ 1866900 h 1866900"/>
                    <a:gd name="connsiteX6" fmla="*/ 3090508 w 3233383"/>
                    <a:gd name="connsiteY6" fmla="*/ 1847850 h 1866900"/>
                    <a:gd name="connsiteX7" fmla="*/ 2099908 w 3233383"/>
                    <a:gd name="connsiteY7" fmla="*/ 771525 h 1866900"/>
                    <a:gd name="connsiteX8" fmla="*/ 1099783 w 3233383"/>
                    <a:gd name="connsiteY8" fmla="*/ 571500 h 1866900"/>
                    <a:gd name="connsiteX0" fmla="*/ 1099783 w 3233383"/>
                    <a:gd name="connsiteY0" fmla="*/ 571500 h 1866900"/>
                    <a:gd name="connsiteX1" fmla="*/ 4408 w 3233383"/>
                    <a:gd name="connsiteY1" fmla="*/ 790575 h 1866900"/>
                    <a:gd name="connsiteX2" fmla="*/ 871183 w 3233383"/>
                    <a:gd name="connsiteY2" fmla="*/ 0 h 1866900"/>
                    <a:gd name="connsiteX3" fmla="*/ 2109433 w 3233383"/>
                    <a:gd name="connsiteY3" fmla="*/ 9525 h 1866900"/>
                    <a:gd name="connsiteX4" fmla="*/ 3233383 w 3233383"/>
                    <a:gd name="connsiteY4" fmla="*/ 476250 h 1866900"/>
                    <a:gd name="connsiteX5" fmla="*/ 3223858 w 3233383"/>
                    <a:gd name="connsiteY5" fmla="*/ 1866900 h 1866900"/>
                    <a:gd name="connsiteX6" fmla="*/ 3090508 w 3233383"/>
                    <a:gd name="connsiteY6" fmla="*/ 1847850 h 1866900"/>
                    <a:gd name="connsiteX7" fmla="*/ 2099908 w 3233383"/>
                    <a:gd name="connsiteY7" fmla="*/ 771525 h 1866900"/>
                    <a:gd name="connsiteX8" fmla="*/ 1099783 w 3233383"/>
                    <a:gd name="connsiteY8" fmla="*/ 571500 h 1866900"/>
                    <a:gd name="connsiteX0" fmla="*/ 1099427 w 3233027"/>
                    <a:gd name="connsiteY0" fmla="*/ 571500 h 1866900"/>
                    <a:gd name="connsiteX1" fmla="*/ 4052 w 3233027"/>
                    <a:gd name="connsiteY1" fmla="*/ 790575 h 1866900"/>
                    <a:gd name="connsiteX2" fmla="*/ 870827 w 3233027"/>
                    <a:gd name="connsiteY2" fmla="*/ 0 h 1866900"/>
                    <a:gd name="connsiteX3" fmla="*/ 2109077 w 3233027"/>
                    <a:gd name="connsiteY3" fmla="*/ 9525 h 1866900"/>
                    <a:gd name="connsiteX4" fmla="*/ 3233027 w 3233027"/>
                    <a:gd name="connsiteY4" fmla="*/ 476250 h 1866900"/>
                    <a:gd name="connsiteX5" fmla="*/ 3223502 w 3233027"/>
                    <a:gd name="connsiteY5" fmla="*/ 1866900 h 1866900"/>
                    <a:gd name="connsiteX6" fmla="*/ 3090152 w 3233027"/>
                    <a:gd name="connsiteY6" fmla="*/ 1847850 h 1866900"/>
                    <a:gd name="connsiteX7" fmla="*/ 2099552 w 3233027"/>
                    <a:gd name="connsiteY7" fmla="*/ 771525 h 1866900"/>
                    <a:gd name="connsiteX8" fmla="*/ 1099427 w 3233027"/>
                    <a:gd name="connsiteY8" fmla="*/ 571500 h 1866900"/>
                    <a:gd name="connsiteX0" fmla="*/ 1118366 w 3251966"/>
                    <a:gd name="connsiteY0" fmla="*/ 571500 h 1866900"/>
                    <a:gd name="connsiteX1" fmla="*/ 3941 w 3251966"/>
                    <a:gd name="connsiteY1" fmla="*/ 809625 h 1866900"/>
                    <a:gd name="connsiteX2" fmla="*/ 889766 w 3251966"/>
                    <a:gd name="connsiteY2" fmla="*/ 0 h 1866900"/>
                    <a:gd name="connsiteX3" fmla="*/ 2128016 w 3251966"/>
                    <a:gd name="connsiteY3" fmla="*/ 9525 h 1866900"/>
                    <a:gd name="connsiteX4" fmla="*/ 3251966 w 3251966"/>
                    <a:gd name="connsiteY4" fmla="*/ 476250 h 1866900"/>
                    <a:gd name="connsiteX5" fmla="*/ 3242441 w 3251966"/>
                    <a:gd name="connsiteY5" fmla="*/ 1866900 h 1866900"/>
                    <a:gd name="connsiteX6" fmla="*/ 3109091 w 3251966"/>
                    <a:gd name="connsiteY6" fmla="*/ 1847850 h 1866900"/>
                    <a:gd name="connsiteX7" fmla="*/ 2118491 w 3251966"/>
                    <a:gd name="connsiteY7" fmla="*/ 771525 h 1866900"/>
                    <a:gd name="connsiteX8" fmla="*/ 1118366 w 3251966"/>
                    <a:gd name="connsiteY8" fmla="*/ 571500 h 1866900"/>
                    <a:gd name="connsiteX0" fmla="*/ 1119025 w 3252625"/>
                    <a:gd name="connsiteY0" fmla="*/ 571500 h 1866900"/>
                    <a:gd name="connsiteX1" fmla="*/ 4600 w 3252625"/>
                    <a:gd name="connsiteY1" fmla="*/ 809625 h 1866900"/>
                    <a:gd name="connsiteX2" fmla="*/ 890425 w 3252625"/>
                    <a:gd name="connsiteY2" fmla="*/ 0 h 1866900"/>
                    <a:gd name="connsiteX3" fmla="*/ 2128675 w 3252625"/>
                    <a:gd name="connsiteY3" fmla="*/ 9525 h 1866900"/>
                    <a:gd name="connsiteX4" fmla="*/ 3252625 w 3252625"/>
                    <a:gd name="connsiteY4" fmla="*/ 476250 h 1866900"/>
                    <a:gd name="connsiteX5" fmla="*/ 3243100 w 3252625"/>
                    <a:gd name="connsiteY5" fmla="*/ 1866900 h 1866900"/>
                    <a:gd name="connsiteX6" fmla="*/ 3109750 w 3252625"/>
                    <a:gd name="connsiteY6" fmla="*/ 1847850 h 1866900"/>
                    <a:gd name="connsiteX7" fmla="*/ 2119150 w 3252625"/>
                    <a:gd name="connsiteY7" fmla="*/ 771525 h 1866900"/>
                    <a:gd name="connsiteX8" fmla="*/ 1119025 w 3252625"/>
                    <a:gd name="connsiteY8" fmla="*/ 571500 h 1866900"/>
                    <a:gd name="connsiteX0" fmla="*/ 1118146 w 3251746"/>
                    <a:gd name="connsiteY0" fmla="*/ 571500 h 1866900"/>
                    <a:gd name="connsiteX1" fmla="*/ 3721 w 3251746"/>
                    <a:gd name="connsiteY1" fmla="*/ 809625 h 1866900"/>
                    <a:gd name="connsiteX2" fmla="*/ 889546 w 3251746"/>
                    <a:gd name="connsiteY2" fmla="*/ 0 h 1866900"/>
                    <a:gd name="connsiteX3" fmla="*/ 2127796 w 3251746"/>
                    <a:gd name="connsiteY3" fmla="*/ 9525 h 1866900"/>
                    <a:gd name="connsiteX4" fmla="*/ 3251746 w 3251746"/>
                    <a:gd name="connsiteY4" fmla="*/ 476250 h 1866900"/>
                    <a:gd name="connsiteX5" fmla="*/ 3242221 w 3251746"/>
                    <a:gd name="connsiteY5" fmla="*/ 1866900 h 1866900"/>
                    <a:gd name="connsiteX6" fmla="*/ 3108871 w 3251746"/>
                    <a:gd name="connsiteY6" fmla="*/ 1847850 h 1866900"/>
                    <a:gd name="connsiteX7" fmla="*/ 2118271 w 3251746"/>
                    <a:gd name="connsiteY7" fmla="*/ 771525 h 1866900"/>
                    <a:gd name="connsiteX8" fmla="*/ 1118146 w 3251746"/>
                    <a:gd name="connsiteY8" fmla="*/ 571500 h 1866900"/>
                    <a:gd name="connsiteX0" fmla="*/ 1118146 w 3251746"/>
                    <a:gd name="connsiteY0" fmla="*/ 589645 h 1885045"/>
                    <a:gd name="connsiteX1" fmla="*/ 3721 w 3251746"/>
                    <a:gd name="connsiteY1" fmla="*/ 827770 h 1885045"/>
                    <a:gd name="connsiteX2" fmla="*/ 889546 w 3251746"/>
                    <a:gd name="connsiteY2" fmla="*/ 18145 h 1885045"/>
                    <a:gd name="connsiteX3" fmla="*/ 2127796 w 3251746"/>
                    <a:gd name="connsiteY3" fmla="*/ 27670 h 1885045"/>
                    <a:gd name="connsiteX4" fmla="*/ 3251746 w 3251746"/>
                    <a:gd name="connsiteY4" fmla="*/ 494395 h 1885045"/>
                    <a:gd name="connsiteX5" fmla="*/ 3242221 w 3251746"/>
                    <a:gd name="connsiteY5" fmla="*/ 1885045 h 1885045"/>
                    <a:gd name="connsiteX6" fmla="*/ 3108871 w 3251746"/>
                    <a:gd name="connsiteY6" fmla="*/ 1865995 h 1885045"/>
                    <a:gd name="connsiteX7" fmla="*/ 2118271 w 3251746"/>
                    <a:gd name="connsiteY7" fmla="*/ 789670 h 1885045"/>
                    <a:gd name="connsiteX8" fmla="*/ 1118146 w 3251746"/>
                    <a:gd name="connsiteY8" fmla="*/ 589645 h 1885045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2994571 w 3251746"/>
                    <a:gd name="connsiteY6" fmla="*/ 1777612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2994571 w 3251746"/>
                    <a:gd name="connsiteY6" fmla="*/ 1777612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21976"/>
                    <a:gd name="connsiteX1" fmla="*/ 3721 w 3251746"/>
                    <a:gd name="connsiteY1" fmla="*/ 844162 h 1921976"/>
                    <a:gd name="connsiteX2" fmla="*/ 889546 w 3251746"/>
                    <a:gd name="connsiteY2" fmla="*/ 34537 h 1921976"/>
                    <a:gd name="connsiteX3" fmla="*/ 2127796 w 3251746"/>
                    <a:gd name="connsiteY3" fmla="*/ 44062 h 1921976"/>
                    <a:gd name="connsiteX4" fmla="*/ 3251746 w 3251746"/>
                    <a:gd name="connsiteY4" fmla="*/ 510787 h 1921976"/>
                    <a:gd name="connsiteX5" fmla="*/ 3242221 w 3251746"/>
                    <a:gd name="connsiteY5" fmla="*/ 1901437 h 1921976"/>
                    <a:gd name="connsiteX6" fmla="*/ 2994571 w 3251746"/>
                    <a:gd name="connsiteY6" fmla="*/ 1777612 h 1921976"/>
                    <a:gd name="connsiteX7" fmla="*/ 2118271 w 3251746"/>
                    <a:gd name="connsiteY7" fmla="*/ 806062 h 1921976"/>
                    <a:gd name="connsiteX8" fmla="*/ 1118146 w 3251746"/>
                    <a:gd name="connsiteY8" fmla="*/ 606037 h 1921976"/>
                    <a:gd name="connsiteX0" fmla="*/ 1118146 w 3242221"/>
                    <a:gd name="connsiteY0" fmla="*/ 606037 h 1921976"/>
                    <a:gd name="connsiteX1" fmla="*/ 3721 w 3242221"/>
                    <a:gd name="connsiteY1" fmla="*/ 844162 h 1921976"/>
                    <a:gd name="connsiteX2" fmla="*/ 889546 w 3242221"/>
                    <a:gd name="connsiteY2" fmla="*/ 34537 h 1921976"/>
                    <a:gd name="connsiteX3" fmla="*/ 2127796 w 3242221"/>
                    <a:gd name="connsiteY3" fmla="*/ 44062 h 1921976"/>
                    <a:gd name="connsiteX4" fmla="*/ 3242221 w 3242221"/>
                    <a:gd name="connsiteY4" fmla="*/ 615562 h 1921976"/>
                    <a:gd name="connsiteX5" fmla="*/ 3242221 w 3242221"/>
                    <a:gd name="connsiteY5" fmla="*/ 1901437 h 1921976"/>
                    <a:gd name="connsiteX6" fmla="*/ 2994571 w 3242221"/>
                    <a:gd name="connsiteY6" fmla="*/ 1777612 h 1921976"/>
                    <a:gd name="connsiteX7" fmla="*/ 2118271 w 3242221"/>
                    <a:gd name="connsiteY7" fmla="*/ 806062 h 1921976"/>
                    <a:gd name="connsiteX8" fmla="*/ 1118146 w 3242221"/>
                    <a:gd name="connsiteY8" fmla="*/ 606037 h 1921976"/>
                    <a:gd name="connsiteX0" fmla="*/ 1118146 w 3242221"/>
                    <a:gd name="connsiteY0" fmla="*/ 606037 h 1921976"/>
                    <a:gd name="connsiteX1" fmla="*/ 3721 w 3242221"/>
                    <a:gd name="connsiteY1" fmla="*/ 844162 h 1921976"/>
                    <a:gd name="connsiteX2" fmla="*/ 889546 w 3242221"/>
                    <a:gd name="connsiteY2" fmla="*/ 34537 h 1921976"/>
                    <a:gd name="connsiteX3" fmla="*/ 2127796 w 3242221"/>
                    <a:gd name="connsiteY3" fmla="*/ 44062 h 1921976"/>
                    <a:gd name="connsiteX4" fmla="*/ 3242221 w 3242221"/>
                    <a:gd name="connsiteY4" fmla="*/ 615562 h 1921976"/>
                    <a:gd name="connsiteX5" fmla="*/ 3242221 w 3242221"/>
                    <a:gd name="connsiteY5" fmla="*/ 1901437 h 1921976"/>
                    <a:gd name="connsiteX6" fmla="*/ 2994571 w 3242221"/>
                    <a:gd name="connsiteY6" fmla="*/ 1777612 h 1921976"/>
                    <a:gd name="connsiteX7" fmla="*/ 2118271 w 3242221"/>
                    <a:gd name="connsiteY7" fmla="*/ 806062 h 1921976"/>
                    <a:gd name="connsiteX8" fmla="*/ 1118146 w 3242221"/>
                    <a:gd name="connsiteY8" fmla="*/ 606037 h 1921976"/>
                    <a:gd name="connsiteX0" fmla="*/ 1118146 w 3261271"/>
                    <a:gd name="connsiteY0" fmla="*/ 606037 h 1993269"/>
                    <a:gd name="connsiteX1" fmla="*/ 3721 w 3261271"/>
                    <a:gd name="connsiteY1" fmla="*/ 844162 h 1993269"/>
                    <a:gd name="connsiteX2" fmla="*/ 889546 w 3261271"/>
                    <a:gd name="connsiteY2" fmla="*/ 34537 h 1993269"/>
                    <a:gd name="connsiteX3" fmla="*/ 2127796 w 3261271"/>
                    <a:gd name="connsiteY3" fmla="*/ 44062 h 1993269"/>
                    <a:gd name="connsiteX4" fmla="*/ 3242221 w 3261271"/>
                    <a:gd name="connsiteY4" fmla="*/ 615562 h 1993269"/>
                    <a:gd name="connsiteX5" fmla="*/ 3261271 w 3261271"/>
                    <a:gd name="connsiteY5" fmla="*/ 1987162 h 1993269"/>
                    <a:gd name="connsiteX6" fmla="*/ 2994571 w 3261271"/>
                    <a:gd name="connsiteY6" fmla="*/ 1777612 h 1993269"/>
                    <a:gd name="connsiteX7" fmla="*/ 2118271 w 3261271"/>
                    <a:gd name="connsiteY7" fmla="*/ 806062 h 1993269"/>
                    <a:gd name="connsiteX8" fmla="*/ 1118146 w 3261271"/>
                    <a:gd name="connsiteY8" fmla="*/ 606037 h 1993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1271" h="1993269">
                      <a:moveTo>
                        <a:pt x="1118146" y="606037"/>
                      </a:moveTo>
                      <a:cubicBezTo>
                        <a:pt x="816521" y="761612"/>
                        <a:pt x="308521" y="1206112"/>
                        <a:pt x="3721" y="844162"/>
                      </a:cubicBezTo>
                      <a:cubicBezTo>
                        <a:pt x="-62359" y="765692"/>
                        <a:pt x="772071" y="98037"/>
                        <a:pt x="889546" y="34537"/>
                      </a:cubicBezTo>
                      <a:cubicBezTo>
                        <a:pt x="1007021" y="-9913"/>
                        <a:pt x="2000796" y="-16263"/>
                        <a:pt x="2127796" y="44062"/>
                      </a:cubicBezTo>
                      <a:cubicBezTo>
                        <a:pt x="2616746" y="180587"/>
                        <a:pt x="2915196" y="345687"/>
                        <a:pt x="3242221" y="615562"/>
                      </a:cubicBezTo>
                      <a:lnTo>
                        <a:pt x="3261271" y="1987162"/>
                      </a:lnTo>
                      <a:cubicBezTo>
                        <a:pt x="3159671" y="2012562"/>
                        <a:pt x="3134271" y="1961762"/>
                        <a:pt x="2994571" y="1777612"/>
                      </a:cubicBezTo>
                      <a:cubicBezTo>
                        <a:pt x="2616746" y="1444237"/>
                        <a:pt x="2343696" y="1148962"/>
                        <a:pt x="2118271" y="806062"/>
                      </a:cubicBezTo>
                      <a:cubicBezTo>
                        <a:pt x="1756321" y="777487"/>
                        <a:pt x="1432471" y="720337"/>
                        <a:pt x="1118146" y="606037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FA77610-9443-435A-8774-94A86764810E}"/>
                    </a:ext>
                  </a:extLst>
                </p:cNvPr>
                <p:cNvSpPr/>
                <p:nvPr/>
              </p:nvSpPr>
              <p:spPr>
                <a:xfrm rot="2002203">
                  <a:off x="2745022" y="3807001"/>
                  <a:ext cx="339508" cy="612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568465FA-9744-4D4C-B8FC-0F3444411AA7}"/>
                    </a:ext>
                  </a:extLst>
                </p:cNvPr>
                <p:cNvSpPr/>
                <p:nvPr/>
              </p:nvSpPr>
              <p:spPr>
                <a:xfrm rot="2002203">
                  <a:off x="3276558" y="3627997"/>
                  <a:ext cx="339508" cy="93469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C569A805-0CC8-4516-AB51-54F2FA659496}"/>
                    </a:ext>
                  </a:extLst>
                </p:cNvPr>
                <p:cNvSpPr/>
                <p:nvPr/>
              </p:nvSpPr>
              <p:spPr>
                <a:xfrm rot="2002203">
                  <a:off x="3656813" y="3935485"/>
                  <a:ext cx="339508" cy="72431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9D5AE8A8-6F0A-4695-957A-6ADF5C42EC25}"/>
                    </a:ext>
                  </a:extLst>
                </p:cNvPr>
                <p:cNvSpPr/>
                <p:nvPr/>
              </p:nvSpPr>
              <p:spPr>
                <a:xfrm rot="2002203">
                  <a:off x="4082895" y="4229792"/>
                  <a:ext cx="339508" cy="567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E833097-927C-4F76-AF9F-C072C06BA7CF}"/>
                  </a:ext>
                </a:extLst>
              </p:cNvPr>
              <p:cNvSpPr/>
              <p:nvPr/>
            </p:nvSpPr>
            <p:spPr>
              <a:xfrm>
                <a:off x="2676526" y="2590800"/>
                <a:ext cx="3152217" cy="2284673"/>
              </a:xfrm>
              <a:custGeom>
                <a:avLst/>
                <a:gdLst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71650 w 3152217"/>
                  <a:gd name="connsiteY26" fmla="*/ 2057400 h 2217998"/>
                  <a:gd name="connsiteX27" fmla="*/ 1798691 w 3152217"/>
                  <a:gd name="connsiteY27" fmla="*/ 2010144 h 2217998"/>
                  <a:gd name="connsiteX28" fmla="*/ 1775643 w 3152217"/>
                  <a:gd name="connsiteY28" fmla="*/ 1987096 h 2217998"/>
                  <a:gd name="connsiteX29" fmla="*/ 1848068 w 3152217"/>
                  <a:gd name="connsiteY29" fmla="*/ 1914670 h 2217998"/>
                  <a:gd name="connsiteX30" fmla="*/ 1533525 w 3152217"/>
                  <a:gd name="connsiteY30" fmla="*/ 1485900 h 2217998"/>
                  <a:gd name="connsiteX31" fmla="*/ 1219200 w 3152217"/>
                  <a:gd name="connsiteY31" fmla="*/ 1181100 h 2217998"/>
                  <a:gd name="connsiteX32" fmla="*/ 571500 w 3152217"/>
                  <a:gd name="connsiteY32" fmla="*/ 1295400 h 2217998"/>
                  <a:gd name="connsiteX33" fmla="*/ 0 w 3152217"/>
                  <a:gd name="connsiteY33" fmla="*/ 1266825 h 2217998"/>
                  <a:gd name="connsiteX34" fmla="*/ 9525 w 3152217"/>
                  <a:gd name="connsiteY34" fmla="*/ 28575 h 2217998"/>
                  <a:gd name="connsiteX35" fmla="*/ 323850 w 3152217"/>
                  <a:gd name="connsiteY35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71650 w 3152217"/>
                  <a:gd name="connsiteY26" fmla="*/ 2057400 h 2217998"/>
                  <a:gd name="connsiteX27" fmla="*/ 1798691 w 3152217"/>
                  <a:gd name="connsiteY27" fmla="*/ 2010144 h 2217998"/>
                  <a:gd name="connsiteX28" fmla="*/ 1775643 w 3152217"/>
                  <a:gd name="connsiteY28" fmla="*/ 1987096 h 2217998"/>
                  <a:gd name="connsiteX29" fmla="*/ 1848068 w 3152217"/>
                  <a:gd name="connsiteY29" fmla="*/ 1914670 h 2217998"/>
                  <a:gd name="connsiteX30" fmla="*/ 1533525 w 3152217"/>
                  <a:gd name="connsiteY30" fmla="*/ 1485900 h 2217998"/>
                  <a:gd name="connsiteX31" fmla="*/ 1219200 w 3152217"/>
                  <a:gd name="connsiteY31" fmla="*/ 1181100 h 2217998"/>
                  <a:gd name="connsiteX32" fmla="*/ 571500 w 3152217"/>
                  <a:gd name="connsiteY32" fmla="*/ 1295400 h 2217998"/>
                  <a:gd name="connsiteX33" fmla="*/ 0 w 3152217"/>
                  <a:gd name="connsiteY33" fmla="*/ 1266825 h 2217998"/>
                  <a:gd name="connsiteX34" fmla="*/ 9525 w 3152217"/>
                  <a:gd name="connsiteY34" fmla="*/ 28575 h 2217998"/>
                  <a:gd name="connsiteX35" fmla="*/ 323850 w 3152217"/>
                  <a:gd name="connsiteY35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98691 w 3152217"/>
                  <a:gd name="connsiteY26" fmla="*/ 2010144 h 2217998"/>
                  <a:gd name="connsiteX27" fmla="*/ 1775643 w 3152217"/>
                  <a:gd name="connsiteY27" fmla="*/ 1987096 h 2217998"/>
                  <a:gd name="connsiteX28" fmla="*/ 1848068 w 3152217"/>
                  <a:gd name="connsiteY28" fmla="*/ 1914670 h 2217998"/>
                  <a:gd name="connsiteX29" fmla="*/ 1533525 w 3152217"/>
                  <a:gd name="connsiteY29" fmla="*/ 1485900 h 2217998"/>
                  <a:gd name="connsiteX30" fmla="*/ 1219200 w 3152217"/>
                  <a:gd name="connsiteY30" fmla="*/ 1181100 h 2217998"/>
                  <a:gd name="connsiteX31" fmla="*/ 571500 w 3152217"/>
                  <a:gd name="connsiteY31" fmla="*/ 1295400 h 2217998"/>
                  <a:gd name="connsiteX32" fmla="*/ 0 w 3152217"/>
                  <a:gd name="connsiteY32" fmla="*/ 1266825 h 2217998"/>
                  <a:gd name="connsiteX33" fmla="*/ 9525 w 3152217"/>
                  <a:gd name="connsiteY33" fmla="*/ 28575 h 2217998"/>
                  <a:gd name="connsiteX34" fmla="*/ 323850 w 3152217"/>
                  <a:gd name="connsiteY34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798691 w 3152217"/>
                  <a:gd name="connsiteY25" fmla="*/ 2010144 h 2217998"/>
                  <a:gd name="connsiteX26" fmla="*/ 1775643 w 3152217"/>
                  <a:gd name="connsiteY26" fmla="*/ 1987096 h 2217998"/>
                  <a:gd name="connsiteX27" fmla="*/ 1848068 w 3152217"/>
                  <a:gd name="connsiteY27" fmla="*/ 1914670 h 2217998"/>
                  <a:gd name="connsiteX28" fmla="*/ 1533525 w 3152217"/>
                  <a:gd name="connsiteY28" fmla="*/ 1485900 h 2217998"/>
                  <a:gd name="connsiteX29" fmla="*/ 1219200 w 3152217"/>
                  <a:gd name="connsiteY29" fmla="*/ 1181100 h 2217998"/>
                  <a:gd name="connsiteX30" fmla="*/ 571500 w 3152217"/>
                  <a:gd name="connsiteY30" fmla="*/ 1295400 h 2217998"/>
                  <a:gd name="connsiteX31" fmla="*/ 0 w 3152217"/>
                  <a:gd name="connsiteY31" fmla="*/ 1266825 h 2217998"/>
                  <a:gd name="connsiteX32" fmla="*/ 9525 w 3152217"/>
                  <a:gd name="connsiteY32" fmla="*/ 28575 h 2217998"/>
                  <a:gd name="connsiteX33" fmla="*/ 323850 w 3152217"/>
                  <a:gd name="connsiteY33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798691 w 3152217"/>
                  <a:gd name="connsiteY25" fmla="*/ 2010144 h 2217998"/>
                  <a:gd name="connsiteX26" fmla="*/ 1775643 w 3152217"/>
                  <a:gd name="connsiteY26" fmla="*/ 1987096 h 2217998"/>
                  <a:gd name="connsiteX27" fmla="*/ 1848068 w 3152217"/>
                  <a:gd name="connsiteY27" fmla="*/ 1914670 h 2217998"/>
                  <a:gd name="connsiteX28" fmla="*/ 1533525 w 3152217"/>
                  <a:gd name="connsiteY28" fmla="*/ 1485900 h 2217998"/>
                  <a:gd name="connsiteX29" fmla="*/ 1219200 w 3152217"/>
                  <a:gd name="connsiteY29" fmla="*/ 1181100 h 2217998"/>
                  <a:gd name="connsiteX30" fmla="*/ 571500 w 3152217"/>
                  <a:gd name="connsiteY30" fmla="*/ 1295400 h 2217998"/>
                  <a:gd name="connsiteX31" fmla="*/ 0 w 3152217"/>
                  <a:gd name="connsiteY31" fmla="*/ 1266825 h 2217998"/>
                  <a:gd name="connsiteX32" fmla="*/ 9525 w 3152217"/>
                  <a:gd name="connsiteY32" fmla="*/ 28575 h 2217998"/>
                  <a:gd name="connsiteX33" fmla="*/ 323850 w 3152217"/>
                  <a:gd name="connsiteY33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467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1865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1865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314575 w 3152217"/>
                  <a:gd name="connsiteY3" fmla="*/ 285750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314575 w 3152217"/>
                  <a:gd name="connsiteY3" fmla="*/ 285750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61950 w 3152217"/>
                  <a:gd name="connsiteY0" fmla="*/ 0 h 2256098"/>
                  <a:gd name="connsiteX1" fmla="*/ 95250 w 3152217"/>
                  <a:gd name="connsiteY1" fmla="*/ 247650 h 2256098"/>
                  <a:gd name="connsiteX2" fmla="*/ 1352550 w 3152217"/>
                  <a:gd name="connsiteY2" fmla="*/ 123825 h 2256098"/>
                  <a:gd name="connsiteX3" fmla="*/ 2314575 w 3152217"/>
                  <a:gd name="connsiteY3" fmla="*/ 323850 h 2256098"/>
                  <a:gd name="connsiteX4" fmla="*/ 2724150 w 3152217"/>
                  <a:gd name="connsiteY4" fmla="*/ 819150 h 2256098"/>
                  <a:gd name="connsiteX5" fmla="*/ 3152217 w 3152217"/>
                  <a:gd name="connsiteY5" fmla="*/ 1255785 h 2256098"/>
                  <a:gd name="connsiteX6" fmla="*/ 3152217 w 3152217"/>
                  <a:gd name="connsiteY6" fmla="*/ 1468002 h 2256098"/>
                  <a:gd name="connsiteX7" fmla="*/ 2940000 w 3152217"/>
                  <a:gd name="connsiteY7" fmla="*/ 1468002 h 2256098"/>
                  <a:gd name="connsiteX8" fmla="*/ 2539107 w 3152217"/>
                  <a:gd name="connsiteY8" fmla="*/ 1067108 h 2256098"/>
                  <a:gd name="connsiteX9" fmla="*/ 2474399 w 3152217"/>
                  <a:gd name="connsiteY9" fmla="*/ 1153817 h 2256098"/>
                  <a:gd name="connsiteX10" fmla="*/ 2907621 w 3152217"/>
                  <a:gd name="connsiteY10" fmla="*/ 1587040 h 2256098"/>
                  <a:gd name="connsiteX11" fmla="*/ 2907621 w 3152217"/>
                  <a:gd name="connsiteY11" fmla="*/ 1799257 h 2256098"/>
                  <a:gd name="connsiteX12" fmla="*/ 2695404 w 3152217"/>
                  <a:gd name="connsiteY12" fmla="*/ 1799257 h 2256098"/>
                  <a:gd name="connsiteX13" fmla="*/ 2293017 w 3152217"/>
                  <a:gd name="connsiteY13" fmla="*/ 1396869 h 2256098"/>
                  <a:gd name="connsiteX14" fmla="*/ 2228234 w 3152217"/>
                  <a:gd name="connsiteY14" fmla="*/ 1483678 h 2256098"/>
                  <a:gd name="connsiteX15" fmla="*/ 2648161 w 3152217"/>
                  <a:gd name="connsiteY15" fmla="*/ 1903605 h 2256098"/>
                  <a:gd name="connsiteX16" fmla="*/ 2648161 w 3152217"/>
                  <a:gd name="connsiteY16" fmla="*/ 2115822 h 2256098"/>
                  <a:gd name="connsiteX17" fmla="*/ 2435944 w 3152217"/>
                  <a:gd name="connsiteY17" fmla="*/ 2115822 h 2256098"/>
                  <a:gd name="connsiteX18" fmla="*/ 2046853 w 3152217"/>
                  <a:gd name="connsiteY18" fmla="*/ 1726729 h 2256098"/>
                  <a:gd name="connsiteX19" fmla="*/ 1987859 w 3152217"/>
                  <a:gd name="connsiteY19" fmla="*/ 1812979 h 2256098"/>
                  <a:gd name="connsiteX20" fmla="*/ 2218760 w 3152217"/>
                  <a:gd name="connsiteY20" fmla="*/ 2043881 h 2256098"/>
                  <a:gd name="connsiteX21" fmla="*/ 2218760 w 3152217"/>
                  <a:gd name="connsiteY21" fmla="*/ 2256098 h 2256098"/>
                  <a:gd name="connsiteX22" fmla="*/ 2006543 w 3152217"/>
                  <a:gd name="connsiteY22" fmla="*/ 2256098 h 2256098"/>
                  <a:gd name="connsiteX23" fmla="*/ 1798691 w 3152217"/>
                  <a:gd name="connsiteY23" fmla="*/ 2048244 h 2256098"/>
                  <a:gd name="connsiteX24" fmla="*/ 1775643 w 3152217"/>
                  <a:gd name="connsiteY24" fmla="*/ 2025196 h 2256098"/>
                  <a:gd name="connsiteX25" fmla="*/ 1842458 w 3152217"/>
                  <a:gd name="connsiteY25" fmla="*/ 1935940 h 2256098"/>
                  <a:gd name="connsiteX26" fmla="*/ 1533525 w 3152217"/>
                  <a:gd name="connsiteY26" fmla="*/ 1524000 h 2256098"/>
                  <a:gd name="connsiteX27" fmla="*/ 1219200 w 3152217"/>
                  <a:gd name="connsiteY27" fmla="*/ 1219200 h 2256098"/>
                  <a:gd name="connsiteX28" fmla="*/ 571500 w 3152217"/>
                  <a:gd name="connsiteY28" fmla="*/ 1333500 h 2256098"/>
                  <a:gd name="connsiteX29" fmla="*/ 0 w 3152217"/>
                  <a:gd name="connsiteY29" fmla="*/ 1304925 h 2256098"/>
                  <a:gd name="connsiteX30" fmla="*/ 9525 w 3152217"/>
                  <a:gd name="connsiteY30" fmla="*/ 66675 h 2256098"/>
                  <a:gd name="connsiteX31" fmla="*/ 361950 w 3152217"/>
                  <a:gd name="connsiteY31" fmla="*/ 0 h 2256098"/>
                  <a:gd name="connsiteX0" fmla="*/ 361950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61950 w 3152217"/>
                  <a:gd name="connsiteY31" fmla="*/ 9525 h 2265623"/>
                  <a:gd name="connsiteX0" fmla="*/ 40957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409575 w 3152217"/>
                  <a:gd name="connsiteY31" fmla="*/ 9525 h 2265623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390525 w 3152217"/>
                  <a:gd name="connsiteY0" fmla="*/ 24506 h 2280604"/>
                  <a:gd name="connsiteX1" fmla="*/ 95250 w 3152217"/>
                  <a:gd name="connsiteY1" fmla="*/ 272156 h 2280604"/>
                  <a:gd name="connsiteX2" fmla="*/ 1352550 w 3152217"/>
                  <a:gd name="connsiteY2" fmla="*/ 148331 h 2280604"/>
                  <a:gd name="connsiteX3" fmla="*/ 2314575 w 3152217"/>
                  <a:gd name="connsiteY3" fmla="*/ 348356 h 2280604"/>
                  <a:gd name="connsiteX4" fmla="*/ 2724150 w 3152217"/>
                  <a:gd name="connsiteY4" fmla="*/ 843656 h 2280604"/>
                  <a:gd name="connsiteX5" fmla="*/ 3152217 w 3152217"/>
                  <a:gd name="connsiteY5" fmla="*/ 1280291 h 2280604"/>
                  <a:gd name="connsiteX6" fmla="*/ 3152217 w 3152217"/>
                  <a:gd name="connsiteY6" fmla="*/ 1492508 h 2280604"/>
                  <a:gd name="connsiteX7" fmla="*/ 2940000 w 3152217"/>
                  <a:gd name="connsiteY7" fmla="*/ 1492508 h 2280604"/>
                  <a:gd name="connsiteX8" fmla="*/ 2539107 w 3152217"/>
                  <a:gd name="connsiteY8" fmla="*/ 1091614 h 2280604"/>
                  <a:gd name="connsiteX9" fmla="*/ 2474399 w 3152217"/>
                  <a:gd name="connsiteY9" fmla="*/ 1178323 h 2280604"/>
                  <a:gd name="connsiteX10" fmla="*/ 2907621 w 3152217"/>
                  <a:gd name="connsiteY10" fmla="*/ 1611546 h 2280604"/>
                  <a:gd name="connsiteX11" fmla="*/ 2907621 w 3152217"/>
                  <a:gd name="connsiteY11" fmla="*/ 1823763 h 2280604"/>
                  <a:gd name="connsiteX12" fmla="*/ 2695404 w 3152217"/>
                  <a:gd name="connsiteY12" fmla="*/ 1823763 h 2280604"/>
                  <a:gd name="connsiteX13" fmla="*/ 2293017 w 3152217"/>
                  <a:gd name="connsiteY13" fmla="*/ 1421375 h 2280604"/>
                  <a:gd name="connsiteX14" fmla="*/ 2228234 w 3152217"/>
                  <a:gd name="connsiteY14" fmla="*/ 1508184 h 2280604"/>
                  <a:gd name="connsiteX15" fmla="*/ 2648161 w 3152217"/>
                  <a:gd name="connsiteY15" fmla="*/ 1928111 h 2280604"/>
                  <a:gd name="connsiteX16" fmla="*/ 2648161 w 3152217"/>
                  <a:gd name="connsiteY16" fmla="*/ 2140328 h 2280604"/>
                  <a:gd name="connsiteX17" fmla="*/ 2435944 w 3152217"/>
                  <a:gd name="connsiteY17" fmla="*/ 2140328 h 2280604"/>
                  <a:gd name="connsiteX18" fmla="*/ 2046853 w 3152217"/>
                  <a:gd name="connsiteY18" fmla="*/ 1751235 h 2280604"/>
                  <a:gd name="connsiteX19" fmla="*/ 1987859 w 3152217"/>
                  <a:gd name="connsiteY19" fmla="*/ 1837485 h 2280604"/>
                  <a:gd name="connsiteX20" fmla="*/ 2218760 w 3152217"/>
                  <a:gd name="connsiteY20" fmla="*/ 2068387 h 2280604"/>
                  <a:gd name="connsiteX21" fmla="*/ 2218760 w 3152217"/>
                  <a:gd name="connsiteY21" fmla="*/ 2280604 h 2280604"/>
                  <a:gd name="connsiteX22" fmla="*/ 2006543 w 3152217"/>
                  <a:gd name="connsiteY22" fmla="*/ 2280604 h 2280604"/>
                  <a:gd name="connsiteX23" fmla="*/ 1798691 w 3152217"/>
                  <a:gd name="connsiteY23" fmla="*/ 2072750 h 2280604"/>
                  <a:gd name="connsiteX24" fmla="*/ 1775643 w 3152217"/>
                  <a:gd name="connsiteY24" fmla="*/ 2049702 h 2280604"/>
                  <a:gd name="connsiteX25" fmla="*/ 1842458 w 3152217"/>
                  <a:gd name="connsiteY25" fmla="*/ 1960446 h 2280604"/>
                  <a:gd name="connsiteX26" fmla="*/ 1533525 w 3152217"/>
                  <a:gd name="connsiteY26" fmla="*/ 1548506 h 2280604"/>
                  <a:gd name="connsiteX27" fmla="*/ 1219200 w 3152217"/>
                  <a:gd name="connsiteY27" fmla="*/ 1243706 h 2280604"/>
                  <a:gd name="connsiteX28" fmla="*/ 571500 w 3152217"/>
                  <a:gd name="connsiteY28" fmla="*/ 1358006 h 2280604"/>
                  <a:gd name="connsiteX29" fmla="*/ 0 w 3152217"/>
                  <a:gd name="connsiteY29" fmla="*/ 1329431 h 2280604"/>
                  <a:gd name="connsiteX30" fmla="*/ 0 w 3152217"/>
                  <a:gd name="connsiteY30" fmla="*/ 14981 h 2280604"/>
                  <a:gd name="connsiteX31" fmla="*/ 390525 w 3152217"/>
                  <a:gd name="connsiteY31" fmla="*/ 24506 h 2280604"/>
                  <a:gd name="connsiteX0" fmla="*/ 390525 w 3152217"/>
                  <a:gd name="connsiteY0" fmla="*/ 33386 h 2289484"/>
                  <a:gd name="connsiteX1" fmla="*/ 95250 w 3152217"/>
                  <a:gd name="connsiteY1" fmla="*/ 281036 h 2289484"/>
                  <a:gd name="connsiteX2" fmla="*/ 1352550 w 3152217"/>
                  <a:gd name="connsiteY2" fmla="*/ 157211 h 2289484"/>
                  <a:gd name="connsiteX3" fmla="*/ 2314575 w 3152217"/>
                  <a:gd name="connsiteY3" fmla="*/ 357236 h 2289484"/>
                  <a:gd name="connsiteX4" fmla="*/ 2724150 w 3152217"/>
                  <a:gd name="connsiteY4" fmla="*/ 852536 h 2289484"/>
                  <a:gd name="connsiteX5" fmla="*/ 3152217 w 3152217"/>
                  <a:gd name="connsiteY5" fmla="*/ 1289171 h 2289484"/>
                  <a:gd name="connsiteX6" fmla="*/ 3152217 w 3152217"/>
                  <a:gd name="connsiteY6" fmla="*/ 1501388 h 2289484"/>
                  <a:gd name="connsiteX7" fmla="*/ 2940000 w 3152217"/>
                  <a:gd name="connsiteY7" fmla="*/ 1501388 h 2289484"/>
                  <a:gd name="connsiteX8" fmla="*/ 2539107 w 3152217"/>
                  <a:gd name="connsiteY8" fmla="*/ 1100494 h 2289484"/>
                  <a:gd name="connsiteX9" fmla="*/ 2474399 w 3152217"/>
                  <a:gd name="connsiteY9" fmla="*/ 1187203 h 2289484"/>
                  <a:gd name="connsiteX10" fmla="*/ 2907621 w 3152217"/>
                  <a:gd name="connsiteY10" fmla="*/ 1620426 h 2289484"/>
                  <a:gd name="connsiteX11" fmla="*/ 2907621 w 3152217"/>
                  <a:gd name="connsiteY11" fmla="*/ 1832643 h 2289484"/>
                  <a:gd name="connsiteX12" fmla="*/ 2695404 w 3152217"/>
                  <a:gd name="connsiteY12" fmla="*/ 1832643 h 2289484"/>
                  <a:gd name="connsiteX13" fmla="*/ 2293017 w 3152217"/>
                  <a:gd name="connsiteY13" fmla="*/ 1430255 h 2289484"/>
                  <a:gd name="connsiteX14" fmla="*/ 2228234 w 3152217"/>
                  <a:gd name="connsiteY14" fmla="*/ 1517064 h 2289484"/>
                  <a:gd name="connsiteX15" fmla="*/ 2648161 w 3152217"/>
                  <a:gd name="connsiteY15" fmla="*/ 1936991 h 2289484"/>
                  <a:gd name="connsiteX16" fmla="*/ 2648161 w 3152217"/>
                  <a:gd name="connsiteY16" fmla="*/ 2149208 h 2289484"/>
                  <a:gd name="connsiteX17" fmla="*/ 2435944 w 3152217"/>
                  <a:gd name="connsiteY17" fmla="*/ 2149208 h 2289484"/>
                  <a:gd name="connsiteX18" fmla="*/ 2046853 w 3152217"/>
                  <a:gd name="connsiteY18" fmla="*/ 1760115 h 2289484"/>
                  <a:gd name="connsiteX19" fmla="*/ 1987859 w 3152217"/>
                  <a:gd name="connsiteY19" fmla="*/ 1846365 h 2289484"/>
                  <a:gd name="connsiteX20" fmla="*/ 2218760 w 3152217"/>
                  <a:gd name="connsiteY20" fmla="*/ 2077267 h 2289484"/>
                  <a:gd name="connsiteX21" fmla="*/ 2218760 w 3152217"/>
                  <a:gd name="connsiteY21" fmla="*/ 2289484 h 2289484"/>
                  <a:gd name="connsiteX22" fmla="*/ 2006543 w 3152217"/>
                  <a:gd name="connsiteY22" fmla="*/ 2289484 h 2289484"/>
                  <a:gd name="connsiteX23" fmla="*/ 1798691 w 3152217"/>
                  <a:gd name="connsiteY23" fmla="*/ 2081630 h 2289484"/>
                  <a:gd name="connsiteX24" fmla="*/ 1775643 w 3152217"/>
                  <a:gd name="connsiteY24" fmla="*/ 2058582 h 2289484"/>
                  <a:gd name="connsiteX25" fmla="*/ 1842458 w 3152217"/>
                  <a:gd name="connsiteY25" fmla="*/ 1969326 h 2289484"/>
                  <a:gd name="connsiteX26" fmla="*/ 1533525 w 3152217"/>
                  <a:gd name="connsiteY26" fmla="*/ 1557386 h 2289484"/>
                  <a:gd name="connsiteX27" fmla="*/ 1219200 w 3152217"/>
                  <a:gd name="connsiteY27" fmla="*/ 1252586 h 2289484"/>
                  <a:gd name="connsiteX28" fmla="*/ 571500 w 3152217"/>
                  <a:gd name="connsiteY28" fmla="*/ 1366886 h 2289484"/>
                  <a:gd name="connsiteX29" fmla="*/ 0 w 3152217"/>
                  <a:gd name="connsiteY29" fmla="*/ 1338311 h 2289484"/>
                  <a:gd name="connsiteX30" fmla="*/ 0 w 3152217"/>
                  <a:gd name="connsiteY30" fmla="*/ 23861 h 2289484"/>
                  <a:gd name="connsiteX31" fmla="*/ 390525 w 3152217"/>
                  <a:gd name="connsiteY31" fmla="*/ 33386 h 2289484"/>
                  <a:gd name="connsiteX0" fmla="*/ 390525 w 3152217"/>
                  <a:gd name="connsiteY0" fmla="*/ 24507 h 2280605"/>
                  <a:gd name="connsiteX1" fmla="*/ 95250 w 3152217"/>
                  <a:gd name="connsiteY1" fmla="*/ 272157 h 2280605"/>
                  <a:gd name="connsiteX2" fmla="*/ 1352550 w 3152217"/>
                  <a:gd name="connsiteY2" fmla="*/ 148332 h 2280605"/>
                  <a:gd name="connsiteX3" fmla="*/ 2314575 w 3152217"/>
                  <a:gd name="connsiteY3" fmla="*/ 348357 h 2280605"/>
                  <a:gd name="connsiteX4" fmla="*/ 2724150 w 3152217"/>
                  <a:gd name="connsiteY4" fmla="*/ 843657 h 2280605"/>
                  <a:gd name="connsiteX5" fmla="*/ 3152217 w 3152217"/>
                  <a:gd name="connsiteY5" fmla="*/ 1280292 h 2280605"/>
                  <a:gd name="connsiteX6" fmla="*/ 3152217 w 3152217"/>
                  <a:gd name="connsiteY6" fmla="*/ 1492509 h 2280605"/>
                  <a:gd name="connsiteX7" fmla="*/ 2940000 w 3152217"/>
                  <a:gd name="connsiteY7" fmla="*/ 1492509 h 2280605"/>
                  <a:gd name="connsiteX8" fmla="*/ 2539107 w 3152217"/>
                  <a:gd name="connsiteY8" fmla="*/ 1091615 h 2280605"/>
                  <a:gd name="connsiteX9" fmla="*/ 2474399 w 3152217"/>
                  <a:gd name="connsiteY9" fmla="*/ 1178324 h 2280605"/>
                  <a:gd name="connsiteX10" fmla="*/ 2907621 w 3152217"/>
                  <a:gd name="connsiteY10" fmla="*/ 1611547 h 2280605"/>
                  <a:gd name="connsiteX11" fmla="*/ 2907621 w 3152217"/>
                  <a:gd name="connsiteY11" fmla="*/ 1823764 h 2280605"/>
                  <a:gd name="connsiteX12" fmla="*/ 2695404 w 3152217"/>
                  <a:gd name="connsiteY12" fmla="*/ 1823764 h 2280605"/>
                  <a:gd name="connsiteX13" fmla="*/ 2293017 w 3152217"/>
                  <a:gd name="connsiteY13" fmla="*/ 1421376 h 2280605"/>
                  <a:gd name="connsiteX14" fmla="*/ 2228234 w 3152217"/>
                  <a:gd name="connsiteY14" fmla="*/ 1508185 h 2280605"/>
                  <a:gd name="connsiteX15" fmla="*/ 2648161 w 3152217"/>
                  <a:gd name="connsiteY15" fmla="*/ 1928112 h 2280605"/>
                  <a:gd name="connsiteX16" fmla="*/ 2648161 w 3152217"/>
                  <a:gd name="connsiteY16" fmla="*/ 2140329 h 2280605"/>
                  <a:gd name="connsiteX17" fmla="*/ 2435944 w 3152217"/>
                  <a:gd name="connsiteY17" fmla="*/ 2140329 h 2280605"/>
                  <a:gd name="connsiteX18" fmla="*/ 2046853 w 3152217"/>
                  <a:gd name="connsiteY18" fmla="*/ 1751236 h 2280605"/>
                  <a:gd name="connsiteX19" fmla="*/ 1987859 w 3152217"/>
                  <a:gd name="connsiteY19" fmla="*/ 1837486 h 2280605"/>
                  <a:gd name="connsiteX20" fmla="*/ 2218760 w 3152217"/>
                  <a:gd name="connsiteY20" fmla="*/ 2068388 h 2280605"/>
                  <a:gd name="connsiteX21" fmla="*/ 2218760 w 3152217"/>
                  <a:gd name="connsiteY21" fmla="*/ 2280605 h 2280605"/>
                  <a:gd name="connsiteX22" fmla="*/ 2006543 w 3152217"/>
                  <a:gd name="connsiteY22" fmla="*/ 2280605 h 2280605"/>
                  <a:gd name="connsiteX23" fmla="*/ 1798691 w 3152217"/>
                  <a:gd name="connsiteY23" fmla="*/ 2072751 h 2280605"/>
                  <a:gd name="connsiteX24" fmla="*/ 1775643 w 3152217"/>
                  <a:gd name="connsiteY24" fmla="*/ 2049703 h 2280605"/>
                  <a:gd name="connsiteX25" fmla="*/ 1842458 w 3152217"/>
                  <a:gd name="connsiteY25" fmla="*/ 1960447 h 2280605"/>
                  <a:gd name="connsiteX26" fmla="*/ 1533525 w 3152217"/>
                  <a:gd name="connsiteY26" fmla="*/ 1548507 h 2280605"/>
                  <a:gd name="connsiteX27" fmla="*/ 1219200 w 3152217"/>
                  <a:gd name="connsiteY27" fmla="*/ 1243707 h 2280605"/>
                  <a:gd name="connsiteX28" fmla="*/ 571500 w 3152217"/>
                  <a:gd name="connsiteY28" fmla="*/ 1358007 h 2280605"/>
                  <a:gd name="connsiteX29" fmla="*/ 0 w 3152217"/>
                  <a:gd name="connsiteY29" fmla="*/ 1329432 h 2280605"/>
                  <a:gd name="connsiteX30" fmla="*/ 0 w 3152217"/>
                  <a:gd name="connsiteY30" fmla="*/ 14982 h 2280605"/>
                  <a:gd name="connsiteX31" fmla="*/ 390525 w 3152217"/>
                  <a:gd name="connsiteY31" fmla="*/ 24507 h 2280605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400050 w 3152217"/>
                  <a:gd name="connsiteY0" fmla="*/ 0 h 2284673"/>
                  <a:gd name="connsiteX1" fmla="*/ 95250 w 3152217"/>
                  <a:gd name="connsiteY1" fmla="*/ 276225 h 2284673"/>
                  <a:gd name="connsiteX2" fmla="*/ 1352550 w 3152217"/>
                  <a:gd name="connsiteY2" fmla="*/ 152400 h 2284673"/>
                  <a:gd name="connsiteX3" fmla="*/ 2314575 w 3152217"/>
                  <a:gd name="connsiteY3" fmla="*/ 352425 h 2284673"/>
                  <a:gd name="connsiteX4" fmla="*/ 2724150 w 3152217"/>
                  <a:gd name="connsiteY4" fmla="*/ 847725 h 2284673"/>
                  <a:gd name="connsiteX5" fmla="*/ 3152217 w 3152217"/>
                  <a:gd name="connsiteY5" fmla="*/ 1284360 h 2284673"/>
                  <a:gd name="connsiteX6" fmla="*/ 3152217 w 3152217"/>
                  <a:gd name="connsiteY6" fmla="*/ 1496577 h 2284673"/>
                  <a:gd name="connsiteX7" fmla="*/ 2940000 w 3152217"/>
                  <a:gd name="connsiteY7" fmla="*/ 1496577 h 2284673"/>
                  <a:gd name="connsiteX8" fmla="*/ 2539107 w 3152217"/>
                  <a:gd name="connsiteY8" fmla="*/ 1095683 h 2284673"/>
                  <a:gd name="connsiteX9" fmla="*/ 2474399 w 3152217"/>
                  <a:gd name="connsiteY9" fmla="*/ 1182392 h 2284673"/>
                  <a:gd name="connsiteX10" fmla="*/ 2907621 w 3152217"/>
                  <a:gd name="connsiteY10" fmla="*/ 1615615 h 2284673"/>
                  <a:gd name="connsiteX11" fmla="*/ 2907621 w 3152217"/>
                  <a:gd name="connsiteY11" fmla="*/ 1827832 h 2284673"/>
                  <a:gd name="connsiteX12" fmla="*/ 2695404 w 3152217"/>
                  <a:gd name="connsiteY12" fmla="*/ 1827832 h 2284673"/>
                  <a:gd name="connsiteX13" fmla="*/ 2293017 w 3152217"/>
                  <a:gd name="connsiteY13" fmla="*/ 1425444 h 2284673"/>
                  <a:gd name="connsiteX14" fmla="*/ 2228234 w 3152217"/>
                  <a:gd name="connsiteY14" fmla="*/ 1512253 h 2284673"/>
                  <a:gd name="connsiteX15" fmla="*/ 2648161 w 3152217"/>
                  <a:gd name="connsiteY15" fmla="*/ 1932180 h 2284673"/>
                  <a:gd name="connsiteX16" fmla="*/ 2648161 w 3152217"/>
                  <a:gd name="connsiteY16" fmla="*/ 2144397 h 2284673"/>
                  <a:gd name="connsiteX17" fmla="*/ 2435944 w 3152217"/>
                  <a:gd name="connsiteY17" fmla="*/ 2144397 h 2284673"/>
                  <a:gd name="connsiteX18" fmla="*/ 2046853 w 3152217"/>
                  <a:gd name="connsiteY18" fmla="*/ 1755304 h 2284673"/>
                  <a:gd name="connsiteX19" fmla="*/ 1987859 w 3152217"/>
                  <a:gd name="connsiteY19" fmla="*/ 1841554 h 2284673"/>
                  <a:gd name="connsiteX20" fmla="*/ 2218760 w 3152217"/>
                  <a:gd name="connsiteY20" fmla="*/ 2072456 h 2284673"/>
                  <a:gd name="connsiteX21" fmla="*/ 2218760 w 3152217"/>
                  <a:gd name="connsiteY21" fmla="*/ 2284673 h 2284673"/>
                  <a:gd name="connsiteX22" fmla="*/ 2006543 w 3152217"/>
                  <a:gd name="connsiteY22" fmla="*/ 2284673 h 2284673"/>
                  <a:gd name="connsiteX23" fmla="*/ 1798691 w 3152217"/>
                  <a:gd name="connsiteY23" fmla="*/ 2076819 h 2284673"/>
                  <a:gd name="connsiteX24" fmla="*/ 1775643 w 3152217"/>
                  <a:gd name="connsiteY24" fmla="*/ 2053771 h 2284673"/>
                  <a:gd name="connsiteX25" fmla="*/ 1842458 w 3152217"/>
                  <a:gd name="connsiteY25" fmla="*/ 1964515 h 2284673"/>
                  <a:gd name="connsiteX26" fmla="*/ 1533525 w 3152217"/>
                  <a:gd name="connsiteY26" fmla="*/ 1552575 h 2284673"/>
                  <a:gd name="connsiteX27" fmla="*/ 1219200 w 3152217"/>
                  <a:gd name="connsiteY27" fmla="*/ 1247775 h 2284673"/>
                  <a:gd name="connsiteX28" fmla="*/ 571500 w 3152217"/>
                  <a:gd name="connsiteY28" fmla="*/ 1362075 h 2284673"/>
                  <a:gd name="connsiteX29" fmla="*/ 0 w 3152217"/>
                  <a:gd name="connsiteY29" fmla="*/ 1333500 h 2284673"/>
                  <a:gd name="connsiteX30" fmla="*/ 0 w 3152217"/>
                  <a:gd name="connsiteY30" fmla="*/ 19050 h 2284673"/>
                  <a:gd name="connsiteX31" fmla="*/ 400050 w 3152217"/>
                  <a:gd name="connsiteY31" fmla="*/ 0 h 2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152217" h="2284673">
                    <a:moveTo>
                      <a:pt x="400050" y="0"/>
                    </a:moveTo>
                    <a:lnTo>
                      <a:pt x="95250" y="276225"/>
                    </a:lnTo>
                    <a:cubicBezTo>
                      <a:pt x="349250" y="777875"/>
                      <a:pt x="831850" y="460375"/>
                      <a:pt x="1352550" y="152400"/>
                    </a:cubicBezTo>
                    <a:cubicBezTo>
                      <a:pt x="1641475" y="288925"/>
                      <a:pt x="1968500" y="301625"/>
                      <a:pt x="2314575" y="352425"/>
                    </a:cubicBezTo>
                    <a:cubicBezTo>
                      <a:pt x="2451100" y="603250"/>
                      <a:pt x="2587625" y="682625"/>
                      <a:pt x="2724150" y="847725"/>
                    </a:cubicBezTo>
                    <a:lnTo>
                      <a:pt x="3152217" y="1284360"/>
                    </a:lnTo>
                    <a:cubicBezTo>
                      <a:pt x="3210819" y="1342962"/>
                      <a:pt x="3210819" y="1437975"/>
                      <a:pt x="3152217" y="1496577"/>
                    </a:cubicBezTo>
                    <a:cubicBezTo>
                      <a:pt x="3093615" y="1555179"/>
                      <a:pt x="2998602" y="1555179"/>
                      <a:pt x="2940000" y="1496577"/>
                    </a:cubicBezTo>
                    <a:lnTo>
                      <a:pt x="2539107" y="1095683"/>
                    </a:lnTo>
                    <a:lnTo>
                      <a:pt x="2474399" y="1182392"/>
                    </a:lnTo>
                    <a:lnTo>
                      <a:pt x="2907621" y="1615615"/>
                    </a:lnTo>
                    <a:cubicBezTo>
                      <a:pt x="2966223" y="1674217"/>
                      <a:pt x="2966223" y="1769230"/>
                      <a:pt x="2907621" y="1827832"/>
                    </a:cubicBezTo>
                    <a:cubicBezTo>
                      <a:pt x="2849019" y="1886434"/>
                      <a:pt x="2754006" y="1886434"/>
                      <a:pt x="2695404" y="1827832"/>
                    </a:cubicBezTo>
                    <a:lnTo>
                      <a:pt x="2293017" y="1425444"/>
                    </a:lnTo>
                    <a:lnTo>
                      <a:pt x="2228234" y="1512253"/>
                    </a:lnTo>
                    <a:lnTo>
                      <a:pt x="2648161" y="1932180"/>
                    </a:lnTo>
                    <a:cubicBezTo>
                      <a:pt x="2706763" y="1990782"/>
                      <a:pt x="2706763" y="2085795"/>
                      <a:pt x="2648161" y="2144397"/>
                    </a:cubicBezTo>
                    <a:cubicBezTo>
                      <a:pt x="2589559" y="2202999"/>
                      <a:pt x="2494546" y="2202999"/>
                      <a:pt x="2435944" y="2144397"/>
                    </a:cubicBezTo>
                    <a:lnTo>
                      <a:pt x="2046853" y="1755304"/>
                    </a:lnTo>
                    <a:lnTo>
                      <a:pt x="1987859" y="1841554"/>
                    </a:lnTo>
                    <a:lnTo>
                      <a:pt x="2218760" y="2072456"/>
                    </a:lnTo>
                    <a:cubicBezTo>
                      <a:pt x="2277362" y="2131058"/>
                      <a:pt x="2277362" y="2226071"/>
                      <a:pt x="2218760" y="2284673"/>
                    </a:cubicBezTo>
                    <a:cubicBezTo>
                      <a:pt x="2160158" y="2343275"/>
                      <a:pt x="2065146" y="2343275"/>
                      <a:pt x="2006543" y="2284673"/>
                    </a:cubicBezTo>
                    <a:lnTo>
                      <a:pt x="1798691" y="2076819"/>
                    </a:lnTo>
                    <a:lnTo>
                      <a:pt x="1775643" y="2053771"/>
                    </a:lnTo>
                    <a:lnTo>
                      <a:pt x="1842458" y="1964515"/>
                    </a:lnTo>
                    <a:cubicBezTo>
                      <a:pt x="2026677" y="1607442"/>
                      <a:pt x="1697608" y="1472750"/>
                      <a:pt x="1533525" y="1552575"/>
                    </a:cubicBezTo>
                    <a:cubicBezTo>
                      <a:pt x="1555750" y="1323975"/>
                      <a:pt x="1380229" y="1237081"/>
                      <a:pt x="1219200" y="1247775"/>
                    </a:cubicBezTo>
                    <a:cubicBezTo>
                      <a:pt x="1190625" y="958850"/>
                      <a:pt x="838200" y="793750"/>
                      <a:pt x="571500" y="1362075"/>
                    </a:cubicBezTo>
                    <a:cubicBezTo>
                      <a:pt x="504825" y="1114425"/>
                      <a:pt x="276225" y="1066800"/>
                      <a:pt x="0" y="1333500"/>
                    </a:cubicBezTo>
                    <a:lnTo>
                      <a:pt x="0" y="19050"/>
                    </a:lnTo>
                    <a:lnTo>
                      <a:pt x="400050" y="0"/>
                    </a:ln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2067EB-71B0-4370-A3D5-F8F7C3D2DB60}"/>
                </a:ext>
              </a:extLst>
            </p:cNvPr>
            <p:cNvSpPr/>
            <p:nvPr/>
          </p:nvSpPr>
          <p:spPr>
            <a:xfrm>
              <a:off x="10086956" y="5003862"/>
              <a:ext cx="96340" cy="771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72321E-7AC5-419B-8A54-0E0FFDCB0703}"/>
                </a:ext>
              </a:extLst>
            </p:cNvPr>
            <p:cNvSpPr/>
            <p:nvPr/>
          </p:nvSpPr>
          <p:spPr>
            <a:xfrm>
              <a:off x="8383679" y="4982819"/>
              <a:ext cx="96340" cy="771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18EE58-9973-4B43-B34E-0FB5486747A2}"/>
                </a:ext>
              </a:extLst>
            </p:cNvPr>
            <p:cNvSpPr/>
            <p:nvPr/>
          </p:nvSpPr>
          <p:spPr>
            <a:xfrm>
              <a:off x="10180341" y="4928173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D8EC7D-167B-4300-A8D5-286600A32DE0}"/>
                </a:ext>
              </a:extLst>
            </p:cNvPr>
            <p:cNvSpPr/>
            <p:nvPr/>
          </p:nvSpPr>
          <p:spPr>
            <a:xfrm>
              <a:off x="8068038" y="4907265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E1ED16-FCC5-4405-80FD-78AA711575AD}"/>
                </a:ext>
              </a:extLst>
            </p:cNvPr>
            <p:cNvSpPr/>
            <p:nvPr/>
          </p:nvSpPr>
          <p:spPr>
            <a:xfrm>
              <a:off x="10311671" y="5619661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25897C-4676-405E-AB50-B4117EB5E912}"/>
                </a:ext>
              </a:extLst>
            </p:cNvPr>
            <p:cNvSpPr/>
            <p:nvPr/>
          </p:nvSpPr>
          <p:spPr>
            <a:xfrm>
              <a:off x="8199369" y="5634387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5FBFCAD-1229-4F95-B94A-701AF5E6B24B}"/>
              </a:ext>
            </a:extLst>
          </p:cNvPr>
          <p:cNvSpPr txBox="1"/>
          <p:nvPr/>
        </p:nvSpPr>
        <p:spPr>
          <a:xfrm>
            <a:off x="7845404" y="221334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71059B-8B43-49FE-A89E-B456AF8702CE}"/>
              </a:ext>
            </a:extLst>
          </p:cNvPr>
          <p:cNvGrpSpPr/>
          <p:nvPr/>
        </p:nvGrpSpPr>
        <p:grpSpPr>
          <a:xfrm>
            <a:off x="7625048" y="3427222"/>
            <a:ext cx="1401048" cy="1107996"/>
            <a:chOff x="2551705" y="4283314"/>
            <a:chExt cx="2357003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FA6F4E-139F-493C-BBD3-8B65DB93EBA0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2A57B6-A822-4342-8DCD-AE1CD8D6FD88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85F729-75B7-41AD-92B9-5AE1567427F4}"/>
              </a:ext>
            </a:extLst>
          </p:cNvPr>
          <p:cNvSpPr txBox="1"/>
          <p:nvPr/>
        </p:nvSpPr>
        <p:spPr>
          <a:xfrm>
            <a:off x="9780419" y="221334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EB210C-2157-4F22-97C4-F491436A8129}"/>
              </a:ext>
            </a:extLst>
          </p:cNvPr>
          <p:cNvGrpSpPr/>
          <p:nvPr/>
        </p:nvGrpSpPr>
        <p:grpSpPr>
          <a:xfrm>
            <a:off x="9560063" y="3427222"/>
            <a:ext cx="1401048" cy="1107996"/>
            <a:chOff x="2551705" y="4283314"/>
            <a:chExt cx="2357003" cy="110799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53E724-4917-4C0E-983F-9EA1B06F3E6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7537EE-0BB4-478C-8BBA-8522C548F3D8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ED549EB-FCF2-42B8-A4A5-C38C5DE5BEAF}"/>
              </a:ext>
            </a:extLst>
          </p:cNvPr>
          <p:cNvSpPr txBox="1"/>
          <p:nvPr/>
        </p:nvSpPr>
        <p:spPr>
          <a:xfrm>
            <a:off x="4016699" y="221334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FBB133-4BEE-4E7E-BE24-8E6700D04040}"/>
              </a:ext>
            </a:extLst>
          </p:cNvPr>
          <p:cNvGrpSpPr/>
          <p:nvPr/>
        </p:nvGrpSpPr>
        <p:grpSpPr>
          <a:xfrm>
            <a:off x="3796343" y="3427222"/>
            <a:ext cx="1401048" cy="1107996"/>
            <a:chOff x="2551705" y="4283314"/>
            <a:chExt cx="235700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5B2320-3C0F-4D6F-88C7-569F96EA731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68A444-7D1E-4DA2-9AF0-27D85D2A6EAD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6C94DC5-1349-4E78-BC90-4B148963E640}"/>
              </a:ext>
            </a:extLst>
          </p:cNvPr>
          <p:cNvSpPr txBox="1"/>
          <p:nvPr/>
        </p:nvSpPr>
        <p:spPr>
          <a:xfrm>
            <a:off x="5931052" y="482648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6A3EB3-8806-4B1D-A8F1-25CEA2540C08}"/>
              </a:ext>
            </a:extLst>
          </p:cNvPr>
          <p:cNvGrpSpPr/>
          <p:nvPr/>
        </p:nvGrpSpPr>
        <p:grpSpPr>
          <a:xfrm>
            <a:off x="5710696" y="3427222"/>
            <a:ext cx="1401048" cy="1107996"/>
            <a:chOff x="2551705" y="4283314"/>
            <a:chExt cx="2357003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8C9AF7-5241-46C3-8C69-0DE3B19B8027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9631E6-20F7-450C-A2A3-A5D3AA8E9EBE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A991A32-AF01-4E73-BC2A-5DB1F979EC95}"/>
              </a:ext>
            </a:extLst>
          </p:cNvPr>
          <p:cNvSpPr txBox="1"/>
          <p:nvPr/>
        </p:nvSpPr>
        <p:spPr>
          <a:xfrm>
            <a:off x="2102346" y="4826488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298A19-FA6B-4ECC-85E4-4BDA0ABE0CE4}"/>
              </a:ext>
            </a:extLst>
          </p:cNvPr>
          <p:cNvGrpSpPr/>
          <p:nvPr/>
        </p:nvGrpSpPr>
        <p:grpSpPr>
          <a:xfrm>
            <a:off x="1881990" y="3427222"/>
            <a:ext cx="1401048" cy="1107996"/>
            <a:chOff x="2551705" y="4283314"/>
            <a:chExt cx="2357003" cy="1107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90CEB-D855-4225-BE16-0632834C90D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7AE173-2151-4CC1-B115-F0928A1CA516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그룹 24">
            <a:extLst>
              <a:ext uri="{FF2B5EF4-FFF2-40B4-BE49-F238E27FC236}">
                <a16:creationId xmlns:a16="http://schemas.microsoft.com/office/drawing/2014/main" id="{C1D9EF94-BA82-48D6-B2FD-27C412B9C800}"/>
              </a:ext>
            </a:extLst>
          </p:cNvPr>
          <p:cNvGrpSpPr/>
          <p:nvPr/>
        </p:nvGrpSpPr>
        <p:grpSpPr>
          <a:xfrm rot="10800000">
            <a:off x="1575617" y="3352264"/>
            <a:ext cx="2013796" cy="2658860"/>
            <a:chOff x="1461188" y="2203612"/>
            <a:chExt cx="2149652" cy="2838234"/>
          </a:xfrm>
          <a:solidFill>
            <a:schemeClr val="accent4"/>
          </a:solidFill>
        </p:grpSpPr>
        <p:sp>
          <p:nvSpPr>
            <p:cNvPr id="40" name="막힌 원호 20">
              <a:extLst>
                <a:ext uri="{FF2B5EF4-FFF2-40B4-BE49-F238E27FC236}">
                  <a16:creationId xmlns:a16="http://schemas.microsoft.com/office/drawing/2014/main" id="{EA951101-BA12-483D-B8D3-6CE852F7159A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직사각형 22">
              <a:extLst>
                <a:ext uri="{FF2B5EF4-FFF2-40B4-BE49-F238E27FC236}">
                  <a16:creationId xmlns:a16="http://schemas.microsoft.com/office/drawing/2014/main" id="{BB93821A-7BC5-488F-96A3-B96C7A3B67F7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직사각형 55">
              <a:extLst>
                <a:ext uri="{FF2B5EF4-FFF2-40B4-BE49-F238E27FC236}">
                  <a16:creationId xmlns:a16="http://schemas.microsoft.com/office/drawing/2014/main" id="{C616E8A5-C95A-46FC-9D16-8C65EC5A94D1}"/>
                </a:ext>
              </a:extLst>
            </p:cNvPr>
            <p:cNvSpPr/>
            <p:nvPr/>
          </p:nvSpPr>
          <p:spPr>
            <a:xfrm>
              <a:off x="3508975" y="3274127"/>
              <a:ext cx="101865" cy="1767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3" name="그룹 52">
            <a:extLst>
              <a:ext uri="{FF2B5EF4-FFF2-40B4-BE49-F238E27FC236}">
                <a16:creationId xmlns:a16="http://schemas.microsoft.com/office/drawing/2014/main" id="{A52BFB4F-2C09-473A-B897-005B42993627}"/>
              </a:ext>
            </a:extLst>
          </p:cNvPr>
          <p:cNvGrpSpPr/>
          <p:nvPr/>
        </p:nvGrpSpPr>
        <p:grpSpPr>
          <a:xfrm>
            <a:off x="3496412" y="1812379"/>
            <a:ext cx="2013796" cy="2658853"/>
            <a:chOff x="1461188" y="2203612"/>
            <a:chExt cx="2149652" cy="2838233"/>
          </a:xfrm>
          <a:solidFill>
            <a:schemeClr val="accent3"/>
          </a:solidFill>
        </p:grpSpPr>
        <p:sp>
          <p:nvSpPr>
            <p:cNvPr id="44" name="막힌 원호 53">
              <a:extLst>
                <a:ext uri="{FF2B5EF4-FFF2-40B4-BE49-F238E27FC236}">
                  <a16:creationId xmlns:a16="http://schemas.microsoft.com/office/drawing/2014/main" id="{71C1536B-2C6A-467C-A1D4-35630E606FAD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직사각형 54">
              <a:extLst>
                <a:ext uri="{FF2B5EF4-FFF2-40B4-BE49-F238E27FC236}">
                  <a16:creationId xmlns:a16="http://schemas.microsoft.com/office/drawing/2014/main" id="{A1809D3F-A3EB-40E2-970A-ECC2759FFE6D}"/>
                </a:ext>
              </a:extLst>
            </p:cNvPr>
            <p:cNvSpPr/>
            <p:nvPr/>
          </p:nvSpPr>
          <p:spPr>
            <a:xfrm>
              <a:off x="1461188" y="3274122"/>
              <a:ext cx="101865" cy="1767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6" name="직사각형 56">
              <a:extLst>
                <a:ext uri="{FF2B5EF4-FFF2-40B4-BE49-F238E27FC236}">
                  <a16:creationId xmlns:a16="http://schemas.microsoft.com/office/drawing/2014/main" id="{83F4F50C-7186-44C9-B7A6-C1A6596B4F0E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7" name="그룹 61">
            <a:extLst>
              <a:ext uri="{FF2B5EF4-FFF2-40B4-BE49-F238E27FC236}">
                <a16:creationId xmlns:a16="http://schemas.microsoft.com/office/drawing/2014/main" id="{1E00C2D8-F447-4FA2-9A50-3F23E6B0F9BF}"/>
              </a:ext>
            </a:extLst>
          </p:cNvPr>
          <p:cNvGrpSpPr/>
          <p:nvPr/>
        </p:nvGrpSpPr>
        <p:grpSpPr>
          <a:xfrm rot="10800000">
            <a:off x="5410018" y="3352265"/>
            <a:ext cx="2013796" cy="2658859"/>
            <a:chOff x="1461188" y="2203612"/>
            <a:chExt cx="2149652" cy="2838233"/>
          </a:xfrm>
          <a:solidFill>
            <a:schemeClr val="accent2"/>
          </a:solidFill>
        </p:grpSpPr>
        <p:sp>
          <p:nvSpPr>
            <p:cNvPr id="48" name="막힌 원호 62">
              <a:extLst>
                <a:ext uri="{FF2B5EF4-FFF2-40B4-BE49-F238E27FC236}">
                  <a16:creationId xmlns:a16="http://schemas.microsoft.com/office/drawing/2014/main" id="{45031513-95E4-42CE-AA0F-5655F0E2AD59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9" name="직사각형 63">
              <a:extLst>
                <a:ext uri="{FF2B5EF4-FFF2-40B4-BE49-F238E27FC236}">
                  <a16:creationId xmlns:a16="http://schemas.microsoft.com/office/drawing/2014/main" id="{B2A50635-C819-46D2-A557-E68DBAC12DF0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직사각형 64">
              <a:extLst>
                <a:ext uri="{FF2B5EF4-FFF2-40B4-BE49-F238E27FC236}">
                  <a16:creationId xmlns:a16="http://schemas.microsoft.com/office/drawing/2014/main" id="{FE5CFF2A-8D02-468E-8900-AE44E6BC1C90}"/>
                </a:ext>
              </a:extLst>
            </p:cNvPr>
            <p:cNvSpPr/>
            <p:nvPr/>
          </p:nvSpPr>
          <p:spPr>
            <a:xfrm>
              <a:off x="3508975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1" name="그룹 65">
            <a:extLst>
              <a:ext uri="{FF2B5EF4-FFF2-40B4-BE49-F238E27FC236}">
                <a16:creationId xmlns:a16="http://schemas.microsoft.com/office/drawing/2014/main" id="{35913FCC-25F0-44F7-AE36-6DCF36D5C446}"/>
              </a:ext>
            </a:extLst>
          </p:cNvPr>
          <p:cNvGrpSpPr/>
          <p:nvPr/>
        </p:nvGrpSpPr>
        <p:grpSpPr>
          <a:xfrm>
            <a:off x="7318674" y="1812379"/>
            <a:ext cx="2013796" cy="2658859"/>
            <a:chOff x="1461188" y="2203612"/>
            <a:chExt cx="2149652" cy="2838233"/>
          </a:xfrm>
          <a:solidFill>
            <a:schemeClr val="accent1"/>
          </a:solidFill>
        </p:grpSpPr>
        <p:sp>
          <p:nvSpPr>
            <p:cNvPr id="52" name="막힌 원호 66">
              <a:extLst>
                <a:ext uri="{FF2B5EF4-FFF2-40B4-BE49-F238E27FC236}">
                  <a16:creationId xmlns:a16="http://schemas.microsoft.com/office/drawing/2014/main" id="{1F9301E0-5655-4ED8-8EFB-BB470637F094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3" name="직사각형 67">
              <a:extLst>
                <a:ext uri="{FF2B5EF4-FFF2-40B4-BE49-F238E27FC236}">
                  <a16:creationId xmlns:a16="http://schemas.microsoft.com/office/drawing/2014/main" id="{653A1706-C2B0-4EC0-83A6-4378E46D44D3}"/>
                </a:ext>
              </a:extLst>
            </p:cNvPr>
            <p:cNvSpPr/>
            <p:nvPr/>
          </p:nvSpPr>
          <p:spPr>
            <a:xfrm>
              <a:off x="1461188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직사각형 68">
              <a:extLst>
                <a:ext uri="{FF2B5EF4-FFF2-40B4-BE49-F238E27FC236}">
                  <a16:creationId xmlns:a16="http://schemas.microsoft.com/office/drawing/2014/main" id="{567132CC-DC69-4A92-938B-27F41DC3FE95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5" name="그룹 23">
            <a:extLst>
              <a:ext uri="{FF2B5EF4-FFF2-40B4-BE49-F238E27FC236}">
                <a16:creationId xmlns:a16="http://schemas.microsoft.com/office/drawing/2014/main" id="{DE349DB6-FAFC-4F76-8B14-52620A69780E}"/>
              </a:ext>
            </a:extLst>
          </p:cNvPr>
          <p:cNvGrpSpPr/>
          <p:nvPr/>
        </p:nvGrpSpPr>
        <p:grpSpPr>
          <a:xfrm>
            <a:off x="1372944" y="3222994"/>
            <a:ext cx="378655" cy="337248"/>
            <a:chOff x="1249118" y="3971544"/>
            <a:chExt cx="404200" cy="360000"/>
          </a:xfrm>
          <a:solidFill>
            <a:schemeClr val="accent4"/>
          </a:solidFill>
        </p:grpSpPr>
        <p:sp>
          <p:nvSpPr>
            <p:cNvPr id="56" name="사각형: 둥근 모서리 21">
              <a:extLst>
                <a:ext uri="{FF2B5EF4-FFF2-40B4-BE49-F238E27FC236}">
                  <a16:creationId xmlns:a16="http://schemas.microsoft.com/office/drawing/2014/main" id="{E7B10D1D-77EF-4113-AFA7-2D219736791B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사각형: 둥근 모서리 69">
              <a:extLst>
                <a:ext uri="{FF2B5EF4-FFF2-40B4-BE49-F238E27FC236}">
                  <a16:creationId xmlns:a16="http://schemas.microsoft.com/office/drawing/2014/main" id="{357CA9C0-E92F-4F59-834F-4AB3B428D2F8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8" name="그룹 71">
            <a:extLst>
              <a:ext uri="{FF2B5EF4-FFF2-40B4-BE49-F238E27FC236}">
                <a16:creationId xmlns:a16="http://schemas.microsoft.com/office/drawing/2014/main" id="{CFB08CD2-ECCF-409E-B94A-25C7E6355AEB}"/>
              </a:ext>
            </a:extLst>
          </p:cNvPr>
          <p:cNvGrpSpPr/>
          <p:nvPr/>
        </p:nvGrpSpPr>
        <p:grpSpPr>
          <a:xfrm rot="10800000">
            <a:off x="3421277" y="4248549"/>
            <a:ext cx="378655" cy="337248"/>
            <a:chOff x="1249118" y="3971544"/>
            <a:chExt cx="404200" cy="360000"/>
          </a:xfrm>
          <a:solidFill>
            <a:schemeClr val="accent3"/>
          </a:solidFill>
        </p:grpSpPr>
        <p:sp>
          <p:nvSpPr>
            <p:cNvPr id="59" name="사각형: 둥근 모서리 72">
              <a:extLst>
                <a:ext uri="{FF2B5EF4-FFF2-40B4-BE49-F238E27FC236}">
                  <a16:creationId xmlns:a16="http://schemas.microsoft.com/office/drawing/2014/main" id="{1768A490-0D9D-46E2-87DF-3960E734D07A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사각형: 둥근 모서리 73">
              <a:extLst>
                <a:ext uri="{FF2B5EF4-FFF2-40B4-BE49-F238E27FC236}">
                  <a16:creationId xmlns:a16="http://schemas.microsoft.com/office/drawing/2014/main" id="{8F5CA36D-A534-4AC8-8E9B-CF9E5A8EB2E0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1" name="직사각형 74">
            <a:extLst>
              <a:ext uri="{FF2B5EF4-FFF2-40B4-BE49-F238E27FC236}">
                <a16:creationId xmlns:a16="http://schemas.microsoft.com/office/drawing/2014/main" id="{7ACB7192-8CDE-4499-846D-4C428DB690F1}"/>
              </a:ext>
            </a:extLst>
          </p:cNvPr>
          <p:cNvSpPr/>
          <p:nvPr/>
        </p:nvSpPr>
        <p:spPr>
          <a:xfrm>
            <a:off x="9237043" y="3333738"/>
            <a:ext cx="101865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2" name="그룹 75">
            <a:extLst>
              <a:ext uri="{FF2B5EF4-FFF2-40B4-BE49-F238E27FC236}">
                <a16:creationId xmlns:a16="http://schemas.microsoft.com/office/drawing/2014/main" id="{D8A3B781-C575-4D77-85BC-BBA66D3120DB}"/>
              </a:ext>
            </a:extLst>
          </p:cNvPr>
          <p:cNvGrpSpPr/>
          <p:nvPr/>
        </p:nvGrpSpPr>
        <p:grpSpPr>
          <a:xfrm rot="10800000">
            <a:off x="7238912" y="4248548"/>
            <a:ext cx="378655" cy="337248"/>
            <a:chOff x="1249118" y="3971544"/>
            <a:chExt cx="404200" cy="360000"/>
          </a:xfrm>
        </p:grpSpPr>
        <p:sp>
          <p:nvSpPr>
            <p:cNvPr id="63" name="사각형: 둥근 모서리 76">
              <a:extLst>
                <a:ext uri="{FF2B5EF4-FFF2-40B4-BE49-F238E27FC236}">
                  <a16:creationId xmlns:a16="http://schemas.microsoft.com/office/drawing/2014/main" id="{D999E111-FA26-45B8-9FD9-7D3B31AE8C1F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사각형: 둥근 모서리 77">
              <a:extLst>
                <a:ext uri="{FF2B5EF4-FFF2-40B4-BE49-F238E27FC236}">
                  <a16:creationId xmlns:a16="http://schemas.microsoft.com/office/drawing/2014/main" id="{F522F3B8-3B60-4205-9F77-2419FCD43894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5" name="그룹 78">
            <a:extLst>
              <a:ext uri="{FF2B5EF4-FFF2-40B4-BE49-F238E27FC236}">
                <a16:creationId xmlns:a16="http://schemas.microsoft.com/office/drawing/2014/main" id="{845E1ED6-0C63-4BF4-99C0-80736AF1C827}"/>
              </a:ext>
            </a:extLst>
          </p:cNvPr>
          <p:cNvGrpSpPr/>
          <p:nvPr/>
        </p:nvGrpSpPr>
        <p:grpSpPr>
          <a:xfrm>
            <a:off x="9033240" y="3222994"/>
            <a:ext cx="378655" cy="337248"/>
            <a:chOff x="1249118" y="3971544"/>
            <a:chExt cx="404200" cy="360000"/>
          </a:xfrm>
          <a:solidFill>
            <a:schemeClr val="accent6"/>
          </a:solidFill>
        </p:grpSpPr>
        <p:sp>
          <p:nvSpPr>
            <p:cNvPr id="66" name="사각형: 둥근 모서리 79">
              <a:extLst>
                <a:ext uri="{FF2B5EF4-FFF2-40B4-BE49-F238E27FC236}">
                  <a16:creationId xmlns:a16="http://schemas.microsoft.com/office/drawing/2014/main" id="{02B361C6-48FE-460D-A639-4A94BA8BE160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사각형: 둥근 모서리 80">
              <a:extLst>
                <a:ext uri="{FF2B5EF4-FFF2-40B4-BE49-F238E27FC236}">
                  <a16:creationId xmlns:a16="http://schemas.microsoft.com/office/drawing/2014/main" id="{7806C94D-F50C-43B2-BB5B-82C409464701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8" name="그룹 81">
            <a:extLst>
              <a:ext uri="{FF2B5EF4-FFF2-40B4-BE49-F238E27FC236}">
                <a16:creationId xmlns:a16="http://schemas.microsoft.com/office/drawing/2014/main" id="{AE334B10-813B-4856-AE03-DBFF60DC9A0E}"/>
              </a:ext>
            </a:extLst>
          </p:cNvPr>
          <p:cNvGrpSpPr/>
          <p:nvPr/>
        </p:nvGrpSpPr>
        <p:grpSpPr>
          <a:xfrm>
            <a:off x="5212800" y="3222994"/>
            <a:ext cx="378655" cy="337248"/>
            <a:chOff x="1249118" y="3971544"/>
            <a:chExt cx="404200" cy="360000"/>
          </a:xfrm>
          <a:solidFill>
            <a:schemeClr val="accent2"/>
          </a:solidFill>
        </p:grpSpPr>
        <p:sp>
          <p:nvSpPr>
            <p:cNvPr id="69" name="사각형: 둥근 모서리 82">
              <a:extLst>
                <a:ext uri="{FF2B5EF4-FFF2-40B4-BE49-F238E27FC236}">
                  <a16:creationId xmlns:a16="http://schemas.microsoft.com/office/drawing/2014/main" id="{C730DCB7-F272-4962-AC0C-EFC5E7D4A8C1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사각형: 둥근 모서리 83">
              <a:extLst>
                <a:ext uri="{FF2B5EF4-FFF2-40B4-BE49-F238E27FC236}">
                  <a16:creationId xmlns:a16="http://schemas.microsoft.com/office/drawing/2014/main" id="{89D0DD9F-72CB-4D53-AA94-3C62804B140D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AAB6D05-8A78-45F6-AE76-43F25DC2B1D1}"/>
              </a:ext>
            </a:extLst>
          </p:cNvPr>
          <p:cNvGrpSpPr/>
          <p:nvPr/>
        </p:nvGrpSpPr>
        <p:grpSpPr>
          <a:xfrm>
            <a:off x="847633" y="1185497"/>
            <a:ext cx="2013858" cy="1957424"/>
            <a:chOff x="847633" y="1185497"/>
            <a:chExt cx="2013858" cy="1957424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777527B-7DD4-46EB-8BA3-1A6BA9E8CDE1}"/>
                </a:ext>
              </a:extLst>
            </p:cNvPr>
            <p:cNvSpPr/>
            <p:nvPr/>
          </p:nvSpPr>
          <p:spPr>
            <a:xfrm rot="253268">
              <a:off x="1092529" y="1185497"/>
              <a:ext cx="1557698" cy="1957424"/>
            </a:xfrm>
            <a:custGeom>
              <a:avLst/>
              <a:gdLst>
                <a:gd name="connsiteX0" fmla="*/ 617887 w 2350671"/>
                <a:gd name="connsiteY0" fmla="*/ 2909364 h 2953884"/>
                <a:gd name="connsiteX1" fmla="*/ 587121 w 2350671"/>
                <a:gd name="connsiteY1" fmla="*/ 2937463 h 2953884"/>
                <a:gd name="connsiteX2" fmla="*/ 265747 w 2350671"/>
                <a:gd name="connsiteY2" fmla="*/ 2953750 h 2953884"/>
                <a:gd name="connsiteX3" fmla="*/ 243459 w 2350671"/>
                <a:gd name="connsiteY3" fmla="*/ 2937558 h 2953884"/>
                <a:gd name="connsiteX4" fmla="*/ 234696 w 2350671"/>
                <a:gd name="connsiteY4" fmla="*/ 2908030 h 2953884"/>
                <a:gd name="connsiteX5" fmla="*/ 206978 w 2350671"/>
                <a:gd name="connsiteY5" fmla="*/ 2477786 h 2953884"/>
                <a:gd name="connsiteX6" fmla="*/ 191167 w 2350671"/>
                <a:gd name="connsiteY6" fmla="*/ 2216610 h 2953884"/>
                <a:gd name="connsiteX7" fmla="*/ 187547 w 2350671"/>
                <a:gd name="connsiteY7" fmla="*/ 2173177 h 2953884"/>
                <a:gd name="connsiteX8" fmla="*/ 217170 w 2350671"/>
                <a:gd name="connsiteY8" fmla="*/ 2079260 h 2953884"/>
                <a:gd name="connsiteX9" fmla="*/ 587216 w 2350671"/>
                <a:gd name="connsiteY9" fmla="*/ 1557385 h 2953884"/>
                <a:gd name="connsiteX10" fmla="*/ 719614 w 2350671"/>
                <a:gd name="connsiteY10" fmla="*/ 1368885 h 2953884"/>
                <a:gd name="connsiteX11" fmla="*/ 548449 w 2350671"/>
                <a:gd name="connsiteY11" fmla="*/ 1509760 h 2953884"/>
                <a:gd name="connsiteX12" fmla="*/ 339280 w 2350671"/>
                <a:gd name="connsiteY12" fmla="*/ 1682639 h 2953884"/>
                <a:gd name="connsiteX13" fmla="*/ 302800 w 2350671"/>
                <a:gd name="connsiteY13" fmla="*/ 1710738 h 2953884"/>
                <a:gd name="connsiteX14" fmla="*/ 275749 w 2350671"/>
                <a:gd name="connsiteY14" fmla="*/ 1699975 h 2953884"/>
                <a:gd name="connsiteX15" fmla="*/ 245745 w 2350671"/>
                <a:gd name="connsiteY15" fmla="*/ 1540717 h 2953884"/>
                <a:gd name="connsiteX16" fmla="*/ 210407 w 2350671"/>
                <a:gd name="connsiteY16" fmla="*/ 1345740 h 2953884"/>
                <a:gd name="connsiteX17" fmla="*/ 198691 w 2350671"/>
                <a:gd name="connsiteY17" fmla="*/ 1276588 h 2953884"/>
                <a:gd name="connsiteX18" fmla="*/ 228790 w 2350671"/>
                <a:gd name="connsiteY18" fmla="*/ 1227915 h 2953884"/>
                <a:gd name="connsiteX19" fmla="*/ 452914 w 2350671"/>
                <a:gd name="connsiteY19" fmla="*/ 1117997 h 2953884"/>
                <a:gd name="connsiteX20" fmla="*/ 668750 w 2350671"/>
                <a:gd name="connsiteY20" fmla="*/ 1013508 h 2953884"/>
                <a:gd name="connsiteX21" fmla="*/ 708184 w 2350671"/>
                <a:gd name="connsiteY21" fmla="*/ 999411 h 2953884"/>
                <a:gd name="connsiteX22" fmla="*/ 833342 w 2350671"/>
                <a:gd name="connsiteY22" fmla="*/ 939784 h 2953884"/>
                <a:gd name="connsiteX23" fmla="*/ 664940 w 2350671"/>
                <a:gd name="connsiteY23" fmla="*/ 944832 h 2953884"/>
                <a:gd name="connsiteX24" fmla="*/ 248507 w 2350671"/>
                <a:gd name="connsiteY24" fmla="*/ 966930 h 2953884"/>
                <a:gd name="connsiteX25" fmla="*/ 103346 w 2350671"/>
                <a:gd name="connsiteY25" fmla="*/ 975408 h 2953884"/>
                <a:gd name="connsiteX26" fmla="*/ 81724 w 2350671"/>
                <a:gd name="connsiteY26" fmla="*/ 958453 h 2953884"/>
                <a:gd name="connsiteX27" fmla="*/ 35147 w 2350671"/>
                <a:gd name="connsiteY27" fmla="*/ 615648 h 2953884"/>
                <a:gd name="connsiteX28" fmla="*/ 2191 w 2350671"/>
                <a:gd name="connsiteY28" fmla="*/ 378381 h 2953884"/>
                <a:gd name="connsiteX29" fmla="*/ 0 w 2350671"/>
                <a:gd name="connsiteY29" fmla="*/ 345996 h 2953884"/>
                <a:gd name="connsiteX30" fmla="*/ 123349 w 2350671"/>
                <a:gd name="connsiteY30" fmla="*/ 388287 h 2953884"/>
                <a:gd name="connsiteX31" fmla="*/ 723138 w 2350671"/>
                <a:gd name="connsiteY31" fmla="*/ 597456 h 2953884"/>
                <a:gd name="connsiteX32" fmla="*/ 1051370 w 2350671"/>
                <a:gd name="connsiteY32" fmla="*/ 711756 h 2953884"/>
                <a:gd name="connsiteX33" fmla="*/ 1140523 w 2350671"/>
                <a:gd name="connsiteY33" fmla="*/ 717185 h 2953884"/>
                <a:gd name="connsiteX34" fmla="*/ 1269873 w 2350671"/>
                <a:gd name="connsiteY34" fmla="*/ 665845 h 2953884"/>
                <a:gd name="connsiteX35" fmla="*/ 1791081 w 2350671"/>
                <a:gd name="connsiteY35" fmla="*/ 152638 h 2953884"/>
                <a:gd name="connsiteX36" fmla="*/ 1832229 w 2350671"/>
                <a:gd name="connsiteY36" fmla="*/ 111966 h 2953884"/>
                <a:gd name="connsiteX37" fmla="*/ 1990249 w 2350671"/>
                <a:gd name="connsiteY37" fmla="*/ 25956 h 2953884"/>
                <a:gd name="connsiteX38" fmla="*/ 2096262 w 2350671"/>
                <a:gd name="connsiteY38" fmla="*/ 1572 h 2953884"/>
                <a:gd name="connsiteX39" fmla="*/ 2124933 w 2350671"/>
                <a:gd name="connsiteY39" fmla="*/ 16145 h 2953884"/>
                <a:gd name="connsiteX40" fmla="*/ 2347341 w 2350671"/>
                <a:gd name="connsiteY40" fmla="*/ 600789 h 2953884"/>
                <a:gd name="connsiteX41" fmla="*/ 2340007 w 2350671"/>
                <a:gd name="connsiteY41" fmla="*/ 638889 h 2953884"/>
                <a:gd name="connsiteX42" fmla="*/ 2208657 w 2350671"/>
                <a:gd name="connsiteY42" fmla="*/ 780907 h 2953884"/>
                <a:gd name="connsiteX43" fmla="*/ 2137791 w 2350671"/>
                <a:gd name="connsiteY43" fmla="*/ 810625 h 2953884"/>
                <a:gd name="connsiteX44" fmla="*/ 1790986 w 2350671"/>
                <a:gd name="connsiteY44" fmla="*/ 876729 h 2953884"/>
                <a:gd name="connsiteX45" fmla="*/ 1408462 w 2350671"/>
                <a:gd name="connsiteY45" fmla="*/ 948928 h 2953884"/>
                <a:gd name="connsiteX46" fmla="*/ 1409033 w 2350671"/>
                <a:gd name="connsiteY46" fmla="*/ 983409 h 2953884"/>
                <a:gd name="connsiteX47" fmla="*/ 1610677 w 2350671"/>
                <a:gd name="connsiteY47" fmla="*/ 1179433 h 2953884"/>
                <a:gd name="connsiteX48" fmla="*/ 1880235 w 2350671"/>
                <a:gd name="connsiteY48" fmla="*/ 1441180 h 2953884"/>
                <a:gd name="connsiteX49" fmla="*/ 1880045 w 2350671"/>
                <a:gd name="connsiteY49" fmla="*/ 1492806 h 2953884"/>
                <a:gd name="connsiteX50" fmla="*/ 1699546 w 2350671"/>
                <a:gd name="connsiteY50" fmla="*/ 1647111 h 2953884"/>
                <a:gd name="connsiteX51" fmla="*/ 1519333 w 2350671"/>
                <a:gd name="connsiteY51" fmla="*/ 1801892 h 2953884"/>
                <a:gd name="connsiteX52" fmla="*/ 1465136 w 2350671"/>
                <a:gd name="connsiteY52" fmla="*/ 1846659 h 2953884"/>
                <a:gd name="connsiteX53" fmla="*/ 1421606 w 2350671"/>
                <a:gd name="connsiteY53" fmla="*/ 1834467 h 2953884"/>
                <a:gd name="connsiteX54" fmla="*/ 1333405 w 2350671"/>
                <a:gd name="connsiteY54" fmla="*/ 1580245 h 2953884"/>
                <a:gd name="connsiteX55" fmla="*/ 1152811 w 2350671"/>
                <a:gd name="connsiteY55" fmla="*/ 1078659 h 2953884"/>
                <a:gd name="connsiteX56" fmla="*/ 1134999 w 2350671"/>
                <a:gd name="connsiteY56" fmla="*/ 1041702 h 2953884"/>
                <a:gd name="connsiteX57" fmla="*/ 1027843 w 2350671"/>
                <a:gd name="connsiteY57" fmla="*/ 1285732 h 2953884"/>
                <a:gd name="connsiteX58" fmla="*/ 887063 w 2350671"/>
                <a:gd name="connsiteY58" fmla="*/ 1607677 h 2953884"/>
                <a:gd name="connsiteX59" fmla="*/ 717423 w 2350671"/>
                <a:gd name="connsiteY59" fmla="*/ 1996583 h 2953884"/>
                <a:gd name="connsiteX60" fmla="*/ 695420 w 2350671"/>
                <a:gd name="connsiteY60" fmla="*/ 2045160 h 2953884"/>
                <a:gd name="connsiteX61" fmla="*/ 667798 w 2350671"/>
                <a:gd name="connsiteY61" fmla="*/ 2158794 h 2953884"/>
                <a:gd name="connsiteX62" fmla="*/ 660178 w 2350671"/>
                <a:gd name="connsiteY62" fmla="*/ 2279380 h 2953884"/>
                <a:gd name="connsiteX63" fmla="*/ 643223 w 2350671"/>
                <a:gd name="connsiteY63" fmla="*/ 2585609 h 2953884"/>
                <a:gd name="connsiteX64" fmla="*/ 631698 w 2350671"/>
                <a:gd name="connsiteY64" fmla="*/ 2807541 h 2953884"/>
                <a:gd name="connsiteX65" fmla="*/ 625888 w 2350671"/>
                <a:gd name="connsiteY65" fmla="*/ 2889456 h 2953884"/>
                <a:gd name="connsiteX66" fmla="*/ 617887 w 2350671"/>
                <a:gd name="connsiteY66" fmla="*/ 2909364 h 29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350671" h="2953884">
                  <a:moveTo>
                    <a:pt x="617887" y="2909364"/>
                  </a:moveTo>
                  <a:cubicBezTo>
                    <a:pt x="618554" y="2930795"/>
                    <a:pt x="607981" y="2936605"/>
                    <a:pt x="587121" y="2937463"/>
                  </a:cubicBezTo>
                  <a:cubicBezTo>
                    <a:pt x="479965" y="2941844"/>
                    <a:pt x="372809" y="2947559"/>
                    <a:pt x="265747" y="2953750"/>
                  </a:cubicBezTo>
                  <a:cubicBezTo>
                    <a:pt x="251841" y="2954512"/>
                    <a:pt x="244030" y="2952417"/>
                    <a:pt x="243459" y="2937558"/>
                  </a:cubicBezTo>
                  <a:cubicBezTo>
                    <a:pt x="235744" y="2929176"/>
                    <a:pt x="235458" y="2918603"/>
                    <a:pt x="234696" y="2908030"/>
                  </a:cubicBezTo>
                  <a:cubicBezTo>
                    <a:pt x="224314" y="2764679"/>
                    <a:pt x="216694" y="2621137"/>
                    <a:pt x="206978" y="2477786"/>
                  </a:cubicBezTo>
                  <a:cubicBezTo>
                    <a:pt x="201073" y="2390823"/>
                    <a:pt x="195644" y="2303764"/>
                    <a:pt x="191167" y="2216610"/>
                  </a:cubicBezTo>
                  <a:cubicBezTo>
                    <a:pt x="190405" y="2202037"/>
                    <a:pt x="188404" y="2187655"/>
                    <a:pt x="187547" y="2173177"/>
                  </a:cubicBezTo>
                  <a:cubicBezTo>
                    <a:pt x="183452" y="2137458"/>
                    <a:pt x="196501" y="2108311"/>
                    <a:pt x="217170" y="2079260"/>
                  </a:cubicBezTo>
                  <a:cubicBezTo>
                    <a:pt x="340900" y="1905619"/>
                    <a:pt x="464248" y="1731502"/>
                    <a:pt x="587216" y="1557385"/>
                  </a:cubicBezTo>
                  <a:cubicBezTo>
                    <a:pt x="632174" y="1493663"/>
                    <a:pt x="677228" y="1430036"/>
                    <a:pt x="719614" y="1368885"/>
                  </a:cubicBezTo>
                  <a:cubicBezTo>
                    <a:pt x="665512" y="1415844"/>
                    <a:pt x="606171" y="1461850"/>
                    <a:pt x="548449" y="1509760"/>
                  </a:cubicBezTo>
                  <a:cubicBezTo>
                    <a:pt x="478822" y="1567482"/>
                    <a:pt x="408908" y="1624917"/>
                    <a:pt x="339280" y="1682639"/>
                  </a:cubicBezTo>
                  <a:cubicBezTo>
                    <a:pt x="327470" y="1692450"/>
                    <a:pt x="315468" y="1702070"/>
                    <a:pt x="302800" y="1710738"/>
                  </a:cubicBezTo>
                  <a:cubicBezTo>
                    <a:pt x="287084" y="1721406"/>
                    <a:pt x="279559" y="1718453"/>
                    <a:pt x="275749" y="1699975"/>
                  </a:cubicBezTo>
                  <a:cubicBezTo>
                    <a:pt x="264700" y="1647111"/>
                    <a:pt x="255270" y="1593866"/>
                    <a:pt x="245745" y="1540717"/>
                  </a:cubicBezTo>
                  <a:cubicBezTo>
                    <a:pt x="234029" y="1475756"/>
                    <a:pt x="223361" y="1410510"/>
                    <a:pt x="210407" y="1345740"/>
                  </a:cubicBezTo>
                  <a:cubicBezTo>
                    <a:pt x="205835" y="1322880"/>
                    <a:pt x="202597" y="1299639"/>
                    <a:pt x="198691" y="1276588"/>
                  </a:cubicBezTo>
                  <a:cubicBezTo>
                    <a:pt x="194501" y="1251728"/>
                    <a:pt x="202311" y="1240774"/>
                    <a:pt x="228790" y="1227915"/>
                  </a:cubicBezTo>
                  <a:cubicBezTo>
                    <a:pt x="303752" y="1191720"/>
                    <a:pt x="378523" y="1155144"/>
                    <a:pt x="452914" y="1117997"/>
                  </a:cubicBezTo>
                  <a:cubicBezTo>
                    <a:pt x="524447" y="1082278"/>
                    <a:pt x="597503" y="1049798"/>
                    <a:pt x="668750" y="1013508"/>
                  </a:cubicBezTo>
                  <a:cubicBezTo>
                    <a:pt x="681419" y="1007031"/>
                    <a:pt x="695706" y="1005983"/>
                    <a:pt x="708184" y="999411"/>
                  </a:cubicBezTo>
                  <a:cubicBezTo>
                    <a:pt x="752570" y="985409"/>
                    <a:pt x="791909" y="960834"/>
                    <a:pt x="833342" y="939784"/>
                  </a:cubicBezTo>
                  <a:cubicBezTo>
                    <a:pt x="776669" y="935498"/>
                    <a:pt x="720852" y="942070"/>
                    <a:pt x="664940" y="944832"/>
                  </a:cubicBezTo>
                  <a:cubicBezTo>
                    <a:pt x="526066" y="951690"/>
                    <a:pt x="387287" y="959501"/>
                    <a:pt x="248507" y="966930"/>
                  </a:cubicBezTo>
                  <a:cubicBezTo>
                    <a:pt x="200120" y="969502"/>
                    <a:pt x="151638" y="971883"/>
                    <a:pt x="103346" y="975408"/>
                  </a:cubicBezTo>
                  <a:cubicBezTo>
                    <a:pt x="89535" y="976360"/>
                    <a:pt x="83725" y="973979"/>
                    <a:pt x="81724" y="958453"/>
                  </a:cubicBezTo>
                  <a:cubicBezTo>
                    <a:pt x="66865" y="844058"/>
                    <a:pt x="50863" y="729853"/>
                    <a:pt x="35147" y="615648"/>
                  </a:cubicBezTo>
                  <a:cubicBezTo>
                    <a:pt x="24194" y="536591"/>
                    <a:pt x="13049" y="457533"/>
                    <a:pt x="2191" y="378381"/>
                  </a:cubicBezTo>
                  <a:cubicBezTo>
                    <a:pt x="857" y="368856"/>
                    <a:pt x="857" y="359140"/>
                    <a:pt x="0" y="345996"/>
                  </a:cubicBezTo>
                  <a:cubicBezTo>
                    <a:pt x="42481" y="360569"/>
                    <a:pt x="82963" y="374285"/>
                    <a:pt x="123349" y="388287"/>
                  </a:cubicBezTo>
                  <a:cubicBezTo>
                    <a:pt x="323279" y="457914"/>
                    <a:pt x="523208" y="527733"/>
                    <a:pt x="723138" y="597456"/>
                  </a:cubicBezTo>
                  <a:cubicBezTo>
                    <a:pt x="832485" y="635651"/>
                    <a:pt x="941832" y="674132"/>
                    <a:pt x="1051370" y="711756"/>
                  </a:cubicBezTo>
                  <a:cubicBezTo>
                    <a:pt x="1080135" y="721662"/>
                    <a:pt x="1110806" y="715947"/>
                    <a:pt x="1140523" y="717185"/>
                  </a:cubicBezTo>
                  <a:cubicBezTo>
                    <a:pt x="1216152" y="720423"/>
                    <a:pt x="1215866" y="719090"/>
                    <a:pt x="1269873" y="665845"/>
                  </a:cubicBezTo>
                  <a:cubicBezTo>
                    <a:pt x="1443418" y="494586"/>
                    <a:pt x="1617250" y="323612"/>
                    <a:pt x="1791081" y="152638"/>
                  </a:cubicBezTo>
                  <a:cubicBezTo>
                    <a:pt x="1804892" y="139113"/>
                    <a:pt x="1820989" y="127302"/>
                    <a:pt x="1832229" y="111966"/>
                  </a:cubicBezTo>
                  <a:cubicBezTo>
                    <a:pt x="1871567" y="58055"/>
                    <a:pt x="1927003" y="36147"/>
                    <a:pt x="1990249" y="25956"/>
                  </a:cubicBezTo>
                  <a:cubicBezTo>
                    <a:pt x="2025968" y="20145"/>
                    <a:pt x="2061115" y="10525"/>
                    <a:pt x="2096262" y="1572"/>
                  </a:cubicBezTo>
                  <a:cubicBezTo>
                    <a:pt x="2111311" y="-2238"/>
                    <a:pt x="2118932" y="238"/>
                    <a:pt x="2124933" y="16145"/>
                  </a:cubicBezTo>
                  <a:cubicBezTo>
                    <a:pt x="2198561" y="211217"/>
                    <a:pt x="2272856" y="406098"/>
                    <a:pt x="2347341" y="600789"/>
                  </a:cubicBezTo>
                  <a:cubicBezTo>
                    <a:pt x="2353056" y="615839"/>
                    <a:pt x="2351913" y="626507"/>
                    <a:pt x="2340007" y="638889"/>
                  </a:cubicBezTo>
                  <a:cubicBezTo>
                    <a:pt x="2295239" y="685371"/>
                    <a:pt x="2250377" y="731853"/>
                    <a:pt x="2208657" y="780907"/>
                  </a:cubicBezTo>
                  <a:cubicBezTo>
                    <a:pt x="2188655" y="804339"/>
                    <a:pt x="2162937" y="805767"/>
                    <a:pt x="2137791" y="810625"/>
                  </a:cubicBezTo>
                  <a:cubicBezTo>
                    <a:pt x="2022348" y="833295"/>
                    <a:pt x="1906619" y="854821"/>
                    <a:pt x="1790986" y="876729"/>
                  </a:cubicBezTo>
                  <a:cubicBezTo>
                    <a:pt x="1663446" y="900827"/>
                    <a:pt x="1535906" y="924925"/>
                    <a:pt x="1408462" y="948928"/>
                  </a:cubicBezTo>
                  <a:cubicBezTo>
                    <a:pt x="1392364" y="960739"/>
                    <a:pt x="1395699" y="970455"/>
                    <a:pt x="1409033" y="983409"/>
                  </a:cubicBezTo>
                  <a:cubicBezTo>
                    <a:pt x="1476375" y="1048655"/>
                    <a:pt x="1542383" y="1115235"/>
                    <a:pt x="1610677" y="1179433"/>
                  </a:cubicBezTo>
                  <a:cubicBezTo>
                    <a:pt x="1701927" y="1265254"/>
                    <a:pt x="1789748" y="1354503"/>
                    <a:pt x="1880235" y="1441180"/>
                  </a:cubicBezTo>
                  <a:cubicBezTo>
                    <a:pt x="1902143" y="1462230"/>
                    <a:pt x="1903000" y="1471755"/>
                    <a:pt x="1880045" y="1492806"/>
                  </a:cubicBezTo>
                  <a:cubicBezTo>
                    <a:pt x="1821656" y="1546336"/>
                    <a:pt x="1759458" y="1595390"/>
                    <a:pt x="1699546" y="1647111"/>
                  </a:cubicBezTo>
                  <a:cubicBezTo>
                    <a:pt x="1639634" y="1698927"/>
                    <a:pt x="1578293" y="1748933"/>
                    <a:pt x="1519333" y="1801892"/>
                  </a:cubicBezTo>
                  <a:cubicBezTo>
                    <a:pt x="1501902" y="1817513"/>
                    <a:pt x="1482947" y="1831419"/>
                    <a:pt x="1465136" y="1846659"/>
                  </a:cubicBezTo>
                  <a:cubicBezTo>
                    <a:pt x="1444752" y="1864185"/>
                    <a:pt x="1430084" y="1860090"/>
                    <a:pt x="1421606" y="1834467"/>
                  </a:cubicBezTo>
                  <a:cubicBezTo>
                    <a:pt x="1393507" y="1749314"/>
                    <a:pt x="1363218" y="1664827"/>
                    <a:pt x="1333405" y="1580245"/>
                  </a:cubicBezTo>
                  <a:cubicBezTo>
                    <a:pt x="1274445" y="1412605"/>
                    <a:pt x="1218152" y="1244013"/>
                    <a:pt x="1152811" y="1078659"/>
                  </a:cubicBezTo>
                  <a:cubicBezTo>
                    <a:pt x="1148048" y="1066657"/>
                    <a:pt x="1142524" y="1055037"/>
                    <a:pt x="1134999" y="1041702"/>
                  </a:cubicBezTo>
                  <a:cubicBezTo>
                    <a:pt x="1098614" y="1123902"/>
                    <a:pt x="1062514" y="1204579"/>
                    <a:pt x="1027843" y="1285732"/>
                  </a:cubicBezTo>
                  <a:cubicBezTo>
                    <a:pt x="981837" y="1393460"/>
                    <a:pt x="934022" y="1500330"/>
                    <a:pt x="887063" y="1607677"/>
                  </a:cubicBezTo>
                  <a:cubicBezTo>
                    <a:pt x="830389" y="1737217"/>
                    <a:pt x="773716" y="1866852"/>
                    <a:pt x="717423" y="1996583"/>
                  </a:cubicBezTo>
                  <a:cubicBezTo>
                    <a:pt x="710374" y="2012871"/>
                    <a:pt x="703802" y="2029444"/>
                    <a:pt x="695420" y="2045160"/>
                  </a:cubicBezTo>
                  <a:cubicBezTo>
                    <a:pt x="676465" y="2080689"/>
                    <a:pt x="664273" y="2117741"/>
                    <a:pt x="667798" y="2158794"/>
                  </a:cubicBezTo>
                  <a:cubicBezTo>
                    <a:pt x="665893" y="2199085"/>
                    <a:pt x="662083" y="2239185"/>
                    <a:pt x="660178" y="2279380"/>
                  </a:cubicBezTo>
                  <a:cubicBezTo>
                    <a:pt x="655320" y="2381488"/>
                    <a:pt x="648557" y="2483596"/>
                    <a:pt x="643223" y="2585609"/>
                  </a:cubicBezTo>
                  <a:cubicBezTo>
                    <a:pt x="639318" y="2659618"/>
                    <a:pt x="632270" y="2733437"/>
                    <a:pt x="631698" y="2807541"/>
                  </a:cubicBezTo>
                  <a:cubicBezTo>
                    <a:pt x="631507" y="2835069"/>
                    <a:pt x="627888" y="2862215"/>
                    <a:pt x="625888" y="2889456"/>
                  </a:cubicBezTo>
                  <a:cubicBezTo>
                    <a:pt x="625316" y="2897077"/>
                    <a:pt x="623792" y="2904125"/>
                    <a:pt x="617887" y="29093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2156EAD-0DDD-419C-BAD1-BCE2AE2EE73B}"/>
                </a:ext>
              </a:extLst>
            </p:cNvPr>
            <p:cNvSpPr/>
            <p:nvPr/>
          </p:nvSpPr>
          <p:spPr>
            <a:xfrm rot="253268">
              <a:off x="1526248" y="1808045"/>
              <a:ext cx="1335243" cy="832699"/>
            </a:xfrm>
            <a:custGeom>
              <a:avLst/>
              <a:gdLst>
                <a:gd name="connsiteX0" fmla="*/ 1826 w 2014972"/>
                <a:gd name="connsiteY0" fmla="*/ 1246631 h 1256598"/>
                <a:gd name="connsiteX1" fmla="*/ 30877 w 2014972"/>
                <a:gd name="connsiteY1" fmla="*/ 1134236 h 1256598"/>
                <a:gd name="connsiteX2" fmla="*/ 224520 w 2014972"/>
                <a:gd name="connsiteY2" fmla="*/ 692562 h 1256598"/>
                <a:gd name="connsiteX3" fmla="*/ 380349 w 2014972"/>
                <a:gd name="connsiteY3" fmla="*/ 334707 h 1256598"/>
                <a:gd name="connsiteX4" fmla="*/ 473218 w 2014972"/>
                <a:gd name="connsiteY4" fmla="*/ 125062 h 1256598"/>
                <a:gd name="connsiteX5" fmla="*/ 513223 w 2014972"/>
                <a:gd name="connsiteY5" fmla="*/ 207263 h 1256598"/>
                <a:gd name="connsiteX6" fmla="*/ 616855 w 2014972"/>
                <a:gd name="connsiteY6" fmla="*/ 491584 h 1256598"/>
                <a:gd name="connsiteX7" fmla="*/ 759063 w 2014972"/>
                <a:gd name="connsiteY7" fmla="*/ 903921 h 1256598"/>
                <a:gd name="connsiteX8" fmla="*/ 764112 w 2014972"/>
                <a:gd name="connsiteY8" fmla="*/ 914875 h 1256598"/>
                <a:gd name="connsiteX9" fmla="*/ 815547 w 2014972"/>
                <a:gd name="connsiteY9" fmla="*/ 925638 h 1256598"/>
                <a:gd name="connsiteX10" fmla="*/ 1147588 w 2014972"/>
                <a:gd name="connsiteY10" fmla="*/ 642174 h 1256598"/>
                <a:gd name="connsiteX11" fmla="*/ 1222264 w 2014972"/>
                <a:gd name="connsiteY11" fmla="*/ 578547 h 1256598"/>
                <a:gd name="connsiteX12" fmla="*/ 1223598 w 2014972"/>
                <a:gd name="connsiteY12" fmla="*/ 549877 h 1256598"/>
                <a:gd name="connsiteX13" fmla="*/ 870316 w 2014972"/>
                <a:gd name="connsiteY13" fmla="*/ 207453 h 1256598"/>
                <a:gd name="connsiteX14" fmla="*/ 725059 w 2014972"/>
                <a:gd name="connsiteY14" fmla="*/ 54291 h 1256598"/>
                <a:gd name="connsiteX15" fmla="*/ 748491 w 2014972"/>
                <a:gd name="connsiteY15" fmla="*/ 45719 h 1256598"/>
                <a:gd name="connsiteX16" fmla="*/ 861552 w 2014972"/>
                <a:gd name="connsiteY16" fmla="*/ 42290 h 1256598"/>
                <a:gd name="connsiteX17" fmla="*/ 1047576 w 2014972"/>
                <a:gd name="connsiteY17" fmla="*/ 29812 h 1256598"/>
                <a:gd name="connsiteX18" fmla="*/ 1407716 w 2014972"/>
                <a:gd name="connsiteY18" fmla="*/ 6190 h 1256598"/>
                <a:gd name="connsiteX19" fmla="*/ 1497156 w 2014972"/>
                <a:gd name="connsiteY19" fmla="*/ 189 h 1256598"/>
                <a:gd name="connsiteX20" fmla="*/ 1522397 w 2014972"/>
                <a:gd name="connsiteY20" fmla="*/ 20097 h 1256598"/>
                <a:gd name="connsiteX21" fmla="*/ 1753664 w 2014972"/>
                <a:gd name="connsiteY21" fmla="*/ 555973 h 1256598"/>
                <a:gd name="connsiteX22" fmla="*/ 2010363 w 2014972"/>
                <a:gd name="connsiteY22" fmla="*/ 1149476 h 1256598"/>
                <a:gd name="connsiteX23" fmla="*/ 1995409 w 2014972"/>
                <a:gd name="connsiteY23" fmla="*/ 1174431 h 1256598"/>
                <a:gd name="connsiteX24" fmla="*/ 1816148 w 2014972"/>
                <a:gd name="connsiteY24" fmla="*/ 1179765 h 1256598"/>
                <a:gd name="connsiteX25" fmla="*/ 1808718 w 2014972"/>
                <a:gd name="connsiteY25" fmla="*/ 1152905 h 1256598"/>
                <a:gd name="connsiteX26" fmla="*/ 1793574 w 2014972"/>
                <a:gd name="connsiteY26" fmla="*/ 1092707 h 1256598"/>
                <a:gd name="connsiteX27" fmla="*/ 1665939 w 2014972"/>
                <a:gd name="connsiteY27" fmla="*/ 836865 h 1256598"/>
                <a:gd name="connsiteX28" fmla="*/ 1654985 w 2014972"/>
                <a:gd name="connsiteY28" fmla="*/ 821244 h 1256598"/>
                <a:gd name="connsiteX29" fmla="*/ 1627934 w 2014972"/>
                <a:gd name="connsiteY29" fmla="*/ 767809 h 1256598"/>
                <a:gd name="connsiteX30" fmla="*/ 1505919 w 2014972"/>
                <a:gd name="connsiteY30" fmla="*/ 460056 h 1256598"/>
                <a:gd name="connsiteX31" fmla="*/ 1450769 w 2014972"/>
                <a:gd name="connsiteY31" fmla="*/ 320610 h 1256598"/>
                <a:gd name="connsiteX32" fmla="*/ 1440291 w 2014972"/>
                <a:gd name="connsiteY32" fmla="*/ 305942 h 1256598"/>
                <a:gd name="connsiteX33" fmla="*/ 1416765 w 2014972"/>
                <a:gd name="connsiteY33" fmla="*/ 360044 h 1256598"/>
                <a:gd name="connsiteX34" fmla="*/ 1313514 w 2014972"/>
                <a:gd name="connsiteY34" fmla="*/ 623505 h 1256598"/>
                <a:gd name="connsiteX35" fmla="*/ 1211787 w 2014972"/>
                <a:gd name="connsiteY35" fmla="*/ 884967 h 1256598"/>
                <a:gd name="connsiteX36" fmla="*/ 1179307 w 2014972"/>
                <a:gd name="connsiteY36" fmla="*/ 972406 h 1256598"/>
                <a:gd name="connsiteX37" fmla="*/ 1162066 w 2014972"/>
                <a:gd name="connsiteY37" fmla="*/ 991170 h 1256598"/>
                <a:gd name="connsiteX38" fmla="*/ 1040623 w 2014972"/>
                <a:gd name="connsiteY38" fmla="*/ 1198244 h 1256598"/>
                <a:gd name="connsiteX39" fmla="*/ 989378 w 2014972"/>
                <a:gd name="connsiteY39" fmla="*/ 1227486 h 1256598"/>
                <a:gd name="connsiteX40" fmla="*/ 635905 w 2014972"/>
                <a:gd name="connsiteY40" fmla="*/ 1237677 h 1256598"/>
                <a:gd name="connsiteX41" fmla="*/ 306626 w 2014972"/>
                <a:gd name="connsiteY41" fmla="*/ 1247679 h 1256598"/>
                <a:gd name="connsiteX42" fmla="*/ 37926 w 2014972"/>
                <a:gd name="connsiteY42" fmla="*/ 1256061 h 1256598"/>
                <a:gd name="connsiteX43" fmla="*/ 1826 w 2014972"/>
                <a:gd name="connsiteY43" fmla="*/ 1246631 h 125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14972" h="1256598">
                  <a:moveTo>
                    <a:pt x="1826" y="1246631"/>
                  </a:moveTo>
                  <a:cubicBezTo>
                    <a:pt x="-6461" y="1204530"/>
                    <a:pt x="15256" y="1170050"/>
                    <a:pt x="30877" y="1134236"/>
                  </a:cubicBezTo>
                  <a:cubicBezTo>
                    <a:pt x="95266" y="986884"/>
                    <a:pt x="160131" y="839818"/>
                    <a:pt x="224520" y="692562"/>
                  </a:cubicBezTo>
                  <a:cubicBezTo>
                    <a:pt x="276622" y="573309"/>
                    <a:pt x="328248" y="453865"/>
                    <a:pt x="380349" y="334707"/>
                  </a:cubicBezTo>
                  <a:cubicBezTo>
                    <a:pt x="410734" y="265270"/>
                    <a:pt x="441690" y="196119"/>
                    <a:pt x="473218" y="125062"/>
                  </a:cubicBezTo>
                  <a:cubicBezTo>
                    <a:pt x="495411" y="149541"/>
                    <a:pt x="502746" y="179640"/>
                    <a:pt x="513223" y="207263"/>
                  </a:cubicBezTo>
                  <a:cubicBezTo>
                    <a:pt x="549037" y="301560"/>
                    <a:pt x="583422" y="396429"/>
                    <a:pt x="616855" y="491584"/>
                  </a:cubicBezTo>
                  <a:cubicBezTo>
                    <a:pt x="664956" y="628744"/>
                    <a:pt x="711724" y="766476"/>
                    <a:pt x="759063" y="903921"/>
                  </a:cubicBezTo>
                  <a:cubicBezTo>
                    <a:pt x="760397" y="907731"/>
                    <a:pt x="762588" y="911160"/>
                    <a:pt x="764112" y="914875"/>
                  </a:cubicBezTo>
                  <a:cubicBezTo>
                    <a:pt x="780876" y="956023"/>
                    <a:pt x="780590" y="955642"/>
                    <a:pt x="815547" y="925638"/>
                  </a:cubicBezTo>
                  <a:cubicBezTo>
                    <a:pt x="926037" y="830960"/>
                    <a:pt x="1036908" y="736662"/>
                    <a:pt x="1147588" y="642174"/>
                  </a:cubicBezTo>
                  <a:cubicBezTo>
                    <a:pt x="1172448" y="620934"/>
                    <a:pt x="1197023" y="599407"/>
                    <a:pt x="1222264" y="578547"/>
                  </a:cubicBezTo>
                  <a:cubicBezTo>
                    <a:pt x="1233980" y="568832"/>
                    <a:pt x="1235599" y="561402"/>
                    <a:pt x="1223598" y="549877"/>
                  </a:cubicBezTo>
                  <a:cubicBezTo>
                    <a:pt x="1105488" y="436149"/>
                    <a:pt x="987092" y="322611"/>
                    <a:pt x="870316" y="207453"/>
                  </a:cubicBezTo>
                  <a:cubicBezTo>
                    <a:pt x="820214" y="158114"/>
                    <a:pt x="773732" y="105250"/>
                    <a:pt x="725059" y="54291"/>
                  </a:cubicBezTo>
                  <a:cubicBezTo>
                    <a:pt x="727821" y="51624"/>
                    <a:pt x="737156" y="46481"/>
                    <a:pt x="748491" y="45719"/>
                  </a:cubicBezTo>
                  <a:cubicBezTo>
                    <a:pt x="786400" y="53053"/>
                    <a:pt x="823834" y="43433"/>
                    <a:pt x="861552" y="42290"/>
                  </a:cubicBezTo>
                  <a:cubicBezTo>
                    <a:pt x="923655" y="40290"/>
                    <a:pt x="985568" y="33908"/>
                    <a:pt x="1047576" y="29812"/>
                  </a:cubicBezTo>
                  <a:cubicBezTo>
                    <a:pt x="1167591" y="21811"/>
                    <a:pt x="1287701" y="14096"/>
                    <a:pt x="1407716" y="6190"/>
                  </a:cubicBezTo>
                  <a:cubicBezTo>
                    <a:pt x="1437529" y="4285"/>
                    <a:pt x="1467438" y="3333"/>
                    <a:pt x="1497156" y="189"/>
                  </a:cubicBezTo>
                  <a:cubicBezTo>
                    <a:pt x="1513729" y="-1525"/>
                    <a:pt x="1517444" y="8667"/>
                    <a:pt x="1522397" y="20097"/>
                  </a:cubicBezTo>
                  <a:cubicBezTo>
                    <a:pt x="1599359" y="198786"/>
                    <a:pt x="1676511" y="377379"/>
                    <a:pt x="1753664" y="555973"/>
                  </a:cubicBezTo>
                  <a:cubicBezTo>
                    <a:pt x="1839103" y="753903"/>
                    <a:pt x="1924352" y="951832"/>
                    <a:pt x="2010363" y="1149476"/>
                  </a:cubicBezTo>
                  <a:cubicBezTo>
                    <a:pt x="2018554" y="1168240"/>
                    <a:pt x="2017125" y="1174146"/>
                    <a:pt x="1995409" y="1174431"/>
                  </a:cubicBezTo>
                  <a:cubicBezTo>
                    <a:pt x="1935687" y="1175289"/>
                    <a:pt x="1875869" y="1177860"/>
                    <a:pt x="1816148" y="1179765"/>
                  </a:cubicBezTo>
                  <a:cubicBezTo>
                    <a:pt x="1807290" y="1172622"/>
                    <a:pt x="1808242" y="1162335"/>
                    <a:pt x="1808718" y="1152905"/>
                  </a:cubicBezTo>
                  <a:cubicBezTo>
                    <a:pt x="1809861" y="1131093"/>
                    <a:pt x="1803289" y="1111852"/>
                    <a:pt x="1793574" y="1092707"/>
                  </a:cubicBezTo>
                  <a:cubicBezTo>
                    <a:pt x="1750616" y="1007649"/>
                    <a:pt x="1707658" y="922590"/>
                    <a:pt x="1665939" y="836865"/>
                  </a:cubicBezTo>
                  <a:cubicBezTo>
                    <a:pt x="1663081" y="831055"/>
                    <a:pt x="1660891" y="824864"/>
                    <a:pt x="1654985" y="821244"/>
                  </a:cubicBezTo>
                  <a:cubicBezTo>
                    <a:pt x="1639745" y="806576"/>
                    <a:pt x="1634697" y="786383"/>
                    <a:pt x="1627934" y="767809"/>
                  </a:cubicBezTo>
                  <a:cubicBezTo>
                    <a:pt x="1590596" y="663891"/>
                    <a:pt x="1549353" y="561498"/>
                    <a:pt x="1505919" y="460056"/>
                  </a:cubicBezTo>
                  <a:cubicBezTo>
                    <a:pt x="1486297" y="414146"/>
                    <a:pt x="1472105" y="365949"/>
                    <a:pt x="1450769" y="320610"/>
                  </a:cubicBezTo>
                  <a:cubicBezTo>
                    <a:pt x="1448483" y="315657"/>
                    <a:pt x="1447911" y="309466"/>
                    <a:pt x="1440291" y="305942"/>
                  </a:cubicBezTo>
                  <a:cubicBezTo>
                    <a:pt x="1432385" y="324039"/>
                    <a:pt x="1423337" y="341565"/>
                    <a:pt x="1416765" y="360044"/>
                  </a:cubicBezTo>
                  <a:cubicBezTo>
                    <a:pt x="1385142" y="448912"/>
                    <a:pt x="1347994" y="535685"/>
                    <a:pt x="1313514" y="623505"/>
                  </a:cubicBezTo>
                  <a:cubicBezTo>
                    <a:pt x="1279414" y="710564"/>
                    <a:pt x="1243505" y="796956"/>
                    <a:pt x="1211787" y="884967"/>
                  </a:cubicBezTo>
                  <a:cubicBezTo>
                    <a:pt x="1201309" y="914113"/>
                    <a:pt x="1195023" y="945069"/>
                    <a:pt x="1179307" y="972406"/>
                  </a:cubicBezTo>
                  <a:cubicBezTo>
                    <a:pt x="1168734" y="974216"/>
                    <a:pt x="1166448" y="983836"/>
                    <a:pt x="1162066" y="991170"/>
                  </a:cubicBezTo>
                  <a:cubicBezTo>
                    <a:pt x="1121109" y="1059941"/>
                    <a:pt x="1081294" y="1129283"/>
                    <a:pt x="1040623" y="1198244"/>
                  </a:cubicBezTo>
                  <a:cubicBezTo>
                    <a:pt x="1028526" y="1218818"/>
                    <a:pt x="1012714" y="1226628"/>
                    <a:pt x="989378" y="1227486"/>
                  </a:cubicBezTo>
                  <a:cubicBezTo>
                    <a:pt x="871554" y="1231962"/>
                    <a:pt x="753729" y="1234439"/>
                    <a:pt x="635905" y="1237677"/>
                  </a:cubicBezTo>
                  <a:cubicBezTo>
                    <a:pt x="526177" y="1240725"/>
                    <a:pt x="416354" y="1243107"/>
                    <a:pt x="306626" y="1247679"/>
                  </a:cubicBezTo>
                  <a:cubicBezTo>
                    <a:pt x="217091" y="1251489"/>
                    <a:pt x="127461" y="1250155"/>
                    <a:pt x="37926" y="1256061"/>
                  </a:cubicBezTo>
                  <a:cubicBezTo>
                    <a:pt x="25353" y="1256918"/>
                    <a:pt x="11637" y="1258251"/>
                    <a:pt x="1826" y="124663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F0F77E-DB1C-4787-9011-0026AF2F3B3D}"/>
                </a:ext>
              </a:extLst>
            </p:cNvPr>
            <p:cNvSpPr/>
            <p:nvPr/>
          </p:nvSpPr>
          <p:spPr>
            <a:xfrm rot="253268">
              <a:off x="847633" y="1799400"/>
              <a:ext cx="729460" cy="787279"/>
            </a:xfrm>
            <a:custGeom>
              <a:avLst/>
              <a:gdLst>
                <a:gd name="connsiteX0" fmla="*/ 1072039 w 1100804"/>
                <a:gd name="connsiteY0" fmla="*/ 0 h 1188058"/>
                <a:gd name="connsiteX1" fmla="*/ 879062 w 1100804"/>
                <a:gd name="connsiteY1" fmla="*/ 95536 h 1188058"/>
                <a:gd name="connsiteX2" fmla="*/ 677608 w 1100804"/>
                <a:gd name="connsiteY2" fmla="*/ 195167 h 1188058"/>
                <a:gd name="connsiteX3" fmla="*/ 587026 w 1100804"/>
                <a:gd name="connsiteY3" fmla="*/ 238887 h 1188058"/>
                <a:gd name="connsiteX4" fmla="*/ 568452 w 1100804"/>
                <a:gd name="connsiteY4" fmla="*/ 272987 h 1188058"/>
                <a:gd name="connsiteX5" fmla="*/ 604075 w 1100804"/>
                <a:gd name="connsiteY5" fmla="*/ 462439 h 1188058"/>
                <a:gd name="connsiteX6" fmla="*/ 626364 w 1100804"/>
                <a:gd name="connsiteY6" fmla="*/ 590836 h 1188058"/>
                <a:gd name="connsiteX7" fmla="*/ 646366 w 1100804"/>
                <a:gd name="connsiteY7" fmla="*/ 702088 h 1188058"/>
                <a:gd name="connsiteX8" fmla="*/ 664178 w 1100804"/>
                <a:gd name="connsiteY8" fmla="*/ 704945 h 1188058"/>
                <a:gd name="connsiteX9" fmla="*/ 801433 w 1100804"/>
                <a:gd name="connsiteY9" fmla="*/ 592265 h 1188058"/>
                <a:gd name="connsiteX10" fmla="*/ 1100804 w 1100804"/>
                <a:gd name="connsiteY10" fmla="*/ 349187 h 1188058"/>
                <a:gd name="connsiteX11" fmla="*/ 1068705 w 1100804"/>
                <a:gd name="connsiteY11" fmla="*/ 403193 h 1188058"/>
                <a:gd name="connsiteX12" fmla="*/ 725614 w 1100804"/>
                <a:gd name="connsiteY12" fmla="*/ 888587 h 1188058"/>
                <a:gd name="connsiteX13" fmla="*/ 570071 w 1100804"/>
                <a:gd name="connsiteY13" fmla="*/ 1107186 h 1188058"/>
                <a:gd name="connsiteX14" fmla="*/ 558451 w 1100804"/>
                <a:gd name="connsiteY14" fmla="*/ 1164908 h 1188058"/>
                <a:gd name="connsiteX15" fmla="*/ 525113 w 1100804"/>
                <a:gd name="connsiteY15" fmla="*/ 1175290 h 1188058"/>
                <a:gd name="connsiteX16" fmla="*/ 297656 w 1100804"/>
                <a:gd name="connsiteY16" fmla="*/ 1180814 h 1188058"/>
                <a:gd name="connsiteX17" fmla="*/ 208407 w 1100804"/>
                <a:gd name="connsiteY17" fmla="*/ 1186910 h 1188058"/>
                <a:gd name="connsiteX18" fmla="*/ 190119 w 1100804"/>
                <a:gd name="connsiteY18" fmla="*/ 1184815 h 1188058"/>
                <a:gd name="connsiteX19" fmla="*/ 0 w 1100804"/>
                <a:gd name="connsiteY19" fmla="*/ 1184815 h 1188058"/>
                <a:gd name="connsiteX20" fmla="*/ 41529 w 1100804"/>
                <a:gd name="connsiteY20" fmla="*/ 1086231 h 1188058"/>
                <a:gd name="connsiteX21" fmla="*/ 470535 w 1100804"/>
                <a:gd name="connsiteY21" fmla="*/ 76581 h 1188058"/>
                <a:gd name="connsiteX22" fmla="*/ 528161 w 1100804"/>
                <a:gd name="connsiteY22" fmla="*/ 33242 h 1188058"/>
                <a:gd name="connsiteX23" fmla="*/ 898017 w 1100804"/>
                <a:gd name="connsiteY23" fmla="*/ 10573 h 1188058"/>
                <a:gd name="connsiteX24" fmla="*/ 1072039 w 1100804"/>
                <a:gd name="connsiteY24" fmla="*/ 0 h 11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0804" h="1188058">
                  <a:moveTo>
                    <a:pt x="1072039" y="0"/>
                  </a:moveTo>
                  <a:cubicBezTo>
                    <a:pt x="1009555" y="35624"/>
                    <a:pt x="944023" y="64960"/>
                    <a:pt x="879062" y="95536"/>
                  </a:cubicBezTo>
                  <a:cubicBezTo>
                    <a:pt x="811244" y="127349"/>
                    <a:pt x="744760" y="161925"/>
                    <a:pt x="677608" y="195167"/>
                  </a:cubicBezTo>
                  <a:cubicBezTo>
                    <a:pt x="647605" y="210026"/>
                    <a:pt x="617601" y="225076"/>
                    <a:pt x="587026" y="238887"/>
                  </a:cubicBezTo>
                  <a:cubicBezTo>
                    <a:pt x="571309" y="246031"/>
                    <a:pt x="565213" y="256223"/>
                    <a:pt x="568452" y="272987"/>
                  </a:cubicBezTo>
                  <a:cubicBezTo>
                    <a:pt x="580454" y="336137"/>
                    <a:pt x="592455" y="399193"/>
                    <a:pt x="604075" y="462439"/>
                  </a:cubicBezTo>
                  <a:cubicBezTo>
                    <a:pt x="611886" y="505111"/>
                    <a:pt x="618839" y="548069"/>
                    <a:pt x="626364" y="590836"/>
                  </a:cubicBezTo>
                  <a:cubicBezTo>
                    <a:pt x="632936" y="627983"/>
                    <a:pt x="639794" y="665036"/>
                    <a:pt x="646366" y="702088"/>
                  </a:cubicBezTo>
                  <a:cubicBezTo>
                    <a:pt x="649605" y="720090"/>
                    <a:pt x="658082" y="709898"/>
                    <a:pt x="664178" y="704945"/>
                  </a:cubicBezTo>
                  <a:cubicBezTo>
                    <a:pt x="710089" y="667607"/>
                    <a:pt x="755713" y="629793"/>
                    <a:pt x="801433" y="592265"/>
                  </a:cubicBezTo>
                  <a:cubicBezTo>
                    <a:pt x="900589" y="510826"/>
                    <a:pt x="999839" y="429292"/>
                    <a:pt x="1100804" y="349187"/>
                  </a:cubicBezTo>
                  <a:cubicBezTo>
                    <a:pt x="1095756" y="370713"/>
                    <a:pt x="1080611" y="386239"/>
                    <a:pt x="1068705" y="403193"/>
                  </a:cubicBezTo>
                  <a:cubicBezTo>
                    <a:pt x="954786" y="565309"/>
                    <a:pt x="840105" y="726853"/>
                    <a:pt x="725614" y="888587"/>
                  </a:cubicBezTo>
                  <a:cubicBezTo>
                    <a:pt x="673989" y="961549"/>
                    <a:pt x="622935" y="1035082"/>
                    <a:pt x="570071" y="1107186"/>
                  </a:cubicBezTo>
                  <a:cubicBezTo>
                    <a:pt x="556355" y="1125855"/>
                    <a:pt x="560451" y="1145286"/>
                    <a:pt x="558451" y="1164908"/>
                  </a:cubicBezTo>
                  <a:cubicBezTo>
                    <a:pt x="549688" y="1175861"/>
                    <a:pt x="537115" y="1174909"/>
                    <a:pt x="525113" y="1175290"/>
                  </a:cubicBezTo>
                  <a:cubicBezTo>
                    <a:pt x="449294" y="1177195"/>
                    <a:pt x="373571" y="1181862"/>
                    <a:pt x="297656" y="1180814"/>
                  </a:cubicBezTo>
                  <a:cubicBezTo>
                    <a:pt x="267938" y="1180433"/>
                    <a:pt x="238220" y="1185482"/>
                    <a:pt x="208407" y="1186910"/>
                  </a:cubicBezTo>
                  <a:cubicBezTo>
                    <a:pt x="202216" y="1187196"/>
                    <a:pt x="195643" y="1190339"/>
                    <a:pt x="190119" y="1184815"/>
                  </a:cubicBezTo>
                  <a:cubicBezTo>
                    <a:pt x="127254" y="1184815"/>
                    <a:pt x="64294" y="1184815"/>
                    <a:pt x="0" y="1184815"/>
                  </a:cubicBezTo>
                  <a:cubicBezTo>
                    <a:pt x="12954" y="1154049"/>
                    <a:pt x="27146" y="1120045"/>
                    <a:pt x="41529" y="1086231"/>
                  </a:cubicBezTo>
                  <a:cubicBezTo>
                    <a:pt x="184690" y="749713"/>
                    <a:pt x="328136" y="413385"/>
                    <a:pt x="470535" y="76581"/>
                  </a:cubicBezTo>
                  <a:cubicBezTo>
                    <a:pt x="482251" y="48958"/>
                    <a:pt x="494062" y="34671"/>
                    <a:pt x="528161" y="33242"/>
                  </a:cubicBezTo>
                  <a:cubicBezTo>
                    <a:pt x="651510" y="28385"/>
                    <a:pt x="774763" y="18479"/>
                    <a:pt x="898017" y="10573"/>
                  </a:cubicBezTo>
                  <a:cubicBezTo>
                    <a:pt x="955929" y="6858"/>
                    <a:pt x="1013936" y="3524"/>
                    <a:pt x="107203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EDB9303-0974-4ECB-B111-9EFB8D8FC9FB}"/>
                </a:ext>
              </a:extLst>
            </p:cNvPr>
            <p:cNvSpPr/>
            <p:nvPr/>
          </p:nvSpPr>
          <p:spPr>
            <a:xfrm rot="253268">
              <a:off x="926638" y="2562132"/>
              <a:ext cx="276332" cy="527458"/>
            </a:xfrm>
            <a:custGeom>
              <a:avLst/>
              <a:gdLst>
                <a:gd name="connsiteX0" fmla="*/ 0 w 417004"/>
                <a:gd name="connsiteY0" fmla="*/ 19812 h 795969"/>
                <a:gd name="connsiteX1" fmla="*/ 100870 w 417004"/>
                <a:gd name="connsiteY1" fmla="*/ 7906 h 795969"/>
                <a:gd name="connsiteX2" fmla="*/ 368332 w 417004"/>
                <a:gd name="connsiteY2" fmla="*/ 0 h 795969"/>
                <a:gd name="connsiteX3" fmla="*/ 381953 w 417004"/>
                <a:gd name="connsiteY3" fmla="*/ 188214 h 795969"/>
                <a:gd name="connsiteX4" fmla="*/ 416052 w 417004"/>
                <a:gd name="connsiteY4" fmla="*/ 717518 h 795969"/>
                <a:gd name="connsiteX5" fmla="*/ 417005 w 417004"/>
                <a:gd name="connsiteY5" fmla="*/ 773240 h 795969"/>
                <a:gd name="connsiteX6" fmla="*/ 228124 w 417004"/>
                <a:gd name="connsiteY6" fmla="*/ 785051 h 795969"/>
                <a:gd name="connsiteX7" fmla="*/ 79820 w 417004"/>
                <a:gd name="connsiteY7" fmla="*/ 792575 h 795969"/>
                <a:gd name="connsiteX8" fmla="*/ 65342 w 417004"/>
                <a:gd name="connsiteY8" fmla="*/ 793528 h 795969"/>
                <a:gd name="connsiteX9" fmla="*/ 19812 w 417004"/>
                <a:gd name="connsiteY9" fmla="*/ 758095 h 795969"/>
                <a:gd name="connsiteX10" fmla="*/ 19145 w 417004"/>
                <a:gd name="connsiteY10" fmla="*/ 554736 h 795969"/>
                <a:gd name="connsiteX11" fmla="*/ 18383 w 417004"/>
                <a:gd name="connsiteY11" fmla="*/ 327660 h 795969"/>
                <a:gd name="connsiteX12" fmla="*/ 19240 w 417004"/>
                <a:gd name="connsiteY12" fmla="*/ 246507 h 795969"/>
                <a:gd name="connsiteX13" fmla="*/ 9715 w 417004"/>
                <a:gd name="connsiteY13" fmla="*/ 40957 h 795969"/>
                <a:gd name="connsiteX14" fmla="*/ 0 w 417004"/>
                <a:gd name="connsiteY14" fmla="*/ 19812 h 79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04" h="795969">
                  <a:moveTo>
                    <a:pt x="0" y="19812"/>
                  </a:moveTo>
                  <a:cubicBezTo>
                    <a:pt x="31909" y="2381"/>
                    <a:pt x="67342" y="9715"/>
                    <a:pt x="100870" y="7906"/>
                  </a:cubicBezTo>
                  <a:cubicBezTo>
                    <a:pt x="189929" y="3048"/>
                    <a:pt x="279178" y="2381"/>
                    <a:pt x="368332" y="0"/>
                  </a:cubicBezTo>
                  <a:cubicBezTo>
                    <a:pt x="377285" y="62389"/>
                    <a:pt x="377666" y="125444"/>
                    <a:pt x="381953" y="188214"/>
                  </a:cubicBezTo>
                  <a:cubicBezTo>
                    <a:pt x="393859" y="364617"/>
                    <a:pt x="404908" y="541020"/>
                    <a:pt x="416052" y="717518"/>
                  </a:cubicBezTo>
                  <a:cubicBezTo>
                    <a:pt x="417195" y="735997"/>
                    <a:pt x="416719" y="754666"/>
                    <a:pt x="417005" y="773240"/>
                  </a:cubicBezTo>
                  <a:cubicBezTo>
                    <a:pt x="354425" y="785336"/>
                    <a:pt x="290036" y="775907"/>
                    <a:pt x="228124" y="785051"/>
                  </a:cubicBezTo>
                  <a:cubicBezTo>
                    <a:pt x="178213" y="792385"/>
                    <a:pt x="129064" y="788765"/>
                    <a:pt x="79820" y="792575"/>
                  </a:cubicBezTo>
                  <a:cubicBezTo>
                    <a:pt x="74962" y="792956"/>
                    <a:pt x="69913" y="792290"/>
                    <a:pt x="65342" y="793528"/>
                  </a:cubicBezTo>
                  <a:cubicBezTo>
                    <a:pt x="35528" y="801529"/>
                    <a:pt x="20003" y="789908"/>
                    <a:pt x="19812" y="758095"/>
                  </a:cubicBezTo>
                  <a:cubicBezTo>
                    <a:pt x="19336" y="690277"/>
                    <a:pt x="19336" y="622459"/>
                    <a:pt x="19145" y="554736"/>
                  </a:cubicBezTo>
                  <a:cubicBezTo>
                    <a:pt x="19240" y="479012"/>
                    <a:pt x="21050" y="403193"/>
                    <a:pt x="18383" y="327660"/>
                  </a:cubicBezTo>
                  <a:cubicBezTo>
                    <a:pt x="17431" y="300418"/>
                    <a:pt x="17336" y="273558"/>
                    <a:pt x="19240" y="246507"/>
                  </a:cubicBezTo>
                  <a:cubicBezTo>
                    <a:pt x="24289" y="177641"/>
                    <a:pt x="2762" y="109918"/>
                    <a:pt x="9715" y="40957"/>
                  </a:cubicBezTo>
                  <a:cubicBezTo>
                    <a:pt x="10763" y="31528"/>
                    <a:pt x="4667" y="26194"/>
                    <a:pt x="0" y="198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9743102-5681-49EB-8D3C-B18C021B1B03}"/>
                </a:ext>
              </a:extLst>
            </p:cNvPr>
            <p:cNvSpPr/>
            <p:nvPr/>
          </p:nvSpPr>
          <p:spPr>
            <a:xfrm rot="253268">
              <a:off x="2585999" y="2385182"/>
              <a:ext cx="126120" cy="716536"/>
            </a:xfrm>
            <a:custGeom>
              <a:avLst/>
              <a:gdLst>
                <a:gd name="connsiteX0" fmla="*/ 3768 w 190324"/>
                <a:gd name="connsiteY0" fmla="*/ 992 h 1081301"/>
                <a:gd name="connsiteX1" fmla="*/ 14246 w 190324"/>
                <a:gd name="connsiteY1" fmla="*/ 9945 h 1081301"/>
                <a:gd name="connsiteX2" fmla="*/ 154835 w 190324"/>
                <a:gd name="connsiteY2" fmla="*/ 292743 h 1081301"/>
                <a:gd name="connsiteX3" fmla="*/ 161122 w 190324"/>
                <a:gd name="connsiteY3" fmla="*/ 361608 h 1081301"/>
                <a:gd name="connsiteX4" fmla="*/ 179790 w 190324"/>
                <a:gd name="connsiteY4" fmla="*/ 686887 h 1081301"/>
                <a:gd name="connsiteX5" fmla="*/ 180362 w 190324"/>
                <a:gd name="connsiteY5" fmla="*/ 715938 h 1081301"/>
                <a:gd name="connsiteX6" fmla="*/ 181695 w 190324"/>
                <a:gd name="connsiteY6" fmla="*/ 812522 h 1081301"/>
                <a:gd name="connsiteX7" fmla="*/ 189792 w 190324"/>
                <a:gd name="connsiteY7" fmla="*/ 1014357 h 1081301"/>
                <a:gd name="connsiteX8" fmla="*/ 144072 w 190324"/>
                <a:gd name="connsiteY8" fmla="*/ 1070173 h 1081301"/>
                <a:gd name="connsiteX9" fmla="*/ 61490 w 190324"/>
                <a:gd name="connsiteY9" fmla="*/ 1081032 h 1081301"/>
                <a:gd name="connsiteX10" fmla="*/ 44440 w 190324"/>
                <a:gd name="connsiteY10" fmla="*/ 1064458 h 1081301"/>
                <a:gd name="connsiteX11" fmla="*/ 43869 w 190324"/>
                <a:gd name="connsiteY11" fmla="*/ 1006356 h 1081301"/>
                <a:gd name="connsiteX12" fmla="*/ 39392 w 190324"/>
                <a:gd name="connsiteY12" fmla="*/ 983591 h 1081301"/>
                <a:gd name="connsiteX13" fmla="*/ 32915 w 190324"/>
                <a:gd name="connsiteY13" fmla="*/ 972161 h 1081301"/>
                <a:gd name="connsiteX14" fmla="*/ 27581 w 190324"/>
                <a:gd name="connsiteY14" fmla="*/ 902152 h 1081301"/>
                <a:gd name="connsiteX15" fmla="*/ 25581 w 190324"/>
                <a:gd name="connsiteY15" fmla="*/ 875577 h 1081301"/>
                <a:gd name="connsiteX16" fmla="*/ 19580 w 190324"/>
                <a:gd name="connsiteY16" fmla="*/ 643358 h 1081301"/>
                <a:gd name="connsiteX17" fmla="*/ 9960 w 190324"/>
                <a:gd name="connsiteY17" fmla="*/ 314460 h 1081301"/>
                <a:gd name="connsiteX18" fmla="*/ 720 w 190324"/>
                <a:gd name="connsiteY18" fmla="*/ 24328 h 1081301"/>
                <a:gd name="connsiteX19" fmla="*/ 3768 w 190324"/>
                <a:gd name="connsiteY19" fmla="*/ 992 h 108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324" h="1081301">
                  <a:moveTo>
                    <a:pt x="3768" y="992"/>
                  </a:moveTo>
                  <a:cubicBezTo>
                    <a:pt x="13008" y="-3009"/>
                    <a:pt x="12341" y="6135"/>
                    <a:pt x="14246" y="9945"/>
                  </a:cubicBezTo>
                  <a:cubicBezTo>
                    <a:pt x="61299" y="104147"/>
                    <a:pt x="108067" y="198445"/>
                    <a:pt x="154835" y="292743"/>
                  </a:cubicBezTo>
                  <a:cubicBezTo>
                    <a:pt x="165789" y="314840"/>
                    <a:pt x="158836" y="338653"/>
                    <a:pt x="161122" y="361608"/>
                  </a:cubicBezTo>
                  <a:cubicBezTo>
                    <a:pt x="167789" y="470003"/>
                    <a:pt x="167027" y="578873"/>
                    <a:pt x="179790" y="686887"/>
                  </a:cubicBezTo>
                  <a:cubicBezTo>
                    <a:pt x="180934" y="696507"/>
                    <a:pt x="180267" y="706223"/>
                    <a:pt x="180362" y="715938"/>
                  </a:cubicBezTo>
                  <a:cubicBezTo>
                    <a:pt x="180457" y="748228"/>
                    <a:pt x="174933" y="781756"/>
                    <a:pt x="181695" y="812522"/>
                  </a:cubicBezTo>
                  <a:cubicBezTo>
                    <a:pt x="196459" y="879768"/>
                    <a:pt x="186839" y="947205"/>
                    <a:pt x="189792" y="1014357"/>
                  </a:cubicBezTo>
                  <a:cubicBezTo>
                    <a:pt x="191887" y="1061124"/>
                    <a:pt x="189887" y="1059791"/>
                    <a:pt x="144072" y="1070173"/>
                  </a:cubicBezTo>
                  <a:cubicBezTo>
                    <a:pt x="116640" y="1076364"/>
                    <a:pt x="89208" y="1078365"/>
                    <a:pt x="61490" y="1081032"/>
                  </a:cubicBezTo>
                  <a:cubicBezTo>
                    <a:pt x="44440" y="1082746"/>
                    <a:pt x="44345" y="1076174"/>
                    <a:pt x="44440" y="1064458"/>
                  </a:cubicBezTo>
                  <a:cubicBezTo>
                    <a:pt x="44536" y="1045122"/>
                    <a:pt x="44440" y="1025691"/>
                    <a:pt x="43869" y="1006356"/>
                  </a:cubicBezTo>
                  <a:cubicBezTo>
                    <a:pt x="43678" y="998640"/>
                    <a:pt x="46822" y="989973"/>
                    <a:pt x="39392" y="983591"/>
                  </a:cubicBezTo>
                  <a:cubicBezTo>
                    <a:pt x="35678" y="980638"/>
                    <a:pt x="33772" y="976733"/>
                    <a:pt x="32915" y="972161"/>
                  </a:cubicBezTo>
                  <a:cubicBezTo>
                    <a:pt x="31296" y="948825"/>
                    <a:pt x="35392" y="925012"/>
                    <a:pt x="27581" y="902152"/>
                  </a:cubicBezTo>
                  <a:cubicBezTo>
                    <a:pt x="25867" y="893389"/>
                    <a:pt x="25295" y="884436"/>
                    <a:pt x="25581" y="875577"/>
                  </a:cubicBezTo>
                  <a:cubicBezTo>
                    <a:pt x="28343" y="798044"/>
                    <a:pt x="21771" y="720701"/>
                    <a:pt x="19580" y="643358"/>
                  </a:cubicBezTo>
                  <a:cubicBezTo>
                    <a:pt x="16532" y="533725"/>
                    <a:pt x="15103" y="423997"/>
                    <a:pt x="9960" y="314460"/>
                  </a:cubicBezTo>
                  <a:cubicBezTo>
                    <a:pt x="5388" y="217781"/>
                    <a:pt x="6436" y="120911"/>
                    <a:pt x="720" y="24328"/>
                  </a:cubicBezTo>
                  <a:cubicBezTo>
                    <a:pt x="149" y="16422"/>
                    <a:pt x="-1565" y="8231"/>
                    <a:pt x="3768" y="99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CE6180-99E2-4ACA-BF7F-FB83CCDE2AC0}"/>
                </a:ext>
              </a:extLst>
            </p:cNvPr>
            <p:cNvSpPr/>
            <p:nvPr/>
          </p:nvSpPr>
          <p:spPr>
            <a:xfrm rot="253268">
              <a:off x="1457433" y="2419889"/>
              <a:ext cx="838512" cy="701128"/>
            </a:xfrm>
            <a:custGeom>
              <a:avLst/>
              <a:gdLst>
                <a:gd name="connsiteX0" fmla="*/ 43720 w 1265370"/>
                <a:gd name="connsiteY0" fmla="*/ 290322 h 1058050"/>
                <a:gd name="connsiteX1" fmla="*/ 310039 w 1265370"/>
                <a:gd name="connsiteY1" fmla="*/ 285369 h 1058050"/>
                <a:gd name="connsiteX2" fmla="*/ 619887 w 1265370"/>
                <a:gd name="connsiteY2" fmla="*/ 276320 h 1058050"/>
                <a:gd name="connsiteX3" fmla="*/ 1041082 w 1265370"/>
                <a:gd name="connsiteY3" fmla="*/ 263081 h 1058050"/>
                <a:gd name="connsiteX4" fmla="*/ 1071182 w 1265370"/>
                <a:gd name="connsiteY4" fmla="*/ 244697 h 1058050"/>
                <a:gd name="connsiteX5" fmla="*/ 1214247 w 1265370"/>
                <a:gd name="connsiteY5" fmla="*/ 0 h 1058050"/>
                <a:gd name="connsiteX6" fmla="*/ 1220534 w 1265370"/>
                <a:gd name="connsiteY6" fmla="*/ 13716 h 1058050"/>
                <a:gd name="connsiteX7" fmla="*/ 1231202 w 1265370"/>
                <a:gd name="connsiteY7" fmla="*/ 46673 h 1058050"/>
                <a:gd name="connsiteX8" fmla="*/ 1241774 w 1265370"/>
                <a:gd name="connsiteY8" fmla="*/ 324517 h 1058050"/>
                <a:gd name="connsiteX9" fmla="*/ 1256633 w 1265370"/>
                <a:gd name="connsiteY9" fmla="*/ 708660 h 1058050"/>
                <a:gd name="connsiteX10" fmla="*/ 1265301 w 1265370"/>
                <a:gd name="connsiteY10" fmla="*/ 933259 h 1058050"/>
                <a:gd name="connsiteX11" fmla="*/ 1256919 w 1265370"/>
                <a:gd name="connsiteY11" fmla="*/ 969931 h 1058050"/>
                <a:gd name="connsiteX12" fmla="*/ 1240536 w 1265370"/>
                <a:gd name="connsiteY12" fmla="*/ 980980 h 1058050"/>
                <a:gd name="connsiteX13" fmla="*/ 1080516 w 1265370"/>
                <a:gd name="connsiteY13" fmla="*/ 991457 h 1058050"/>
                <a:gd name="connsiteX14" fmla="*/ 874586 w 1265370"/>
                <a:gd name="connsiteY14" fmla="*/ 1002316 h 1058050"/>
                <a:gd name="connsiteX15" fmla="*/ 746093 w 1265370"/>
                <a:gd name="connsiteY15" fmla="*/ 1011460 h 1058050"/>
                <a:gd name="connsiteX16" fmla="*/ 600265 w 1265370"/>
                <a:gd name="connsiteY16" fmla="*/ 1019651 h 1058050"/>
                <a:gd name="connsiteX17" fmla="*/ 576358 w 1265370"/>
                <a:gd name="connsiteY17" fmla="*/ 996791 h 1058050"/>
                <a:gd name="connsiteX18" fmla="*/ 572262 w 1265370"/>
                <a:gd name="connsiteY18" fmla="*/ 922877 h 1058050"/>
                <a:gd name="connsiteX19" fmla="*/ 563308 w 1265370"/>
                <a:gd name="connsiteY19" fmla="*/ 901256 h 1058050"/>
                <a:gd name="connsiteX20" fmla="*/ 557879 w 1265370"/>
                <a:gd name="connsiteY20" fmla="*/ 821531 h 1058050"/>
                <a:gd name="connsiteX21" fmla="*/ 547116 w 1265370"/>
                <a:gd name="connsiteY21" fmla="*/ 417195 h 1058050"/>
                <a:gd name="connsiteX22" fmla="*/ 543211 w 1265370"/>
                <a:gd name="connsiteY22" fmla="*/ 327755 h 1058050"/>
                <a:gd name="connsiteX23" fmla="*/ 519017 w 1265370"/>
                <a:gd name="connsiteY23" fmla="*/ 306515 h 1058050"/>
                <a:gd name="connsiteX24" fmla="*/ 395573 w 1265370"/>
                <a:gd name="connsiteY24" fmla="*/ 310039 h 1058050"/>
                <a:gd name="connsiteX25" fmla="*/ 209169 w 1265370"/>
                <a:gd name="connsiteY25" fmla="*/ 315944 h 1058050"/>
                <a:gd name="connsiteX26" fmla="*/ 173927 w 1265370"/>
                <a:gd name="connsiteY26" fmla="*/ 353282 h 1058050"/>
                <a:gd name="connsiteX27" fmla="*/ 189166 w 1265370"/>
                <a:gd name="connsiteY27" fmla="*/ 740378 h 1058050"/>
                <a:gd name="connsiteX28" fmla="*/ 198120 w 1265370"/>
                <a:gd name="connsiteY28" fmla="*/ 977456 h 1058050"/>
                <a:gd name="connsiteX29" fmla="*/ 199834 w 1265370"/>
                <a:gd name="connsiteY29" fmla="*/ 996696 h 1058050"/>
                <a:gd name="connsiteX30" fmla="*/ 227076 w 1265370"/>
                <a:gd name="connsiteY30" fmla="*/ 1019937 h 1058050"/>
                <a:gd name="connsiteX31" fmla="*/ 275558 w 1265370"/>
                <a:gd name="connsiteY31" fmla="*/ 1020032 h 1058050"/>
                <a:gd name="connsiteX32" fmla="*/ 304990 w 1265370"/>
                <a:gd name="connsiteY32" fmla="*/ 1028224 h 1058050"/>
                <a:gd name="connsiteX33" fmla="*/ 374999 w 1265370"/>
                <a:gd name="connsiteY33" fmla="*/ 1028224 h 1058050"/>
                <a:gd name="connsiteX34" fmla="*/ 360521 w 1265370"/>
                <a:gd name="connsiteY34" fmla="*/ 1038034 h 1058050"/>
                <a:gd name="connsiteX35" fmla="*/ 280797 w 1265370"/>
                <a:gd name="connsiteY35" fmla="*/ 1038606 h 1058050"/>
                <a:gd name="connsiteX36" fmla="*/ 96774 w 1265370"/>
                <a:gd name="connsiteY36" fmla="*/ 1050798 h 1058050"/>
                <a:gd name="connsiteX37" fmla="*/ 24003 w 1265370"/>
                <a:gd name="connsiteY37" fmla="*/ 1058037 h 1058050"/>
                <a:gd name="connsiteX38" fmla="*/ 0 w 1265370"/>
                <a:gd name="connsiteY38" fmla="*/ 1049750 h 1058050"/>
                <a:gd name="connsiteX39" fmla="*/ 11525 w 1265370"/>
                <a:gd name="connsiteY39" fmla="*/ 824770 h 1058050"/>
                <a:gd name="connsiteX40" fmla="*/ 34576 w 1265370"/>
                <a:gd name="connsiteY40" fmla="*/ 396431 h 1058050"/>
                <a:gd name="connsiteX41" fmla="*/ 43720 w 1265370"/>
                <a:gd name="connsiteY41" fmla="*/ 290322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65370" h="1058050">
                  <a:moveTo>
                    <a:pt x="43720" y="290322"/>
                  </a:moveTo>
                  <a:cubicBezTo>
                    <a:pt x="132493" y="288703"/>
                    <a:pt x="221266" y="287560"/>
                    <a:pt x="310039" y="285369"/>
                  </a:cubicBezTo>
                  <a:cubicBezTo>
                    <a:pt x="413385" y="282797"/>
                    <a:pt x="516636" y="279559"/>
                    <a:pt x="619887" y="276320"/>
                  </a:cubicBezTo>
                  <a:cubicBezTo>
                    <a:pt x="760286" y="271939"/>
                    <a:pt x="900684" y="266986"/>
                    <a:pt x="1041082" y="263081"/>
                  </a:cubicBezTo>
                  <a:cubicBezTo>
                    <a:pt x="1055941" y="262700"/>
                    <a:pt x="1063943" y="257366"/>
                    <a:pt x="1071182" y="244697"/>
                  </a:cubicBezTo>
                  <a:cubicBezTo>
                    <a:pt x="1118330" y="162878"/>
                    <a:pt x="1166432" y="81629"/>
                    <a:pt x="1214247" y="0"/>
                  </a:cubicBezTo>
                  <a:cubicBezTo>
                    <a:pt x="1221486" y="2191"/>
                    <a:pt x="1216247" y="10192"/>
                    <a:pt x="1220534" y="13716"/>
                  </a:cubicBezTo>
                  <a:cubicBezTo>
                    <a:pt x="1232440" y="22003"/>
                    <a:pt x="1230726" y="34862"/>
                    <a:pt x="1231202" y="46673"/>
                  </a:cubicBezTo>
                  <a:cubicBezTo>
                    <a:pt x="1234535" y="139256"/>
                    <a:pt x="1237964" y="231934"/>
                    <a:pt x="1241774" y="324517"/>
                  </a:cubicBezTo>
                  <a:cubicBezTo>
                    <a:pt x="1247013" y="452533"/>
                    <a:pt x="1252823" y="580549"/>
                    <a:pt x="1256633" y="708660"/>
                  </a:cubicBezTo>
                  <a:cubicBezTo>
                    <a:pt x="1258824" y="783526"/>
                    <a:pt x="1266063" y="858298"/>
                    <a:pt x="1265301" y="933259"/>
                  </a:cubicBezTo>
                  <a:cubicBezTo>
                    <a:pt x="1265206" y="945928"/>
                    <a:pt x="1267016" y="959358"/>
                    <a:pt x="1256919" y="969931"/>
                  </a:cubicBezTo>
                  <a:cubicBezTo>
                    <a:pt x="1254728" y="978599"/>
                    <a:pt x="1248156" y="979265"/>
                    <a:pt x="1240536" y="980980"/>
                  </a:cubicBezTo>
                  <a:cubicBezTo>
                    <a:pt x="1187577" y="992600"/>
                    <a:pt x="1133380" y="985076"/>
                    <a:pt x="1080516" y="991457"/>
                  </a:cubicBezTo>
                  <a:cubicBezTo>
                    <a:pt x="1011745" y="999744"/>
                    <a:pt x="942404" y="993648"/>
                    <a:pt x="874586" y="1002316"/>
                  </a:cubicBezTo>
                  <a:cubicBezTo>
                    <a:pt x="831342" y="1007840"/>
                    <a:pt x="787336" y="1001744"/>
                    <a:pt x="746093" y="1011460"/>
                  </a:cubicBezTo>
                  <a:cubicBezTo>
                    <a:pt x="697135" y="1023080"/>
                    <a:pt x="648653" y="1015175"/>
                    <a:pt x="600265" y="1019651"/>
                  </a:cubicBezTo>
                  <a:cubicBezTo>
                    <a:pt x="582263" y="1021271"/>
                    <a:pt x="576548" y="1014889"/>
                    <a:pt x="576358" y="996791"/>
                  </a:cubicBezTo>
                  <a:cubicBezTo>
                    <a:pt x="576072" y="972217"/>
                    <a:pt x="581311" y="947071"/>
                    <a:pt x="572262" y="922877"/>
                  </a:cubicBezTo>
                  <a:cubicBezTo>
                    <a:pt x="565023" y="917448"/>
                    <a:pt x="563975" y="909257"/>
                    <a:pt x="563308" y="901256"/>
                  </a:cubicBezTo>
                  <a:cubicBezTo>
                    <a:pt x="560832" y="874776"/>
                    <a:pt x="557403" y="848392"/>
                    <a:pt x="557879" y="821531"/>
                  </a:cubicBezTo>
                  <a:cubicBezTo>
                    <a:pt x="560356" y="686657"/>
                    <a:pt x="545497" y="552164"/>
                    <a:pt x="547116" y="417195"/>
                  </a:cubicBezTo>
                  <a:cubicBezTo>
                    <a:pt x="547497" y="387572"/>
                    <a:pt x="542830" y="357664"/>
                    <a:pt x="543211" y="327755"/>
                  </a:cubicBezTo>
                  <a:cubicBezTo>
                    <a:pt x="543401" y="310515"/>
                    <a:pt x="534924" y="304038"/>
                    <a:pt x="519017" y="306515"/>
                  </a:cubicBezTo>
                  <a:cubicBezTo>
                    <a:pt x="477964" y="312992"/>
                    <a:pt x="436721" y="310039"/>
                    <a:pt x="395573" y="310039"/>
                  </a:cubicBezTo>
                  <a:cubicBezTo>
                    <a:pt x="333375" y="309944"/>
                    <a:pt x="271463" y="316802"/>
                    <a:pt x="209169" y="315944"/>
                  </a:cubicBezTo>
                  <a:cubicBezTo>
                    <a:pt x="176974" y="315468"/>
                    <a:pt x="172783" y="321659"/>
                    <a:pt x="173927" y="353282"/>
                  </a:cubicBezTo>
                  <a:cubicBezTo>
                    <a:pt x="178784" y="482346"/>
                    <a:pt x="185642" y="611219"/>
                    <a:pt x="189166" y="740378"/>
                  </a:cubicBezTo>
                  <a:cubicBezTo>
                    <a:pt x="191357" y="819341"/>
                    <a:pt x="198787" y="898303"/>
                    <a:pt x="198120" y="977456"/>
                  </a:cubicBezTo>
                  <a:cubicBezTo>
                    <a:pt x="198025" y="983933"/>
                    <a:pt x="199168" y="990314"/>
                    <a:pt x="199834" y="996696"/>
                  </a:cubicBezTo>
                  <a:cubicBezTo>
                    <a:pt x="201739" y="1013269"/>
                    <a:pt x="209836" y="1020794"/>
                    <a:pt x="227076" y="1019937"/>
                  </a:cubicBezTo>
                  <a:cubicBezTo>
                    <a:pt x="243173" y="1019175"/>
                    <a:pt x="259366" y="1019461"/>
                    <a:pt x="275558" y="1020032"/>
                  </a:cubicBezTo>
                  <a:cubicBezTo>
                    <a:pt x="285940" y="1020413"/>
                    <a:pt x="296799" y="1019651"/>
                    <a:pt x="304990" y="1028224"/>
                  </a:cubicBezTo>
                  <a:cubicBezTo>
                    <a:pt x="327946" y="1028224"/>
                    <a:pt x="350901" y="1028224"/>
                    <a:pt x="374999" y="1028224"/>
                  </a:cubicBezTo>
                  <a:cubicBezTo>
                    <a:pt x="372142" y="1040892"/>
                    <a:pt x="365284" y="1037939"/>
                    <a:pt x="360521" y="1038034"/>
                  </a:cubicBezTo>
                  <a:cubicBezTo>
                    <a:pt x="333946" y="1038511"/>
                    <a:pt x="307372" y="1038987"/>
                    <a:pt x="280797" y="1038606"/>
                  </a:cubicBezTo>
                  <a:cubicBezTo>
                    <a:pt x="219170" y="1037654"/>
                    <a:pt x="158687" y="1051084"/>
                    <a:pt x="96774" y="1050798"/>
                  </a:cubicBezTo>
                  <a:cubicBezTo>
                    <a:pt x="73628" y="1050703"/>
                    <a:pt x="48578" y="1057466"/>
                    <a:pt x="24003" y="1058037"/>
                  </a:cubicBezTo>
                  <a:cubicBezTo>
                    <a:pt x="14669" y="1058227"/>
                    <a:pt x="6667" y="1056513"/>
                    <a:pt x="0" y="1049750"/>
                  </a:cubicBezTo>
                  <a:cubicBezTo>
                    <a:pt x="3810" y="974789"/>
                    <a:pt x="7525" y="899732"/>
                    <a:pt x="11525" y="824770"/>
                  </a:cubicBezTo>
                  <a:cubicBezTo>
                    <a:pt x="19050" y="681990"/>
                    <a:pt x="26194" y="539115"/>
                    <a:pt x="34576" y="396431"/>
                  </a:cubicBezTo>
                  <a:cubicBezTo>
                    <a:pt x="36576" y="360998"/>
                    <a:pt x="35814" y="325279"/>
                    <a:pt x="43720" y="2903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9BE1306-EC9C-4AF6-8E42-65E0204B3BC1}"/>
                </a:ext>
              </a:extLst>
            </p:cNvPr>
            <p:cNvSpPr/>
            <p:nvPr/>
          </p:nvSpPr>
          <p:spPr>
            <a:xfrm rot="253268">
              <a:off x="2282602" y="2020314"/>
              <a:ext cx="342082" cy="1101433"/>
            </a:xfrm>
            <a:custGeom>
              <a:avLst/>
              <a:gdLst>
                <a:gd name="connsiteX0" fmla="*/ 36195 w 516225"/>
                <a:gd name="connsiteY0" fmla="*/ 1636090 h 1662136"/>
                <a:gd name="connsiteX1" fmla="*/ 18288 w 516225"/>
                <a:gd name="connsiteY1" fmla="*/ 1142219 h 1662136"/>
                <a:gd name="connsiteX2" fmla="*/ 5334 w 516225"/>
                <a:gd name="connsiteY2" fmla="*/ 800938 h 1662136"/>
                <a:gd name="connsiteX3" fmla="*/ 0 w 516225"/>
                <a:gd name="connsiteY3" fmla="*/ 679876 h 1662136"/>
                <a:gd name="connsiteX4" fmla="*/ 30195 w 516225"/>
                <a:gd name="connsiteY4" fmla="*/ 580054 h 1662136"/>
                <a:gd name="connsiteX5" fmla="*/ 85154 w 516225"/>
                <a:gd name="connsiteY5" fmla="*/ 434702 h 1662136"/>
                <a:gd name="connsiteX6" fmla="*/ 132969 w 516225"/>
                <a:gd name="connsiteY6" fmla="*/ 318497 h 1662136"/>
                <a:gd name="connsiteX7" fmla="*/ 171069 w 516225"/>
                <a:gd name="connsiteY7" fmla="*/ 220580 h 1662136"/>
                <a:gd name="connsiteX8" fmla="*/ 231172 w 516225"/>
                <a:gd name="connsiteY8" fmla="*/ 63227 h 1662136"/>
                <a:gd name="connsiteX9" fmla="*/ 250793 w 516225"/>
                <a:gd name="connsiteY9" fmla="*/ 12173 h 1662136"/>
                <a:gd name="connsiteX10" fmla="*/ 261747 w 516225"/>
                <a:gd name="connsiteY10" fmla="*/ 362 h 1662136"/>
                <a:gd name="connsiteX11" fmla="*/ 272701 w 516225"/>
                <a:gd name="connsiteY11" fmla="*/ 10840 h 1662136"/>
                <a:gd name="connsiteX12" fmla="*/ 326231 w 516225"/>
                <a:gd name="connsiteY12" fmla="*/ 142666 h 1662136"/>
                <a:gd name="connsiteX13" fmla="*/ 364617 w 516225"/>
                <a:gd name="connsiteY13" fmla="*/ 237630 h 1662136"/>
                <a:gd name="connsiteX14" fmla="*/ 433864 w 516225"/>
                <a:gd name="connsiteY14" fmla="*/ 411937 h 1662136"/>
                <a:gd name="connsiteX15" fmla="*/ 480060 w 516225"/>
                <a:gd name="connsiteY15" fmla="*/ 529000 h 1662136"/>
                <a:gd name="connsiteX16" fmla="*/ 489395 w 516225"/>
                <a:gd name="connsiteY16" fmla="*/ 651682 h 1662136"/>
                <a:gd name="connsiteX17" fmla="*/ 506635 w 516225"/>
                <a:gd name="connsiteY17" fmla="*/ 1232992 h 1662136"/>
                <a:gd name="connsiteX18" fmla="*/ 512350 w 516225"/>
                <a:gd name="connsiteY18" fmla="*/ 1433970 h 1662136"/>
                <a:gd name="connsiteX19" fmla="*/ 514921 w 516225"/>
                <a:gd name="connsiteY19" fmla="*/ 1500169 h 1662136"/>
                <a:gd name="connsiteX20" fmla="*/ 515588 w 516225"/>
                <a:gd name="connsiteY20" fmla="*/ 1511503 h 1662136"/>
                <a:gd name="connsiteX21" fmla="*/ 516160 w 516225"/>
                <a:gd name="connsiteY21" fmla="*/ 1593609 h 1662136"/>
                <a:gd name="connsiteX22" fmla="*/ 496920 w 516225"/>
                <a:gd name="connsiteY22" fmla="*/ 1616850 h 1662136"/>
                <a:gd name="connsiteX23" fmla="*/ 148686 w 516225"/>
                <a:gd name="connsiteY23" fmla="*/ 1651807 h 1662136"/>
                <a:gd name="connsiteX24" fmla="*/ 72009 w 516225"/>
                <a:gd name="connsiteY24" fmla="*/ 1660855 h 1662136"/>
                <a:gd name="connsiteX25" fmla="*/ 36195 w 516225"/>
                <a:gd name="connsiteY25" fmla="*/ 1636090 h 166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6225" h="1662136">
                  <a:moveTo>
                    <a:pt x="36195" y="1636090"/>
                  </a:moveTo>
                  <a:cubicBezTo>
                    <a:pt x="30195" y="1471498"/>
                    <a:pt x="24289" y="1306811"/>
                    <a:pt x="18288" y="1142219"/>
                  </a:cubicBezTo>
                  <a:cubicBezTo>
                    <a:pt x="14097" y="1028395"/>
                    <a:pt x="9716" y="914667"/>
                    <a:pt x="5334" y="800938"/>
                  </a:cubicBezTo>
                  <a:cubicBezTo>
                    <a:pt x="3810" y="760552"/>
                    <a:pt x="1810" y="720262"/>
                    <a:pt x="0" y="679876"/>
                  </a:cubicBezTo>
                  <a:cubicBezTo>
                    <a:pt x="381" y="643681"/>
                    <a:pt x="18669" y="612820"/>
                    <a:pt x="30195" y="580054"/>
                  </a:cubicBezTo>
                  <a:cubicBezTo>
                    <a:pt x="47340" y="531190"/>
                    <a:pt x="64104" y="481946"/>
                    <a:pt x="85154" y="434702"/>
                  </a:cubicBezTo>
                  <a:cubicBezTo>
                    <a:pt x="102299" y="396412"/>
                    <a:pt x="115920" y="356788"/>
                    <a:pt x="132969" y="318497"/>
                  </a:cubicBezTo>
                  <a:cubicBezTo>
                    <a:pt x="147161" y="286493"/>
                    <a:pt x="158115" y="253060"/>
                    <a:pt x="171069" y="220580"/>
                  </a:cubicBezTo>
                  <a:cubicBezTo>
                    <a:pt x="191834" y="168478"/>
                    <a:pt x="214313" y="116948"/>
                    <a:pt x="231172" y="63227"/>
                  </a:cubicBezTo>
                  <a:cubicBezTo>
                    <a:pt x="236601" y="45987"/>
                    <a:pt x="249270" y="31414"/>
                    <a:pt x="250793" y="12173"/>
                  </a:cubicBezTo>
                  <a:cubicBezTo>
                    <a:pt x="251174" y="7792"/>
                    <a:pt x="257175" y="1791"/>
                    <a:pt x="261747" y="362"/>
                  </a:cubicBezTo>
                  <a:cubicBezTo>
                    <a:pt x="268605" y="-1829"/>
                    <a:pt x="270796" y="6458"/>
                    <a:pt x="272701" y="10840"/>
                  </a:cubicBezTo>
                  <a:cubicBezTo>
                    <a:pt x="290894" y="54655"/>
                    <a:pt x="308420" y="98660"/>
                    <a:pt x="326231" y="142666"/>
                  </a:cubicBezTo>
                  <a:cubicBezTo>
                    <a:pt x="338995" y="174289"/>
                    <a:pt x="352044" y="205912"/>
                    <a:pt x="364617" y="237630"/>
                  </a:cubicBezTo>
                  <a:cubicBezTo>
                    <a:pt x="387572" y="295732"/>
                    <a:pt x="408527" y="354787"/>
                    <a:pt x="433864" y="411937"/>
                  </a:cubicBezTo>
                  <a:cubicBezTo>
                    <a:pt x="450914" y="450418"/>
                    <a:pt x="457771" y="492805"/>
                    <a:pt x="480060" y="529000"/>
                  </a:cubicBezTo>
                  <a:cubicBezTo>
                    <a:pt x="492729" y="569100"/>
                    <a:pt x="487966" y="610819"/>
                    <a:pt x="489395" y="651682"/>
                  </a:cubicBezTo>
                  <a:cubicBezTo>
                    <a:pt x="496062" y="845420"/>
                    <a:pt x="501015" y="1039254"/>
                    <a:pt x="506635" y="1232992"/>
                  </a:cubicBezTo>
                  <a:cubicBezTo>
                    <a:pt x="508540" y="1299953"/>
                    <a:pt x="510445" y="1367009"/>
                    <a:pt x="512350" y="1433970"/>
                  </a:cubicBezTo>
                  <a:cubicBezTo>
                    <a:pt x="515493" y="1455973"/>
                    <a:pt x="511016" y="1478261"/>
                    <a:pt x="514921" y="1500169"/>
                  </a:cubicBezTo>
                  <a:cubicBezTo>
                    <a:pt x="515112" y="1503979"/>
                    <a:pt x="515398" y="1507693"/>
                    <a:pt x="515588" y="1511503"/>
                  </a:cubicBezTo>
                  <a:cubicBezTo>
                    <a:pt x="515684" y="1538935"/>
                    <a:pt x="514921" y="1566272"/>
                    <a:pt x="516160" y="1593609"/>
                  </a:cubicBezTo>
                  <a:cubicBezTo>
                    <a:pt x="516827" y="1608563"/>
                    <a:pt x="512540" y="1615326"/>
                    <a:pt x="496920" y="1616850"/>
                  </a:cubicBezTo>
                  <a:cubicBezTo>
                    <a:pt x="380810" y="1628089"/>
                    <a:pt x="264700" y="1639996"/>
                    <a:pt x="148686" y="1651807"/>
                  </a:cubicBezTo>
                  <a:cubicBezTo>
                    <a:pt x="123063" y="1654378"/>
                    <a:pt x="97441" y="1656950"/>
                    <a:pt x="72009" y="1660855"/>
                  </a:cubicBezTo>
                  <a:cubicBezTo>
                    <a:pt x="51054" y="1664380"/>
                    <a:pt x="35814" y="1661998"/>
                    <a:pt x="36195" y="163609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FEA2A6-F02C-4461-A3E4-61B847D605BD}"/>
                </a:ext>
              </a:extLst>
            </p:cNvPr>
            <p:cNvSpPr/>
            <p:nvPr/>
          </p:nvSpPr>
          <p:spPr>
            <a:xfrm rot="253268">
              <a:off x="1560320" y="2603718"/>
              <a:ext cx="270659" cy="485731"/>
            </a:xfrm>
            <a:custGeom>
              <a:avLst/>
              <a:gdLst>
                <a:gd name="connsiteX0" fmla="*/ 140529 w 408444"/>
                <a:gd name="connsiteY0" fmla="*/ 730921 h 733002"/>
                <a:gd name="connsiteX1" fmla="*/ 48422 w 408444"/>
                <a:gd name="connsiteY1" fmla="*/ 732921 h 733002"/>
                <a:gd name="connsiteX2" fmla="*/ 27753 w 408444"/>
                <a:gd name="connsiteY2" fmla="*/ 714919 h 733002"/>
                <a:gd name="connsiteX3" fmla="*/ 19942 w 408444"/>
                <a:gd name="connsiteY3" fmla="*/ 530896 h 733002"/>
                <a:gd name="connsiteX4" fmla="*/ 416 w 408444"/>
                <a:gd name="connsiteY4" fmla="*/ 46359 h 733002"/>
                <a:gd name="connsiteX5" fmla="*/ 32039 w 408444"/>
                <a:gd name="connsiteY5" fmla="*/ 10926 h 733002"/>
                <a:gd name="connsiteX6" fmla="*/ 364080 w 408444"/>
                <a:gd name="connsiteY6" fmla="*/ 68 h 733002"/>
                <a:gd name="connsiteX7" fmla="*/ 388179 w 408444"/>
                <a:gd name="connsiteY7" fmla="*/ 24452 h 733002"/>
                <a:gd name="connsiteX8" fmla="*/ 407800 w 408444"/>
                <a:gd name="connsiteY8" fmla="*/ 625574 h 733002"/>
                <a:gd name="connsiteX9" fmla="*/ 408372 w 408444"/>
                <a:gd name="connsiteY9" fmla="*/ 698250 h 733002"/>
                <a:gd name="connsiteX10" fmla="*/ 389512 w 408444"/>
                <a:gd name="connsiteY10" fmla="*/ 718443 h 733002"/>
                <a:gd name="connsiteX11" fmla="*/ 159484 w 408444"/>
                <a:gd name="connsiteY11" fmla="*/ 728063 h 733002"/>
                <a:gd name="connsiteX12" fmla="*/ 140529 w 408444"/>
                <a:gd name="connsiteY12" fmla="*/ 730921 h 73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444" h="733002">
                  <a:moveTo>
                    <a:pt x="140529" y="730921"/>
                  </a:moveTo>
                  <a:cubicBezTo>
                    <a:pt x="109858" y="731493"/>
                    <a:pt x="79093" y="731397"/>
                    <a:pt x="48422" y="732921"/>
                  </a:cubicBezTo>
                  <a:cubicBezTo>
                    <a:pt x="34325" y="733588"/>
                    <a:pt x="28229" y="730349"/>
                    <a:pt x="27753" y="714919"/>
                  </a:cubicBezTo>
                  <a:cubicBezTo>
                    <a:pt x="25848" y="653578"/>
                    <a:pt x="22514" y="592237"/>
                    <a:pt x="19942" y="530896"/>
                  </a:cubicBezTo>
                  <a:cubicBezTo>
                    <a:pt x="13370" y="369352"/>
                    <a:pt x="6893" y="207903"/>
                    <a:pt x="416" y="46359"/>
                  </a:cubicBezTo>
                  <a:cubicBezTo>
                    <a:pt x="-918" y="12450"/>
                    <a:pt x="-1013" y="11974"/>
                    <a:pt x="32039" y="10926"/>
                  </a:cubicBezTo>
                  <a:cubicBezTo>
                    <a:pt x="142720" y="7307"/>
                    <a:pt x="253400" y="4544"/>
                    <a:pt x="364080" y="68"/>
                  </a:cubicBezTo>
                  <a:cubicBezTo>
                    <a:pt x="384464" y="-790"/>
                    <a:pt x="387703" y="6449"/>
                    <a:pt x="388179" y="24452"/>
                  </a:cubicBezTo>
                  <a:cubicBezTo>
                    <a:pt x="394275" y="224858"/>
                    <a:pt x="401133" y="425168"/>
                    <a:pt x="407800" y="625574"/>
                  </a:cubicBezTo>
                  <a:cubicBezTo>
                    <a:pt x="407896" y="649768"/>
                    <a:pt x="407134" y="674057"/>
                    <a:pt x="408372" y="698250"/>
                  </a:cubicBezTo>
                  <a:cubicBezTo>
                    <a:pt x="409134" y="713109"/>
                    <a:pt x="403990" y="717967"/>
                    <a:pt x="389512" y="718443"/>
                  </a:cubicBezTo>
                  <a:cubicBezTo>
                    <a:pt x="312836" y="721205"/>
                    <a:pt x="236160" y="724730"/>
                    <a:pt x="159484" y="728063"/>
                  </a:cubicBezTo>
                  <a:cubicBezTo>
                    <a:pt x="153102" y="728349"/>
                    <a:pt x="146815" y="729969"/>
                    <a:pt x="140529" y="73092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E8347B3-450C-4477-A178-142281BD5844}"/>
                </a:ext>
              </a:extLst>
            </p:cNvPr>
            <p:cNvSpPr/>
            <p:nvPr/>
          </p:nvSpPr>
          <p:spPr>
            <a:xfrm rot="253268">
              <a:off x="2589913" y="2982010"/>
              <a:ext cx="3489" cy="43931"/>
            </a:xfrm>
            <a:custGeom>
              <a:avLst/>
              <a:gdLst>
                <a:gd name="connsiteX0" fmla="*/ 3548 w 5264"/>
                <a:gd name="connsiteY0" fmla="*/ 66294 h 66293"/>
                <a:gd name="connsiteX1" fmla="*/ 976 w 5264"/>
                <a:gd name="connsiteY1" fmla="*/ 0 h 66293"/>
                <a:gd name="connsiteX2" fmla="*/ 3548 w 5264"/>
                <a:gd name="connsiteY2" fmla="*/ 66294 h 6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" h="66293">
                  <a:moveTo>
                    <a:pt x="3548" y="66294"/>
                  </a:moveTo>
                  <a:cubicBezTo>
                    <a:pt x="-1596" y="44387"/>
                    <a:pt x="119" y="22193"/>
                    <a:pt x="976" y="0"/>
                  </a:cubicBezTo>
                  <a:cubicBezTo>
                    <a:pt x="7739" y="21907"/>
                    <a:pt x="4786" y="44196"/>
                    <a:pt x="3548" y="66294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A578A3-FC7E-461E-8F26-CE8964415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270733"/>
              </p:ext>
            </p:extLst>
          </p:nvPr>
        </p:nvGraphicFramePr>
        <p:xfrm>
          <a:off x="923214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89AC1-52C9-4A8D-A960-4912AEDE3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69975"/>
              </p:ext>
            </p:extLst>
          </p:nvPr>
        </p:nvGraphicFramePr>
        <p:xfrm>
          <a:off x="3628713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6079B1-52EF-43CA-9DAF-5EEFA133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9055"/>
              </p:ext>
            </p:extLst>
          </p:nvPr>
        </p:nvGraphicFramePr>
        <p:xfrm>
          <a:off x="63342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$65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19DF41-12A6-421D-BF76-9E95E118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821136"/>
              </p:ext>
            </p:extLst>
          </p:nvPr>
        </p:nvGraphicFramePr>
        <p:xfrm>
          <a:off x="9039712" y="1793606"/>
          <a:ext cx="2232000" cy="428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0">
                <a:tc gridSpan="4">
                  <a:txBody>
                    <a:bodyPr/>
                    <a:lstStyle/>
                    <a:p>
                      <a:pPr algn="ctr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</a:p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Modern PowerPoint 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en-US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0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   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8463" y="4587922"/>
            <a:ext cx="4585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29913-5D56-416F-BC9B-F81865F5FCA0}"/>
              </a:ext>
            </a:extLst>
          </p:cNvPr>
          <p:cNvSpPr txBox="1"/>
          <p:nvPr/>
        </p:nvSpPr>
        <p:spPr>
          <a:xfrm>
            <a:off x="1551051" y="4024520"/>
            <a:ext cx="47929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tx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D2739-8C60-4DE9-86F9-54E0DBA1936E}"/>
              </a:ext>
            </a:extLst>
          </p:cNvPr>
          <p:cNvSpPr txBox="1"/>
          <p:nvPr/>
        </p:nvSpPr>
        <p:spPr>
          <a:xfrm>
            <a:off x="1551051" y="3274355"/>
            <a:ext cx="47929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 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5828A-6938-418C-955E-B7D037C2A28D}"/>
              </a:ext>
            </a:extLst>
          </p:cNvPr>
          <p:cNvSpPr txBox="1"/>
          <p:nvPr/>
        </p:nvSpPr>
        <p:spPr>
          <a:xfrm>
            <a:off x="1240372" y="885083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2F7AA-6E0F-452A-8B58-F0A9D6312274}"/>
              </a:ext>
            </a:extLst>
          </p:cNvPr>
          <p:cNvSpPr txBox="1"/>
          <p:nvPr/>
        </p:nvSpPr>
        <p:spPr>
          <a:xfrm>
            <a:off x="3007924" y="1552374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C7F9F-462E-46AA-A548-B82DA9E69FD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33324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Block Arc 41">
            <a:extLst>
              <a:ext uri="{FF2B5EF4-FFF2-40B4-BE49-F238E27FC236}">
                <a16:creationId xmlns:a16="http://schemas.microsoft.com/office/drawing/2014/main" id="{57C5EB3B-5660-4375-9724-81C54D1C37D9}"/>
              </a:ext>
            </a:extLst>
          </p:cNvPr>
          <p:cNvSpPr/>
          <p:nvPr/>
        </p:nvSpPr>
        <p:spPr>
          <a:xfrm flipH="1">
            <a:off x="4628296" y="3713095"/>
            <a:ext cx="1945567" cy="1945567"/>
          </a:xfrm>
          <a:prstGeom prst="blockArc">
            <a:avLst>
              <a:gd name="adj1" fmla="val 15588674"/>
              <a:gd name="adj2" fmla="val 6670533"/>
              <a:gd name="adj3" fmla="val 36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FB40605E-11F5-433C-A653-9CD859C364D0}"/>
              </a:ext>
            </a:extLst>
          </p:cNvPr>
          <p:cNvSpPr/>
          <p:nvPr/>
        </p:nvSpPr>
        <p:spPr>
          <a:xfrm>
            <a:off x="5440892" y="2187414"/>
            <a:ext cx="1975786" cy="1975786"/>
          </a:xfrm>
          <a:prstGeom prst="blockArc">
            <a:avLst>
              <a:gd name="adj1" fmla="val 15588674"/>
              <a:gd name="adj2" fmla="val 6670533"/>
              <a:gd name="adj3" fmla="val 368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31351A-FAE4-4388-90AB-446C9A79B18D}"/>
              </a:ext>
            </a:extLst>
          </p:cNvPr>
          <p:cNvSpPr/>
          <p:nvPr/>
        </p:nvSpPr>
        <p:spPr>
          <a:xfrm>
            <a:off x="5764241" y="1912305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DD9A01-8D97-4B25-A2C5-AC8AEE6478C7}"/>
              </a:ext>
            </a:extLst>
          </p:cNvPr>
          <p:cNvSpPr/>
          <p:nvPr/>
        </p:nvSpPr>
        <p:spPr>
          <a:xfrm>
            <a:off x="6841255" y="2681398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7EBCC7-0289-4B62-8B6C-394F354649A3}"/>
              </a:ext>
            </a:extLst>
          </p:cNvPr>
          <p:cNvSpPr/>
          <p:nvPr/>
        </p:nvSpPr>
        <p:spPr>
          <a:xfrm>
            <a:off x="5532714" y="3450491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23A5F8-A82B-4FF5-BB37-897949A52202}"/>
              </a:ext>
            </a:extLst>
          </p:cNvPr>
          <p:cNvSpPr/>
          <p:nvPr/>
        </p:nvSpPr>
        <p:spPr>
          <a:xfrm>
            <a:off x="4260657" y="4094499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384E94-F97F-4FF1-9851-8D3AFBE45D3E}"/>
              </a:ext>
            </a:extLst>
          </p:cNvPr>
          <p:cNvSpPr/>
          <p:nvPr/>
        </p:nvSpPr>
        <p:spPr>
          <a:xfrm>
            <a:off x="5341508" y="4988678"/>
            <a:ext cx="932584" cy="93258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1D6B48-12CD-4A26-954D-49C542C78A40}"/>
              </a:ext>
            </a:extLst>
          </p:cNvPr>
          <p:cNvGrpSpPr/>
          <p:nvPr/>
        </p:nvGrpSpPr>
        <p:grpSpPr>
          <a:xfrm>
            <a:off x="7887884" y="2787965"/>
            <a:ext cx="3441822" cy="719450"/>
            <a:chOff x="395535" y="3737445"/>
            <a:chExt cx="2009152" cy="7194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7614A2-0D42-4B70-B20B-610A9D044BAE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97F2C8-F25D-44BC-92D1-1E9A2F8BBB74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FD0092-96FD-4E1A-BBA8-DBAB09F2BD95}"/>
              </a:ext>
            </a:extLst>
          </p:cNvPr>
          <p:cNvGrpSpPr/>
          <p:nvPr/>
        </p:nvGrpSpPr>
        <p:grpSpPr>
          <a:xfrm>
            <a:off x="6388164" y="5089617"/>
            <a:ext cx="3441822" cy="719450"/>
            <a:chOff x="395535" y="3737445"/>
            <a:chExt cx="2009152" cy="7194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20A5E0-3AE4-4FEF-BFE9-9932BA67B126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4B90A0-2E3B-4A3E-AC0B-B7DE94E755FC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93474A-757E-4032-824B-A6DEAD417C77}"/>
              </a:ext>
            </a:extLst>
          </p:cNvPr>
          <p:cNvGrpSpPr/>
          <p:nvPr/>
        </p:nvGrpSpPr>
        <p:grpSpPr>
          <a:xfrm>
            <a:off x="7138024" y="3938791"/>
            <a:ext cx="3441822" cy="719450"/>
            <a:chOff x="395535" y="3737445"/>
            <a:chExt cx="2009152" cy="71945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D8A95E-D37F-4982-A907-9CB4579F7F82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8D71A5-36F5-4E66-B992-2B5712CF5BAC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3511DF-F4A4-412E-AC3B-35B108A795DF}"/>
              </a:ext>
            </a:extLst>
          </p:cNvPr>
          <p:cNvGrpSpPr/>
          <p:nvPr/>
        </p:nvGrpSpPr>
        <p:grpSpPr>
          <a:xfrm>
            <a:off x="2199402" y="2000125"/>
            <a:ext cx="3441822" cy="719450"/>
            <a:chOff x="395535" y="3737445"/>
            <a:chExt cx="2009152" cy="71945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3993B6-CD84-434E-AB7E-D488507731FD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9C5834-7141-4A72-810C-25C6F7C117C9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FA0686-C83A-4AF7-9113-A6D477DCFC4B}"/>
              </a:ext>
            </a:extLst>
          </p:cNvPr>
          <p:cNvGrpSpPr/>
          <p:nvPr/>
        </p:nvGrpSpPr>
        <p:grpSpPr>
          <a:xfrm>
            <a:off x="765064" y="4212962"/>
            <a:ext cx="3441822" cy="719450"/>
            <a:chOff x="395535" y="3737445"/>
            <a:chExt cx="2009152" cy="71945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71C80D-BD6D-47B6-93E0-0DB03FDDBD9F}"/>
                </a:ext>
              </a:extLst>
            </p:cNvPr>
            <p:cNvSpPr txBox="1"/>
            <p:nvPr/>
          </p:nvSpPr>
          <p:spPr>
            <a:xfrm>
              <a:off x="395535" y="3737445"/>
              <a:ext cx="2009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BB6213-2144-433F-9698-F29FCD2B68D0}"/>
                </a:ext>
              </a:extLst>
            </p:cNvPr>
            <p:cNvSpPr txBox="1"/>
            <p:nvPr/>
          </p:nvSpPr>
          <p:spPr>
            <a:xfrm>
              <a:off x="395536" y="3995230"/>
              <a:ext cx="20091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and appeal to your Presentations.  </a:t>
              </a: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BEFA03BF-2E2B-47A8-BF11-EAB1693F6DAE}"/>
              </a:ext>
            </a:extLst>
          </p:cNvPr>
          <p:cNvSpPr/>
          <p:nvPr/>
        </p:nvSpPr>
        <p:spPr>
          <a:xfrm flipH="1">
            <a:off x="4516646" y="440296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Teardrop 1">
            <a:extLst>
              <a:ext uri="{FF2B5EF4-FFF2-40B4-BE49-F238E27FC236}">
                <a16:creationId xmlns:a16="http://schemas.microsoft.com/office/drawing/2014/main" id="{539ADA23-766F-40AC-9EDB-F939B5F8A706}"/>
              </a:ext>
            </a:extLst>
          </p:cNvPr>
          <p:cNvSpPr/>
          <p:nvPr/>
        </p:nvSpPr>
        <p:spPr>
          <a:xfrm rot="18805991">
            <a:off x="7135154" y="2958050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ectangle 130">
            <a:extLst>
              <a:ext uri="{FF2B5EF4-FFF2-40B4-BE49-F238E27FC236}">
                <a16:creationId xmlns:a16="http://schemas.microsoft.com/office/drawing/2014/main" id="{C1C1D3E6-440E-4BC7-BFB1-10E00AF51FC8}"/>
              </a:ext>
            </a:extLst>
          </p:cNvPr>
          <p:cNvSpPr/>
          <p:nvPr/>
        </p:nvSpPr>
        <p:spPr>
          <a:xfrm>
            <a:off x="5836639" y="3734565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1DC05320-E58A-4278-9392-4D67E92755E9}"/>
              </a:ext>
            </a:extLst>
          </p:cNvPr>
          <p:cNvSpPr/>
          <p:nvPr/>
        </p:nvSpPr>
        <p:spPr>
          <a:xfrm>
            <a:off x="5650748" y="527359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25">
            <a:extLst>
              <a:ext uri="{FF2B5EF4-FFF2-40B4-BE49-F238E27FC236}">
                <a16:creationId xmlns:a16="http://schemas.microsoft.com/office/drawing/2014/main" id="{4785A5E6-4394-44E0-B031-2907A47C6B1B}"/>
              </a:ext>
            </a:extLst>
          </p:cNvPr>
          <p:cNvSpPr>
            <a:spLocks noChangeAspect="1"/>
          </p:cNvSpPr>
          <p:nvPr/>
        </p:nvSpPr>
        <p:spPr>
          <a:xfrm>
            <a:off x="6096001" y="2135895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98AD61-B635-435F-8383-8C33B31D086D}"/>
              </a:ext>
            </a:extLst>
          </p:cNvPr>
          <p:cNvGrpSpPr/>
          <p:nvPr/>
        </p:nvGrpSpPr>
        <p:grpSpPr>
          <a:xfrm>
            <a:off x="820947" y="3361086"/>
            <a:ext cx="10513420" cy="983986"/>
            <a:chOff x="2732210" y="3233004"/>
            <a:chExt cx="10950199" cy="1024866"/>
          </a:xfrm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719D1BBD-D161-426D-AFB8-D4FB4D69673D}"/>
                </a:ext>
              </a:extLst>
            </p:cNvPr>
            <p:cNvSpPr/>
            <p:nvPr/>
          </p:nvSpPr>
          <p:spPr>
            <a:xfrm rot="16200000">
              <a:off x="11762584" y="3093038"/>
              <a:ext cx="847466" cy="1307592"/>
            </a:xfrm>
            <a:custGeom>
              <a:avLst/>
              <a:gdLst>
                <a:gd name="connsiteX0" fmla="*/ 836512 w 847466"/>
                <a:gd name="connsiteY0" fmla="*/ 0 h 1474812"/>
                <a:gd name="connsiteX1" fmla="*/ 778399 w 847466"/>
                <a:gd name="connsiteY1" fmla="*/ 158777 h 1474812"/>
                <a:gd name="connsiteX2" fmla="*/ 693799 w 847466"/>
                <a:gd name="connsiteY2" fmla="*/ 718353 h 1474812"/>
                <a:gd name="connsiteX3" fmla="*/ 841677 w 847466"/>
                <a:gd name="connsiteY3" fmla="*/ 1450817 h 1474812"/>
                <a:gd name="connsiteX4" fmla="*/ 847466 w 847466"/>
                <a:gd name="connsiteY4" fmla="*/ 1462835 h 1474812"/>
                <a:gd name="connsiteX5" fmla="*/ 803187 w 847466"/>
                <a:gd name="connsiteY5" fmla="*/ 1413877 h 1474812"/>
                <a:gd name="connsiteX6" fmla="*/ 195858 w 847466"/>
                <a:gd name="connsiteY6" fmla="*/ 1321421 h 1474812"/>
                <a:gd name="connsiteX7" fmla="*/ 18000 w 847466"/>
                <a:gd name="connsiteY7" fmla="*/ 1452054 h 1474812"/>
                <a:gd name="connsiteX8" fmla="*/ 1082 w 847466"/>
                <a:gd name="connsiteY8" fmla="*/ 1474812 h 1474812"/>
                <a:gd name="connsiteX9" fmla="*/ 0 w 847466"/>
                <a:gd name="connsiteY9" fmla="*/ 1474812 h 1474812"/>
                <a:gd name="connsiteX10" fmla="*/ 11560 w 847466"/>
                <a:gd name="connsiteY10" fmla="*/ 1450817 h 1474812"/>
                <a:gd name="connsiteX11" fmla="*/ 159437 w 847466"/>
                <a:gd name="connsiteY11" fmla="*/ 718353 h 1474812"/>
                <a:gd name="connsiteX12" fmla="*/ 74837 w 847466"/>
                <a:gd name="connsiteY12" fmla="*/ 158777 h 1474812"/>
                <a:gd name="connsiteX13" fmla="*/ 18424 w 847466"/>
                <a:gd name="connsiteY13" fmla="*/ 4645 h 1474812"/>
                <a:gd name="connsiteX14" fmla="*/ 50161 w 847466"/>
                <a:gd name="connsiteY14" fmla="*/ 39674 h 1474812"/>
                <a:gd name="connsiteX15" fmla="*/ 657490 w 847466"/>
                <a:gd name="connsiteY15" fmla="*/ 131966 h 1474812"/>
                <a:gd name="connsiteX16" fmla="*/ 835348 w 847466"/>
                <a:gd name="connsiteY16" fmla="*/ 1563 h 147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7466" h="1474812">
                  <a:moveTo>
                    <a:pt x="836512" y="0"/>
                  </a:moveTo>
                  <a:lnTo>
                    <a:pt x="778399" y="158777"/>
                  </a:lnTo>
                  <a:cubicBezTo>
                    <a:pt x="723418" y="335547"/>
                    <a:pt x="693799" y="523491"/>
                    <a:pt x="693799" y="718353"/>
                  </a:cubicBezTo>
                  <a:cubicBezTo>
                    <a:pt x="693799" y="978169"/>
                    <a:pt x="746455" y="1225687"/>
                    <a:pt x="841677" y="1450817"/>
                  </a:cubicBezTo>
                  <a:lnTo>
                    <a:pt x="847466" y="1462835"/>
                  </a:lnTo>
                  <a:lnTo>
                    <a:pt x="803187" y="1413877"/>
                  </a:lnTo>
                  <a:cubicBezTo>
                    <a:pt x="642731" y="1268431"/>
                    <a:pt x="404678" y="1224568"/>
                    <a:pt x="195858" y="1321421"/>
                  </a:cubicBezTo>
                  <a:cubicBezTo>
                    <a:pt x="126251" y="1353706"/>
                    <a:pt x="66482" y="1398569"/>
                    <a:pt x="18000" y="1452054"/>
                  </a:cubicBezTo>
                  <a:lnTo>
                    <a:pt x="1082" y="1474812"/>
                  </a:lnTo>
                  <a:lnTo>
                    <a:pt x="0" y="1474812"/>
                  </a:lnTo>
                  <a:lnTo>
                    <a:pt x="11560" y="1450817"/>
                  </a:lnTo>
                  <a:cubicBezTo>
                    <a:pt x="106781" y="1225687"/>
                    <a:pt x="159437" y="978169"/>
                    <a:pt x="159437" y="718353"/>
                  </a:cubicBezTo>
                  <a:cubicBezTo>
                    <a:pt x="159437" y="523491"/>
                    <a:pt x="129818" y="335547"/>
                    <a:pt x="74837" y="158777"/>
                  </a:cubicBezTo>
                  <a:lnTo>
                    <a:pt x="18424" y="4645"/>
                  </a:lnTo>
                  <a:lnTo>
                    <a:pt x="50161" y="39674"/>
                  </a:lnTo>
                  <a:cubicBezTo>
                    <a:pt x="210617" y="184865"/>
                    <a:pt x="448670" y="228650"/>
                    <a:pt x="657490" y="131966"/>
                  </a:cubicBezTo>
                  <a:cubicBezTo>
                    <a:pt x="727097" y="99739"/>
                    <a:pt x="786866" y="54955"/>
                    <a:pt x="835348" y="15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자유형: 도형 52">
              <a:extLst>
                <a:ext uri="{FF2B5EF4-FFF2-40B4-BE49-F238E27FC236}">
                  <a16:creationId xmlns:a16="http://schemas.microsoft.com/office/drawing/2014/main" id="{774307F6-9B41-466F-AF95-51E10E5AF2CD}"/>
                </a:ext>
              </a:extLst>
            </p:cNvPr>
            <p:cNvSpPr/>
            <p:nvPr/>
          </p:nvSpPr>
          <p:spPr>
            <a:xfrm rot="16200000">
              <a:off x="9768069" y="3093038"/>
              <a:ext cx="847466" cy="1307592"/>
            </a:xfrm>
            <a:custGeom>
              <a:avLst/>
              <a:gdLst>
                <a:gd name="connsiteX0" fmla="*/ 836512 w 847466"/>
                <a:gd name="connsiteY0" fmla="*/ 0 h 1474812"/>
                <a:gd name="connsiteX1" fmla="*/ 778399 w 847466"/>
                <a:gd name="connsiteY1" fmla="*/ 158777 h 1474812"/>
                <a:gd name="connsiteX2" fmla="*/ 693799 w 847466"/>
                <a:gd name="connsiteY2" fmla="*/ 718353 h 1474812"/>
                <a:gd name="connsiteX3" fmla="*/ 841677 w 847466"/>
                <a:gd name="connsiteY3" fmla="*/ 1450817 h 1474812"/>
                <a:gd name="connsiteX4" fmla="*/ 847466 w 847466"/>
                <a:gd name="connsiteY4" fmla="*/ 1462835 h 1474812"/>
                <a:gd name="connsiteX5" fmla="*/ 803187 w 847466"/>
                <a:gd name="connsiteY5" fmla="*/ 1413877 h 1474812"/>
                <a:gd name="connsiteX6" fmla="*/ 195858 w 847466"/>
                <a:gd name="connsiteY6" fmla="*/ 1321421 h 1474812"/>
                <a:gd name="connsiteX7" fmla="*/ 18000 w 847466"/>
                <a:gd name="connsiteY7" fmla="*/ 1452054 h 1474812"/>
                <a:gd name="connsiteX8" fmla="*/ 1082 w 847466"/>
                <a:gd name="connsiteY8" fmla="*/ 1474812 h 1474812"/>
                <a:gd name="connsiteX9" fmla="*/ 0 w 847466"/>
                <a:gd name="connsiteY9" fmla="*/ 1474812 h 1474812"/>
                <a:gd name="connsiteX10" fmla="*/ 11560 w 847466"/>
                <a:gd name="connsiteY10" fmla="*/ 1450817 h 1474812"/>
                <a:gd name="connsiteX11" fmla="*/ 159437 w 847466"/>
                <a:gd name="connsiteY11" fmla="*/ 718353 h 1474812"/>
                <a:gd name="connsiteX12" fmla="*/ 74837 w 847466"/>
                <a:gd name="connsiteY12" fmla="*/ 158777 h 1474812"/>
                <a:gd name="connsiteX13" fmla="*/ 18424 w 847466"/>
                <a:gd name="connsiteY13" fmla="*/ 4645 h 1474812"/>
                <a:gd name="connsiteX14" fmla="*/ 50161 w 847466"/>
                <a:gd name="connsiteY14" fmla="*/ 39674 h 1474812"/>
                <a:gd name="connsiteX15" fmla="*/ 657490 w 847466"/>
                <a:gd name="connsiteY15" fmla="*/ 131966 h 1474812"/>
                <a:gd name="connsiteX16" fmla="*/ 835348 w 847466"/>
                <a:gd name="connsiteY16" fmla="*/ 1563 h 147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7466" h="1474812">
                  <a:moveTo>
                    <a:pt x="836512" y="0"/>
                  </a:moveTo>
                  <a:lnTo>
                    <a:pt x="778399" y="158777"/>
                  </a:lnTo>
                  <a:cubicBezTo>
                    <a:pt x="723418" y="335547"/>
                    <a:pt x="693799" y="523491"/>
                    <a:pt x="693799" y="718353"/>
                  </a:cubicBezTo>
                  <a:cubicBezTo>
                    <a:pt x="693799" y="978169"/>
                    <a:pt x="746455" y="1225687"/>
                    <a:pt x="841677" y="1450817"/>
                  </a:cubicBezTo>
                  <a:lnTo>
                    <a:pt x="847466" y="1462835"/>
                  </a:lnTo>
                  <a:lnTo>
                    <a:pt x="803187" y="1413877"/>
                  </a:lnTo>
                  <a:cubicBezTo>
                    <a:pt x="642731" y="1268431"/>
                    <a:pt x="404678" y="1224568"/>
                    <a:pt x="195858" y="1321421"/>
                  </a:cubicBezTo>
                  <a:cubicBezTo>
                    <a:pt x="126251" y="1353706"/>
                    <a:pt x="66482" y="1398569"/>
                    <a:pt x="18000" y="1452054"/>
                  </a:cubicBezTo>
                  <a:lnTo>
                    <a:pt x="1082" y="1474812"/>
                  </a:lnTo>
                  <a:lnTo>
                    <a:pt x="0" y="1474812"/>
                  </a:lnTo>
                  <a:lnTo>
                    <a:pt x="11560" y="1450817"/>
                  </a:lnTo>
                  <a:cubicBezTo>
                    <a:pt x="106781" y="1225687"/>
                    <a:pt x="159437" y="978169"/>
                    <a:pt x="159437" y="718353"/>
                  </a:cubicBezTo>
                  <a:cubicBezTo>
                    <a:pt x="159437" y="523491"/>
                    <a:pt x="129818" y="335547"/>
                    <a:pt x="74837" y="158777"/>
                  </a:cubicBezTo>
                  <a:lnTo>
                    <a:pt x="18424" y="4645"/>
                  </a:lnTo>
                  <a:lnTo>
                    <a:pt x="50161" y="39674"/>
                  </a:lnTo>
                  <a:cubicBezTo>
                    <a:pt x="210617" y="184865"/>
                    <a:pt x="448670" y="228650"/>
                    <a:pt x="657490" y="131966"/>
                  </a:cubicBezTo>
                  <a:cubicBezTo>
                    <a:pt x="727097" y="99739"/>
                    <a:pt x="786866" y="54955"/>
                    <a:pt x="835348" y="1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FD59DE6-2EF0-46F4-B617-9235DE308FE7}"/>
                </a:ext>
              </a:extLst>
            </p:cNvPr>
            <p:cNvSpPr/>
            <p:nvPr/>
          </p:nvSpPr>
          <p:spPr>
            <a:xfrm>
              <a:off x="10672478" y="3233004"/>
              <a:ext cx="1024866" cy="10248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자유형: 도형 55">
              <a:extLst>
                <a:ext uri="{FF2B5EF4-FFF2-40B4-BE49-F238E27FC236}">
                  <a16:creationId xmlns:a16="http://schemas.microsoft.com/office/drawing/2014/main" id="{E7DF99B8-BF8A-4C69-B82F-99BE74966B71}"/>
                </a:ext>
              </a:extLst>
            </p:cNvPr>
            <p:cNvSpPr/>
            <p:nvPr/>
          </p:nvSpPr>
          <p:spPr>
            <a:xfrm rot="5400000">
              <a:off x="7783571" y="3093984"/>
              <a:ext cx="847466" cy="1305699"/>
            </a:xfrm>
            <a:custGeom>
              <a:avLst/>
              <a:gdLst>
                <a:gd name="connsiteX0" fmla="*/ 836512 w 847466"/>
                <a:gd name="connsiteY0" fmla="*/ 0 h 1474812"/>
                <a:gd name="connsiteX1" fmla="*/ 778399 w 847466"/>
                <a:gd name="connsiteY1" fmla="*/ 158777 h 1474812"/>
                <a:gd name="connsiteX2" fmla="*/ 693799 w 847466"/>
                <a:gd name="connsiteY2" fmla="*/ 718353 h 1474812"/>
                <a:gd name="connsiteX3" fmla="*/ 841677 w 847466"/>
                <a:gd name="connsiteY3" fmla="*/ 1450817 h 1474812"/>
                <a:gd name="connsiteX4" fmla="*/ 847466 w 847466"/>
                <a:gd name="connsiteY4" fmla="*/ 1462835 h 1474812"/>
                <a:gd name="connsiteX5" fmla="*/ 803187 w 847466"/>
                <a:gd name="connsiteY5" fmla="*/ 1413877 h 1474812"/>
                <a:gd name="connsiteX6" fmla="*/ 195858 w 847466"/>
                <a:gd name="connsiteY6" fmla="*/ 1321421 h 1474812"/>
                <a:gd name="connsiteX7" fmla="*/ 18000 w 847466"/>
                <a:gd name="connsiteY7" fmla="*/ 1452054 h 1474812"/>
                <a:gd name="connsiteX8" fmla="*/ 1082 w 847466"/>
                <a:gd name="connsiteY8" fmla="*/ 1474812 h 1474812"/>
                <a:gd name="connsiteX9" fmla="*/ 0 w 847466"/>
                <a:gd name="connsiteY9" fmla="*/ 1474812 h 1474812"/>
                <a:gd name="connsiteX10" fmla="*/ 11560 w 847466"/>
                <a:gd name="connsiteY10" fmla="*/ 1450817 h 1474812"/>
                <a:gd name="connsiteX11" fmla="*/ 159437 w 847466"/>
                <a:gd name="connsiteY11" fmla="*/ 718353 h 1474812"/>
                <a:gd name="connsiteX12" fmla="*/ 74837 w 847466"/>
                <a:gd name="connsiteY12" fmla="*/ 158777 h 1474812"/>
                <a:gd name="connsiteX13" fmla="*/ 18424 w 847466"/>
                <a:gd name="connsiteY13" fmla="*/ 4645 h 1474812"/>
                <a:gd name="connsiteX14" fmla="*/ 50161 w 847466"/>
                <a:gd name="connsiteY14" fmla="*/ 39674 h 1474812"/>
                <a:gd name="connsiteX15" fmla="*/ 657490 w 847466"/>
                <a:gd name="connsiteY15" fmla="*/ 131966 h 1474812"/>
                <a:gd name="connsiteX16" fmla="*/ 835348 w 847466"/>
                <a:gd name="connsiteY16" fmla="*/ 1563 h 147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7466" h="1474812">
                  <a:moveTo>
                    <a:pt x="836512" y="0"/>
                  </a:moveTo>
                  <a:lnTo>
                    <a:pt x="778399" y="158777"/>
                  </a:lnTo>
                  <a:cubicBezTo>
                    <a:pt x="723418" y="335547"/>
                    <a:pt x="693799" y="523491"/>
                    <a:pt x="693799" y="718353"/>
                  </a:cubicBezTo>
                  <a:cubicBezTo>
                    <a:pt x="693799" y="978169"/>
                    <a:pt x="746455" y="1225687"/>
                    <a:pt x="841677" y="1450817"/>
                  </a:cubicBezTo>
                  <a:lnTo>
                    <a:pt x="847466" y="1462835"/>
                  </a:lnTo>
                  <a:lnTo>
                    <a:pt x="803187" y="1413877"/>
                  </a:lnTo>
                  <a:cubicBezTo>
                    <a:pt x="642731" y="1268431"/>
                    <a:pt x="404678" y="1224568"/>
                    <a:pt x="195858" y="1321421"/>
                  </a:cubicBezTo>
                  <a:cubicBezTo>
                    <a:pt x="126251" y="1353706"/>
                    <a:pt x="66482" y="1398569"/>
                    <a:pt x="18000" y="1452054"/>
                  </a:cubicBezTo>
                  <a:lnTo>
                    <a:pt x="1082" y="1474812"/>
                  </a:lnTo>
                  <a:lnTo>
                    <a:pt x="0" y="1474812"/>
                  </a:lnTo>
                  <a:lnTo>
                    <a:pt x="11560" y="1450817"/>
                  </a:lnTo>
                  <a:cubicBezTo>
                    <a:pt x="106781" y="1225687"/>
                    <a:pt x="159437" y="978169"/>
                    <a:pt x="159437" y="718353"/>
                  </a:cubicBezTo>
                  <a:cubicBezTo>
                    <a:pt x="159437" y="523491"/>
                    <a:pt x="129818" y="335547"/>
                    <a:pt x="74837" y="158777"/>
                  </a:cubicBezTo>
                  <a:lnTo>
                    <a:pt x="18424" y="4645"/>
                  </a:lnTo>
                  <a:lnTo>
                    <a:pt x="50161" y="39674"/>
                  </a:lnTo>
                  <a:cubicBezTo>
                    <a:pt x="210617" y="184865"/>
                    <a:pt x="448670" y="228650"/>
                    <a:pt x="657490" y="131966"/>
                  </a:cubicBezTo>
                  <a:cubicBezTo>
                    <a:pt x="727097" y="99739"/>
                    <a:pt x="786866" y="54955"/>
                    <a:pt x="835348" y="15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4" name="자유형: 도형 54">
              <a:extLst>
                <a:ext uri="{FF2B5EF4-FFF2-40B4-BE49-F238E27FC236}">
                  <a16:creationId xmlns:a16="http://schemas.microsoft.com/office/drawing/2014/main" id="{B21F4D37-85A5-4E62-9886-DEF09DDA9EEF}"/>
                </a:ext>
              </a:extLst>
            </p:cNvPr>
            <p:cNvSpPr/>
            <p:nvPr/>
          </p:nvSpPr>
          <p:spPr>
            <a:xfrm rot="5400000">
              <a:off x="3813632" y="3093038"/>
              <a:ext cx="847466" cy="1307592"/>
            </a:xfrm>
            <a:custGeom>
              <a:avLst/>
              <a:gdLst>
                <a:gd name="connsiteX0" fmla="*/ 836512 w 847466"/>
                <a:gd name="connsiteY0" fmla="*/ 0 h 1474812"/>
                <a:gd name="connsiteX1" fmla="*/ 778399 w 847466"/>
                <a:gd name="connsiteY1" fmla="*/ 158777 h 1474812"/>
                <a:gd name="connsiteX2" fmla="*/ 693799 w 847466"/>
                <a:gd name="connsiteY2" fmla="*/ 718353 h 1474812"/>
                <a:gd name="connsiteX3" fmla="*/ 841677 w 847466"/>
                <a:gd name="connsiteY3" fmla="*/ 1450817 h 1474812"/>
                <a:gd name="connsiteX4" fmla="*/ 847466 w 847466"/>
                <a:gd name="connsiteY4" fmla="*/ 1462835 h 1474812"/>
                <a:gd name="connsiteX5" fmla="*/ 803187 w 847466"/>
                <a:gd name="connsiteY5" fmla="*/ 1413877 h 1474812"/>
                <a:gd name="connsiteX6" fmla="*/ 195858 w 847466"/>
                <a:gd name="connsiteY6" fmla="*/ 1321421 h 1474812"/>
                <a:gd name="connsiteX7" fmla="*/ 18000 w 847466"/>
                <a:gd name="connsiteY7" fmla="*/ 1452054 h 1474812"/>
                <a:gd name="connsiteX8" fmla="*/ 1082 w 847466"/>
                <a:gd name="connsiteY8" fmla="*/ 1474812 h 1474812"/>
                <a:gd name="connsiteX9" fmla="*/ 0 w 847466"/>
                <a:gd name="connsiteY9" fmla="*/ 1474812 h 1474812"/>
                <a:gd name="connsiteX10" fmla="*/ 11560 w 847466"/>
                <a:gd name="connsiteY10" fmla="*/ 1450817 h 1474812"/>
                <a:gd name="connsiteX11" fmla="*/ 159437 w 847466"/>
                <a:gd name="connsiteY11" fmla="*/ 718353 h 1474812"/>
                <a:gd name="connsiteX12" fmla="*/ 74837 w 847466"/>
                <a:gd name="connsiteY12" fmla="*/ 158777 h 1474812"/>
                <a:gd name="connsiteX13" fmla="*/ 18424 w 847466"/>
                <a:gd name="connsiteY13" fmla="*/ 4645 h 1474812"/>
                <a:gd name="connsiteX14" fmla="*/ 50161 w 847466"/>
                <a:gd name="connsiteY14" fmla="*/ 39674 h 1474812"/>
                <a:gd name="connsiteX15" fmla="*/ 657490 w 847466"/>
                <a:gd name="connsiteY15" fmla="*/ 131966 h 1474812"/>
                <a:gd name="connsiteX16" fmla="*/ 835348 w 847466"/>
                <a:gd name="connsiteY16" fmla="*/ 1563 h 147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7466" h="1474812">
                  <a:moveTo>
                    <a:pt x="836512" y="0"/>
                  </a:moveTo>
                  <a:lnTo>
                    <a:pt x="778399" y="158777"/>
                  </a:lnTo>
                  <a:cubicBezTo>
                    <a:pt x="723418" y="335547"/>
                    <a:pt x="693799" y="523491"/>
                    <a:pt x="693799" y="718353"/>
                  </a:cubicBezTo>
                  <a:cubicBezTo>
                    <a:pt x="693799" y="978169"/>
                    <a:pt x="746455" y="1225687"/>
                    <a:pt x="841677" y="1450817"/>
                  </a:cubicBezTo>
                  <a:lnTo>
                    <a:pt x="847466" y="1462835"/>
                  </a:lnTo>
                  <a:lnTo>
                    <a:pt x="803187" y="1413877"/>
                  </a:lnTo>
                  <a:cubicBezTo>
                    <a:pt x="642731" y="1268431"/>
                    <a:pt x="404678" y="1224568"/>
                    <a:pt x="195858" y="1321421"/>
                  </a:cubicBezTo>
                  <a:cubicBezTo>
                    <a:pt x="126251" y="1353706"/>
                    <a:pt x="66482" y="1398569"/>
                    <a:pt x="18000" y="1452054"/>
                  </a:cubicBezTo>
                  <a:lnTo>
                    <a:pt x="1082" y="1474812"/>
                  </a:lnTo>
                  <a:lnTo>
                    <a:pt x="0" y="1474812"/>
                  </a:lnTo>
                  <a:lnTo>
                    <a:pt x="11560" y="1450817"/>
                  </a:lnTo>
                  <a:cubicBezTo>
                    <a:pt x="106781" y="1225687"/>
                    <a:pt x="159437" y="978169"/>
                    <a:pt x="159437" y="718353"/>
                  </a:cubicBezTo>
                  <a:cubicBezTo>
                    <a:pt x="159437" y="523491"/>
                    <a:pt x="129818" y="335547"/>
                    <a:pt x="74837" y="158777"/>
                  </a:cubicBezTo>
                  <a:lnTo>
                    <a:pt x="18424" y="4645"/>
                  </a:lnTo>
                  <a:lnTo>
                    <a:pt x="50161" y="39674"/>
                  </a:lnTo>
                  <a:cubicBezTo>
                    <a:pt x="210617" y="184865"/>
                    <a:pt x="448670" y="228650"/>
                    <a:pt x="657490" y="131966"/>
                  </a:cubicBezTo>
                  <a:cubicBezTo>
                    <a:pt x="727097" y="99739"/>
                    <a:pt x="786866" y="54955"/>
                    <a:pt x="835348" y="1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EFCF37-2489-4A09-84E4-80B057C85587}"/>
                </a:ext>
              </a:extLst>
            </p:cNvPr>
            <p:cNvSpPr/>
            <p:nvPr/>
          </p:nvSpPr>
          <p:spPr>
            <a:xfrm>
              <a:off x="12657543" y="3233004"/>
              <a:ext cx="1024866" cy="10248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4F5D49-4C3C-4790-BB17-F292043CF59F}"/>
                </a:ext>
              </a:extLst>
            </p:cNvPr>
            <p:cNvSpPr/>
            <p:nvPr/>
          </p:nvSpPr>
          <p:spPr>
            <a:xfrm>
              <a:off x="2732210" y="3233004"/>
              <a:ext cx="1024866" cy="10248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876EFE4-EAAA-4E8B-BEAA-C66247959C71}"/>
                </a:ext>
              </a:extLst>
            </p:cNvPr>
            <p:cNvSpPr/>
            <p:nvPr/>
          </p:nvSpPr>
          <p:spPr>
            <a:xfrm>
              <a:off x="4717277" y="3233004"/>
              <a:ext cx="1024866" cy="10248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021A693-D5A3-4618-8DA7-EB7B91B5FC26}"/>
                </a:ext>
              </a:extLst>
            </p:cNvPr>
            <p:cNvSpPr/>
            <p:nvPr/>
          </p:nvSpPr>
          <p:spPr>
            <a:xfrm>
              <a:off x="6702344" y="3233004"/>
              <a:ext cx="1024866" cy="10248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937542-F437-4728-8AFB-F82C4AD834D6}"/>
                </a:ext>
              </a:extLst>
            </p:cNvPr>
            <p:cNvSpPr/>
            <p:nvPr/>
          </p:nvSpPr>
          <p:spPr>
            <a:xfrm>
              <a:off x="8687411" y="3233004"/>
              <a:ext cx="1024866" cy="102486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자유형: 도형 53">
              <a:extLst>
                <a:ext uri="{FF2B5EF4-FFF2-40B4-BE49-F238E27FC236}">
                  <a16:creationId xmlns:a16="http://schemas.microsoft.com/office/drawing/2014/main" id="{842C9644-9387-4EE9-A6B6-6663E3A947CD}"/>
                </a:ext>
              </a:extLst>
            </p:cNvPr>
            <p:cNvSpPr/>
            <p:nvPr/>
          </p:nvSpPr>
          <p:spPr>
            <a:xfrm rot="16200000">
              <a:off x="5799075" y="3093038"/>
              <a:ext cx="847466" cy="1307592"/>
            </a:xfrm>
            <a:custGeom>
              <a:avLst/>
              <a:gdLst>
                <a:gd name="connsiteX0" fmla="*/ 836512 w 847466"/>
                <a:gd name="connsiteY0" fmla="*/ 0 h 1474812"/>
                <a:gd name="connsiteX1" fmla="*/ 778399 w 847466"/>
                <a:gd name="connsiteY1" fmla="*/ 158777 h 1474812"/>
                <a:gd name="connsiteX2" fmla="*/ 693799 w 847466"/>
                <a:gd name="connsiteY2" fmla="*/ 718353 h 1474812"/>
                <a:gd name="connsiteX3" fmla="*/ 841677 w 847466"/>
                <a:gd name="connsiteY3" fmla="*/ 1450817 h 1474812"/>
                <a:gd name="connsiteX4" fmla="*/ 847466 w 847466"/>
                <a:gd name="connsiteY4" fmla="*/ 1462835 h 1474812"/>
                <a:gd name="connsiteX5" fmla="*/ 803187 w 847466"/>
                <a:gd name="connsiteY5" fmla="*/ 1413877 h 1474812"/>
                <a:gd name="connsiteX6" fmla="*/ 195858 w 847466"/>
                <a:gd name="connsiteY6" fmla="*/ 1321421 h 1474812"/>
                <a:gd name="connsiteX7" fmla="*/ 18000 w 847466"/>
                <a:gd name="connsiteY7" fmla="*/ 1452054 h 1474812"/>
                <a:gd name="connsiteX8" fmla="*/ 1082 w 847466"/>
                <a:gd name="connsiteY8" fmla="*/ 1474812 h 1474812"/>
                <a:gd name="connsiteX9" fmla="*/ 0 w 847466"/>
                <a:gd name="connsiteY9" fmla="*/ 1474812 h 1474812"/>
                <a:gd name="connsiteX10" fmla="*/ 11560 w 847466"/>
                <a:gd name="connsiteY10" fmla="*/ 1450817 h 1474812"/>
                <a:gd name="connsiteX11" fmla="*/ 159437 w 847466"/>
                <a:gd name="connsiteY11" fmla="*/ 718353 h 1474812"/>
                <a:gd name="connsiteX12" fmla="*/ 74837 w 847466"/>
                <a:gd name="connsiteY12" fmla="*/ 158777 h 1474812"/>
                <a:gd name="connsiteX13" fmla="*/ 18424 w 847466"/>
                <a:gd name="connsiteY13" fmla="*/ 4645 h 1474812"/>
                <a:gd name="connsiteX14" fmla="*/ 50161 w 847466"/>
                <a:gd name="connsiteY14" fmla="*/ 39674 h 1474812"/>
                <a:gd name="connsiteX15" fmla="*/ 657490 w 847466"/>
                <a:gd name="connsiteY15" fmla="*/ 131966 h 1474812"/>
                <a:gd name="connsiteX16" fmla="*/ 835348 w 847466"/>
                <a:gd name="connsiteY16" fmla="*/ 1563 h 147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47466" h="1474812">
                  <a:moveTo>
                    <a:pt x="836512" y="0"/>
                  </a:moveTo>
                  <a:lnTo>
                    <a:pt x="778399" y="158777"/>
                  </a:lnTo>
                  <a:cubicBezTo>
                    <a:pt x="723418" y="335547"/>
                    <a:pt x="693799" y="523491"/>
                    <a:pt x="693799" y="718353"/>
                  </a:cubicBezTo>
                  <a:cubicBezTo>
                    <a:pt x="693799" y="978169"/>
                    <a:pt x="746455" y="1225687"/>
                    <a:pt x="841677" y="1450817"/>
                  </a:cubicBezTo>
                  <a:lnTo>
                    <a:pt x="847466" y="1462835"/>
                  </a:lnTo>
                  <a:lnTo>
                    <a:pt x="803187" y="1413877"/>
                  </a:lnTo>
                  <a:cubicBezTo>
                    <a:pt x="642731" y="1268431"/>
                    <a:pt x="404678" y="1224568"/>
                    <a:pt x="195858" y="1321421"/>
                  </a:cubicBezTo>
                  <a:cubicBezTo>
                    <a:pt x="126251" y="1353706"/>
                    <a:pt x="66482" y="1398569"/>
                    <a:pt x="18000" y="1452054"/>
                  </a:cubicBezTo>
                  <a:lnTo>
                    <a:pt x="1082" y="1474812"/>
                  </a:lnTo>
                  <a:lnTo>
                    <a:pt x="0" y="1474812"/>
                  </a:lnTo>
                  <a:lnTo>
                    <a:pt x="11560" y="1450817"/>
                  </a:lnTo>
                  <a:cubicBezTo>
                    <a:pt x="106781" y="1225687"/>
                    <a:pt x="159437" y="978169"/>
                    <a:pt x="159437" y="718353"/>
                  </a:cubicBezTo>
                  <a:cubicBezTo>
                    <a:pt x="159437" y="523491"/>
                    <a:pt x="129818" y="335547"/>
                    <a:pt x="74837" y="158777"/>
                  </a:cubicBezTo>
                  <a:lnTo>
                    <a:pt x="18424" y="4645"/>
                  </a:lnTo>
                  <a:lnTo>
                    <a:pt x="50161" y="39674"/>
                  </a:lnTo>
                  <a:cubicBezTo>
                    <a:pt x="210617" y="184865"/>
                    <a:pt x="448670" y="228650"/>
                    <a:pt x="657490" y="131966"/>
                  </a:cubicBezTo>
                  <a:cubicBezTo>
                    <a:pt x="727097" y="99739"/>
                    <a:pt x="786866" y="54955"/>
                    <a:pt x="835348" y="1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9B33200-285C-4709-83E9-01AB0958BD67}"/>
              </a:ext>
            </a:extLst>
          </p:cNvPr>
          <p:cNvSpPr txBox="1"/>
          <p:nvPr/>
        </p:nvSpPr>
        <p:spPr>
          <a:xfrm>
            <a:off x="776421" y="3671095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06EBAF-E660-497B-B8C2-AD3AF2745615}"/>
              </a:ext>
            </a:extLst>
          </p:cNvPr>
          <p:cNvSpPr txBox="1"/>
          <p:nvPr/>
        </p:nvSpPr>
        <p:spPr>
          <a:xfrm>
            <a:off x="2684431" y="3671095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ED8E15-81AA-4D78-B665-C9DD5887260A}"/>
              </a:ext>
            </a:extLst>
          </p:cNvPr>
          <p:cNvSpPr txBox="1"/>
          <p:nvPr/>
        </p:nvSpPr>
        <p:spPr>
          <a:xfrm>
            <a:off x="4592441" y="3671095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A7AD49-F5F8-4E6F-BF26-8D13E089C7C9}"/>
              </a:ext>
            </a:extLst>
          </p:cNvPr>
          <p:cNvSpPr txBox="1"/>
          <p:nvPr/>
        </p:nvSpPr>
        <p:spPr>
          <a:xfrm>
            <a:off x="6500451" y="3671095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9C9ADF-5F24-4B54-A465-3FEF5622C7FA}"/>
              </a:ext>
            </a:extLst>
          </p:cNvPr>
          <p:cNvSpPr txBox="1"/>
          <p:nvPr/>
        </p:nvSpPr>
        <p:spPr>
          <a:xfrm>
            <a:off x="8408461" y="3671095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692C35-1995-488E-B5A5-06632B46DD02}"/>
              </a:ext>
            </a:extLst>
          </p:cNvPr>
          <p:cNvSpPr txBox="1"/>
          <p:nvPr/>
        </p:nvSpPr>
        <p:spPr>
          <a:xfrm>
            <a:off x="10316469" y="3671095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A35C32D-092F-4AC3-818B-C223D41FBE7F}"/>
              </a:ext>
            </a:extLst>
          </p:cNvPr>
          <p:cNvGrpSpPr/>
          <p:nvPr/>
        </p:nvGrpSpPr>
        <p:grpSpPr>
          <a:xfrm>
            <a:off x="776421" y="4655081"/>
            <a:ext cx="2119869" cy="1693774"/>
            <a:chOff x="989627" y="2895055"/>
            <a:chExt cx="2119869" cy="16937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C62BC5-8677-47F3-9C4C-FBE497C58AB7}"/>
                </a:ext>
              </a:extLst>
            </p:cNvPr>
            <p:cNvSpPr txBox="1"/>
            <p:nvPr/>
          </p:nvSpPr>
          <p:spPr>
            <a:xfrm>
              <a:off x="1137604" y="2895055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85761C-8ED7-48AD-8172-B0EDB50A37BE}"/>
                </a:ext>
              </a:extLst>
            </p:cNvPr>
            <p:cNvSpPr txBox="1"/>
            <p:nvPr/>
          </p:nvSpPr>
          <p:spPr>
            <a:xfrm>
              <a:off x="1137604" y="3395812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This text can be replaced with your own text.</a:t>
              </a:r>
            </a:p>
          </p:txBody>
        </p:sp>
        <p:sp>
          <p:nvSpPr>
            <p:cNvPr id="80" name="Oval 21">
              <a:extLst>
                <a:ext uri="{FF2B5EF4-FFF2-40B4-BE49-F238E27FC236}">
                  <a16:creationId xmlns:a16="http://schemas.microsoft.com/office/drawing/2014/main" id="{4E5EA1B0-3F94-41A9-A50F-35D8D69EA17F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Oval 22">
              <a:extLst>
                <a:ext uri="{FF2B5EF4-FFF2-40B4-BE49-F238E27FC236}">
                  <a16:creationId xmlns:a16="http://schemas.microsoft.com/office/drawing/2014/main" id="{9C91ECDC-E981-4880-BE6B-6CD3994C4499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F009C5-C4B7-40F2-AF1C-0A0E12E1F00A}"/>
                </a:ext>
              </a:extLst>
            </p:cNvPr>
            <p:cNvSpPr txBox="1"/>
            <p:nvPr/>
          </p:nvSpPr>
          <p:spPr>
            <a:xfrm>
              <a:off x="1137604" y="3942498"/>
              <a:ext cx="1971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3" name="Oval 39">
              <a:extLst>
                <a:ext uri="{FF2B5EF4-FFF2-40B4-BE49-F238E27FC236}">
                  <a16:creationId xmlns:a16="http://schemas.microsoft.com/office/drawing/2014/main" id="{2E828A0E-4790-4469-8901-8D9FFFC1DA74}"/>
                </a:ext>
              </a:extLst>
            </p:cNvPr>
            <p:cNvSpPr/>
            <p:nvPr/>
          </p:nvSpPr>
          <p:spPr>
            <a:xfrm>
              <a:off x="989627" y="4008233"/>
              <a:ext cx="144000" cy="14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547EF34-58E3-4891-9379-37378C14B0EB}"/>
              </a:ext>
            </a:extLst>
          </p:cNvPr>
          <p:cNvGrpSpPr/>
          <p:nvPr/>
        </p:nvGrpSpPr>
        <p:grpSpPr>
          <a:xfrm>
            <a:off x="4632721" y="4655081"/>
            <a:ext cx="2119869" cy="1693774"/>
            <a:chOff x="989627" y="2895055"/>
            <a:chExt cx="2119869" cy="1693774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348658A-AFAE-4812-A2B7-91CBBBE602B2}"/>
                </a:ext>
              </a:extLst>
            </p:cNvPr>
            <p:cNvSpPr txBox="1"/>
            <p:nvPr/>
          </p:nvSpPr>
          <p:spPr>
            <a:xfrm>
              <a:off x="1137604" y="2895055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58ED268-17A3-4A4B-99CF-FFDE2AC72EE0}"/>
                </a:ext>
              </a:extLst>
            </p:cNvPr>
            <p:cNvSpPr txBox="1"/>
            <p:nvPr/>
          </p:nvSpPr>
          <p:spPr>
            <a:xfrm>
              <a:off x="1137604" y="3395812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This text can be replaced with your own text.</a:t>
              </a:r>
            </a:p>
          </p:txBody>
        </p:sp>
        <p:sp>
          <p:nvSpPr>
            <p:cNvPr id="150" name="Oval 21">
              <a:extLst>
                <a:ext uri="{FF2B5EF4-FFF2-40B4-BE49-F238E27FC236}">
                  <a16:creationId xmlns:a16="http://schemas.microsoft.com/office/drawing/2014/main" id="{F9FDE52F-2F7A-44E0-A3E5-B0C257CEF20D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1" name="Oval 22">
              <a:extLst>
                <a:ext uri="{FF2B5EF4-FFF2-40B4-BE49-F238E27FC236}">
                  <a16:creationId xmlns:a16="http://schemas.microsoft.com/office/drawing/2014/main" id="{9D62BC06-95B2-45D4-BB91-83A87F92B36B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8743AE0-40C2-4CE4-8575-A85CB3FADF69}"/>
                </a:ext>
              </a:extLst>
            </p:cNvPr>
            <p:cNvSpPr txBox="1"/>
            <p:nvPr/>
          </p:nvSpPr>
          <p:spPr>
            <a:xfrm>
              <a:off x="1137604" y="3942498"/>
              <a:ext cx="1971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3" name="Oval 39">
              <a:extLst>
                <a:ext uri="{FF2B5EF4-FFF2-40B4-BE49-F238E27FC236}">
                  <a16:creationId xmlns:a16="http://schemas.microsoft.com/office/drawing/2014/main" id="{3AADF8BD-2F07-4DCF-9AC6-A8DCA64F1EAF}"/>
                </a:ext>
              </a:extLst>
            </p:cNvPr>
            <p:cNvSpPr/>
            <p:nvPr/>
          </p:nvSpPr>
          <p:spPr>
            <a:xfrm>
              <a:off x="989627" y="4008233"/>
              <a:ext cx="144000" cy="14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048386F-32B5-4E9B-B25E-C554D3B5DC5C}"/>
              </a:ext>
            </a:extLst>
          </p:cNvPr>
          <p:cNvGrpSpPr/>
          <p:nvPr/>
        </p:nvGrpSpPr>
        <p:grpSpPr>
          <a:xfrm>
            <a:off x="8445481" y="4655081"/>
            <a:ext cx="2119869" cy="1693774"/>
            <a:chOff x="989627" y="2895055"/>
            <a:chExt cx="2119869" cy="1693774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B301911-B3B2-43E2-8069-7A9DBE3942F5}"/>
                </a:ext>
              </a:extLst>
            </p:cNvPr>
            <p:cNvSpPr txBox="1"/>
            <p:nvPr/>
          </p:nvSpPr>
          <p:spPr>
            <a:xfrm>
              <a:off x="1137604" y="2895055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B7AB0E3-D85A-4F33-AA3B-A3919ACE19C0}"/>
                </a:ext>
              </a:extLst>
            </p:cNvPr>
            <p:cNvSpPr txBox="1"/>
            <p:nvPr/>
          </p:nvSpPr>
          <p:spPr>
            <a:xfrm>
              <a:off x="1137604" y="3395812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This text can be replaced with your own text.</a:t>
              </a:r>
            </a:p>
          </p:txBody>
        </p:sp>
        <p:sp>
          <p:nvSpPr>
            <p:cNvPr id="157" name="Oval 21">
              <a:extLst>
                <a:ext uri="{FF2B5EF4-FFF2-40B4-BE49-F238E27FC236}">
                  <a16:creationId xmlns:a16="http://schemas.microsoft.com/office/drawing/2014/main" id="{2418E1BF-2BBE-422E-8510-ABE2D0CBA2DE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8" name="Oval 22">
              <a:extLst>
                <a:ext uri="{FF2B5EF4-FFF2-40B4-BE49-F238E27FC236}">
                  <a16:creationId xmlns:a16="http://schemas.microsoft.com/office/drawing/2014/main" id="{AF4B408F-B148-4089-B4C8-00D8917260E6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A6B68D-6293-4FE3-A04F-3B560BE8A850}"/>
                </a:ext>
              </a:extLst>
            </p:cNvPr>
            <p:cNvSpPr txBox="1"/>
            <p:nvPr/>
          </p:nvSpPr>
          <p:spPr>
            <a:xfrm>
              <a:off x="1137604" y="3942498"/>
              <a:ext cx="1971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0" name="Oval 39">
              <a:extLst>
                <a:ext uri="{FF2B5EF4-FFF2-40B4-BE49-F238E27FC236}">
                  <a16:creationId xmlns:a16="http://schemas.microsoft.com/office/drawing/2014/main" id="{FF27CC50-8AB6-44ED-AE55-D5100B48461C}"/>
                </a:ext>
              </a:extLst>
            </p:cNvPr>
            <p:cNvSpPr/>
            <p:nvPr/>
          </p:nvSpPr>
          <p:spPr>
            <a:xfrm>
              <a:off x="989627" y="4008233"/>
              <a:ext cx="144000" cy="14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9E627F3-00F5-4BD0-971D-069A741109A6}"/>
              </a:ext>
            </a:extLst>
          </p:cNvPr>
          <p:cNvGrpSpPr/>
          <p:nvPr/>
        </p:nvGrpSpPr>
        <p:grpSpPr>
          <a:xfrm flipH="1">
            <a:off x="1550678" y="1452330"/>
            <a:ext cx="2119869" cy="1693774"/>
            <a:chOff x="989627" y="2895055"/>
            <a:chExt cx="2119869" cy="169377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A8223EE-A5D7-4ED1-93EC-84A6C307BE1B}"/>
                </a:ext>
              </a:extLst>
            </p:cNvPr>
            <p:cNvSpPr txBox="1"/>
            <p:nvPr/>
          </p:nvSpPr>
          <p:spPr>
            <a:xfrm>
              <a:off x="1137604" y="2895055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4444F25-B4F7-49A2-B484-B0D1D740868A}"/>
                </a:ext>
              </a:extLst>
            </p:cNvPr>
            <p:cNvSpPr txBox="1"/>
            <p:nvPr/>
          </p:nvSpPr>
          <p:spPr>
            <a:xfrm>
              <a:off x="1137604" y="3395812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This text can be replaced with your own text.</a:t>
              </a:r>
            </a:p>
          </p:txBody>
        </p:sp>
        <p:sp>
          <p:nvSpPr>
            <p:cNvPr id="164" name="Oval 21">
              <a:extLst>
                <a:ext uri="{FF2B5EF4-FFF2-40B4-BE49-F238E27FC236}">
                  <a16:creationId xmlns:a16="http://schemas.microsoft.com/office/drawing/2014/main" id="{6167F2A5-ED07-4797-A2FC-B0D0EA582F16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5" name="Oval 22">
              <a:extLst>
                <a:ext uri="{FF2B5EF4-FFF2-40B4-BE49-F238E27FC236}">
                  <a16:creationId xmlns:a16="http://schemas.microsoft.com/office/drawing/2014/main" id="{4463725C-4C9D-43AF-909D-12A5A197BF16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DE7E9BE-E7D5-4ED2-B411-9084EA151B68}"/>
                </a:ext>
              </a:extLst>
            </p:cNvPr>
            <p:cNvSpPr txBox="1"/>
            <p:nvPr/>
          </p:nvSpPr>
          <p:spPr>
            <a:xfrm>
              <a:off x="1137604" y="3942498"/>
              <a:ext cx="1971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67" name="Oval 39">
              <a:extLst>
                <a:ext uri="{FF2B5EF4-FFF2-40B4-BE49-F238E27FC236}">
                  <a16:creationId xmlns:a16="http://schemas.microsoft.com/office/drawing/2014/main" id="{FC933B1A-9A4A-4FC8-824C-4885DAC48783}"/>
                </a:ext>
              </a:extLst>
            </p:cNvPr>
            <p:cNvSpPr/>
            <p:nvPr/>
          </p:nvSpPr>
          <p:spPr>
            <a:xfrm>
              <a:off x="989627" y="4008233"/>
              <a:ext cx="144000" cy="1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EFB7894-DE72-4F4E-881B-FCE5F8F6BD28}"/>
              </a:ext>
            </a:extLst>
          </p:cNvPr>
          <p:cNvGrpSpPr/>
          <p:nvPr/>
        </p:nvGrpSpPr>
        <p:grpSpPr>
          <a:xfrm flipH="1">
            <a:off x="5406978" y="1452330"/>
            <a:ext cx="2119869" cy="1693774"/>
            <a:chOff x="989627" y="2895055"/>
            <a:chExt cx="2119869" cy="1693774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85B2A29-18DA-433E-84A2-EC3BB218C1B6}"/>
                </a:ext>
              </a:extLst>
            </p:cNvPr>
            <p:cNvSpPr txBox="1"/>
            <p:nvPr/>
          </p:nvSpPr>
          <p:spPr>
            <a:xfrm>
              <a:off x="1137604" y="2895055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3FCF18B-AAD7-4D8C-BA43-63CD4E7B9D85}"/>
                </a:ext>
              </a:extLst>
            </p:cNvPr>
            <p:cNvSpPr txBox="1"/>
            <p:nvPr/>
          </p:nvSpPr>
          <p:spPr>
            <a:xfrm>
              <a:off x="1137604" y="3395812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This text can be replaced with your own text.</a:t>
              </a:r>
            </a:p>
          </p:txBody>
        </p:sp>
        <p:sp>
          <p:nvSpPr>
            <p:cNvPr id="171" name="Oval 21">
              <a:extLst>
                <a:ext uri="{FF2B5EF4-FFF2-40B4-BE49-F238E27FC236}">
                  <a16:creationId xmlns:a16="http://schemas.microsoft.com/office/drawing/2014/main" id="{F950A7B8-1E57-422A-B488-C9401E6E2086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2" name="Oval 22">
              <a:extLst>
                <a:ext uri="{FF2B5EF4-FFF2-40B4-BE49-F238E27FC236}">
                  <a16:creationId xmlns:a16="http://schemas.microsoft.com/office/drawing/2014/main" id="{70AF3584-7C66-4FB2-90B5-6F338CFE1495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1EC935D-D5D8-45D2-8E1D-AD85119B601B}"/>
                </a:ext>
              </a:extLst>
            </p:cNvPr>
            <p:cNvSpPr txBox="1"/>
            <p:nvPr/>
          </p:nvSpPr>
          <p:spPr>
            <a:xfrm>
              <a:off x="1137604" y="3942498"/>
              <a:ext cx="1971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74" name="Oval 39">
              <a:extLst>
                <a:ext uri="{FF2B5EF4-FFF2-40B4-BE49-F238E27FC236}">
                  <a16:creationId xmlns:a16="http://schemas.microsoft.com/office/drawing/2014/main" id="{6A941711-4ACA-42A5-A919-1A265E08B06A}"/>
                </a:ext>
              </a:extLst>
            </p:cNvPr>
            <p:cNvSpPr/>
            <p:nvPr/>
          </p:nvSpPr>
          <p:spPr>
            <a:xfrm>
              <a:off x="989627" y="4008233"/>
              <a:ext cx="144000" cy="14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4FCA668-1AAE-4FE1-9488-BF6D4399858F}"/>
              </a:ext>
            </a:extLst>
          </p:cNvPr>
          <p:cNvGrpSpPr/>
          <p:nvPr/>
        </p:nvGrpSpPr>
        <p:grpSpPr>
          <a:xfrm flipH="1">
            <a:off x="9219738" y="1452330"/>
            <a:ext cx="2119869" cy="1693774"/>
            <a:chOff x="989627" y="2895055"/>
            <a:chExt cx="2119869" cy="1693774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73AE301-9AE3-4F98-9A88-1CCD03A08E57}"/>
                </a:ext>
              </a:extLst>
            </p:cNvPr>
            <p:cNvSpPr txBox="1"/>
            <p:nvPr/>
          </p:nvSpPr>
          <p:spPr>
            <a:xfrm>
              <a:off x="1137604" y="2895055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50D10581-764B-4BF8-9ABF-DADEC906F19A}"/>
                </a:ext>
              </a:extLst>
            </p:cNvPr>
            <p:cNvSpPr txBox="1"/>
            <p:nvPr/>
          </p:nvSpPr>
          <p:spPr>
            <a:xfrm>
              <a:off x="1137604" y="3395812"/>
              <a:ext cx="1970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This text can be replaced with your own text.</a:t>
              </a:r>
            </a:p>
          </p:txBody>
        </p:sp>
        <p:sp>
          <p:nvSpPr>
            <p:cNvPr id="178" name="Oval 21">
              <a:extLst>
                <a:ext uri="{FF2B5EF4-FFF2-40B4-BE49-F238E27FC236}">
                  <a16:creationId xmlns:a16="http://schemas.microsoft.com/office/drawing/2014/main" id="{371F6134-C5BD-49A1-BDE6-E5CF9A119629}"/>
                </a:ext>
              </a:extLst>
            </p:cNvPr>
            <p:cNvSpPr/>
            <p:nvPr/>
          </p:nvSpPr>
          <p:spPr>
            <a:xfrm>
              <a:off x="989627" y="2959936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9" name="Oval 22">
              <a:extLst>
                <a:ext uri="{FF2B5EF4-FFF2-40B4-BE49-F238E27FC236}">
                  <a16:creationId xmlns:a16="http://schemas.microsoft.com/office/drawing/2014/main" id="{D3B3FAF9-E103-4295-9E02-DAED04FBA8B5}"/>
                </a:ext>
              </a:extLst>
            </p:cNvPr>
            <p:cNvSpPr/>
            <p:nvPr/>
          </p:nvSpPr>
          <p:spPr>
            <a:xfrm>
              <a:off x="989627" y="348083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E23D47B-C598-45E6-B99C-B3CBEB3391FB}"/>
                </a:ext>
              </a:extLst>
            </p:cNvPr>
            <p:cNvSpPr txBox="1"/>
            <p:nvPr/>
          </p:nvSpPr>
          <p:spPr>
            <a:xfrm>
              <a:off x="1137604" y="3942498"/>
              <a:ext cx="1971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81" name="Oval 39">
              <a:extLst>
                <a:ext uri="{FF2B5EF4-FFF2-40B4-BE49-F238E27FC236}">
                  <a16:creationId xmlns:a16="http://schemas.microsoft.com/office/drawing/2014/main" id="{6D942DDF-C94A-4250-B6A9-930F93808DB3}"/>
                </a:ext>
              </a:extLst>
            </p:cNvPr>
            <p:cNvSpPr/>
            <p:nvPr/>
          </p:nvSpPr>
          <p:spPr>
            <a:xfrm>
              <a:off x="989627" y="4008233"/>
              <a:ext cx="144000" cy="14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BEB5E0-4DFF-48C3-A7BF-8C03DC14F831}"/>
              </a:ext>
            </a:extLst>
          </p:cNvPr>
          <p:cNvSpPr/>
          <p:nvPr/>
        </p:nvSpPr>
        <p:spPr>
          <a:xfrm>
            <a:off x="5347975" y="1899688"/>
            <a:ext cx="1512168" cy="15121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A96531-EDAC-4BA6-B603-EF2146B9CD84}"/>
              </a:ext>
            </a:extLst>
          </p:cNvPr>
          <p:cNvSpPr/>
          <p:nvPr/>
        </p:nvSpPr>
        <p:spPr>
          <a:xfrm>
            <a:off x="5351584" y="4419968"/>
            <a:ext cx="1512168" cy="15121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69BAD6-170A-4A62-B88C-02C32493BEB0}"/>
              </a:ext>
            </a:extLst>
          </p:cNvPr>
          <p:cNvSpPr/>
          <p:nvPr/>
        </p:nvSpPr>
        <p:spPr>
          <a:xfrm>
            <a:off x="3587624" y="3176782"/>
            <a:ext cx="1512168" cy="15121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22B12-41F1-42FF-BFF3-9668B227466F}"/>
              </a:ext>
            </a:extLst>
          </p:cNvPr>
          <p:cNvSpPr/>
          <p:nvPr/>
        </p:nvSpPr>
        <p:spPr>
          <a:xfrm>
            <a:off x="7146079" y="3176782"/>
            <a:ext cx="1512168" cy="151216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16BCA-CD3E-49BF-A5E4-45D06A8F08AB}"/>
              </a:ext>
            </a:extLst>
          </p:cNvPr>
          <p:cNvSpPr txBox="1"/>
          <p:nvPr/>
        </p:nvSpPr>
        <p:spPr>
          <a:xfrm>
            <a:off x="5465512" y="2147943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</a:rPr>
              <a:t>S</a:t>
            </a:r>
            <a:endParaRPr lang="ko-KR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F63FE-EB3A-460B-8CFD-CD3AF9902F4D}"/>
              </a:ext>
            </a:extLst>
          </p:cNvPr>
          <p:cNvSpPr txBox="1"/>
          <p:nvPr/>
        </p:nvSpPr>
        <p:spPr>
          <a:xfrm>
            <a:off x="3695636" y="3425036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</a:rPr>
              <a:t>W</a:t>
            </a:r>
            <a:endParaRPr lang="ko-KR" altLang="en-US" sz="600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B0613-FEEF-4DEF-87BA-0C92B5D4A892}"/>
              </a:ext>
            </a:extLst>
          </p:cNvPr>
          <p:cNvSpPr txBox="1"/>
          <p:nvPr/>
        </p:nvSpPr>
        <p:spPr>
          <a:xfrm>
            <a:off x="5478957" y="4688952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</a:rPr>
              <a:t>O</a:t>
            </a:r>
            <a:endParaRPr lang="ko-KR" altLang="en-US" sz="6000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3F41F-6CA0-4CB5-A2D6-30DB3C5D8216}"/>
              </a:ext>
            </a:extLst>
          </p:cNvPr>
          <p:cNvSpPr txBox="1"/>
          <p:nvPr/>
        </p:nvSpPr>
        <p:spPr>
          <a:xfrm>
            <a:off x="7245485" y="3425036"/>
            <a:ext cx="129614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</a:rPr>
              <a:t>T</a:t>
            </a:r>
            <a:endParaRPr lang="ko-KR" altLang="en-US" sz="6000" b="1" dirty="0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7E8FA-D35B-4241-B3C7-C125C7BE226D}"/>
              </a:ext>
            </a:extLst>
          </p:cNvPr>
          <p:cNvSpPr/>
          <p:nvPr/>
        </p:nvSpPr>
        <p:spPr>
          <a:xfrm>
            <a:off x="7537302" y="2075935"/>
            <a:ext cx="3718800" cy="687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04BCE-BEB7-4062-A57F-45F8F0A9773B}"/>
              </a:ext>
            </a:extLst>
          </p:cNvPr>
          <p:cNvSpPr/>
          <p:nvPr/>
        </p:nvSpPr>
        <p:spPr>
          <a:xfrm>
            <a:off x="7537302" y="5016764"/>
            <a:ext cx="3718800" cy="687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7839CB-F7CA-40E2-92D8-822BA15E9881}"/>
              </a:ext>
            </a:extLst>
          </p:cNvPr>
          <p:cNvSpPr/>
          <p:nvPr/>
        </p:nvSpPr>
        <p:spPr>
          <a:xfrm>
            <a:off x="935914" y="5034956"/>
            <a:ext cx="3718784" cy="6878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860130-1992-47B4-94D2-FD7F7E0F3820}"/>
              </a:ext>
            </a:extLst>
          </p:cNvPr>
          <p:cNvSpPr/>
          <p:nvPr/>
        </p:nvSpPr>
        <p:spPr>
          <a:xfrm>
            <a:off x="935914" y="2075935"/>
            <a:ext cx="3718784" cy="687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Right Arrow 20">
            <a:extLst>
              <a:ext uri="{FF2B5EF4-FFF2-40B4-BE49-F238E27FC236}">
                <a16:creationId xmlns:a16="http://schemas.microsoft.com/office/drawing/2014/main" id="{A3C04322-92F6-4D6B-B04B-F9E097C04DD4}"/>
              </a:ext>
            </a:extLst>
          </p:cNvPr>
          <p:cNvSpPr/>
          <p:nvPr/>
        </p:nvSpPr>
        <p:spPr>
          <a:xfrm rot="19800000">
            <a:off x="5028240" y="3108941"/>
            <a:ext cx="360040" cy="2423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ight Arrow 21">
            <a:extLst>
              <a:ext uri="{FF2B5EF4-FFF2-40B4-BE49-F238E27FC236}">
                <a16:creationId xmlns:a16="http://schemas.microsoft.com/office/drawing/2014/main" id="{716BE39B-45B8-4DEF-9AB0-222D49145CB4}"/>
              </a:ext>
            </a:extLst>
          </p:cNvPr>
          <p:cNvSpPr/>
          <p:nvPr/>
        </p:nvSpPr>
        <p:spPr>
          <a:xfrm rot="1800000">
            <a:off x="6898334" y="3124337"/>
            <a:ext cx="360040" cy="2423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Right Arrow 22">
            <a:extLst>
              <a:ext uri="{FF2B5EF4-FFF2-40B4-BE49-F238E27FC236}">
                <a16:creationId xmlns:a16="http://schemas.microsoft.com/office/drawing/2014/main" id="{6C30105E-73A8-4DF2-961A-981A34CD6A68}"/>
              </a:ext>
            </a:extLst>
          </p:cNvPr>
          <p:cNvSpPr/>
          <p:nvPr/>
        </p:nvSpPr>
        <p:spPr>
          <a:xfrm rot="8100000">
            <a:off x="6845398" y="4493745"/>
            <a:ext cx="360040" cy="2423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Right Arrow 23">
            <a:extLst>
              <a:ext uri="{FF2B5EF4-FFF2-40B4-BE49-F238E27FC236}">
                <a16:creationId xmlns:a16="http://schemas.microsoft.com/office/drawing/2014/main" id="{E945C16E-BD47-429F-9C6E-EAC93F890BE3}"/>
              </a:ext>
            </a:extLst>
          </p:cNvPr>
          <p:cNvSpPr/>
          <p:nvPr/>
        </p:nvSpPr>
        <p:spPr>
          <a:xfrm rot="12600000">
            <a:off x="5023081" y="4474694"/>
            <a:ext cx="360040" cy="2423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66B712-332C-4431-9D74-477C45355DA4}"/>
              </a:ext>
            </a:extLst>
          </p:cNvPr>
          <p:cNvSpPr txBox="1"/>
          <p:nvPr/>
        </p:nvSpPr>
        <p:spPr>
          <a:xfrm>
            <a:off x="7741287" y="4930069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82AA6A-53A0-48D5-84A9-A7B079A7E39F}"/>
              </a:ext>
            </a:extLst>
          </p:cNvPr>
          <p:cNvGrpSpPr/>
          <p:nvPr/>
        </p:nvGrpSpPr>
        <p:grpSpPr>
          <a:xfrm>
            <a:off x="608317" y="629890"/>
            <a:ext cx="6010197" cy="5702728"/>
            <a:chOff x="608317" y="883729"/>
            <a:chExt cx="6010197" cy="570272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6DC41-E2E8-4C8B-BCCC-41E8DA0C9F08}"/>
                </a:ext>
              </a:extLst>
            </p:cNvPr>
            <p:cNvSpPr txBox="1"/>
            <p:nvPr/>
          </p:nvSpPr>
          <p:spPr>
            <a:xfrm>
              <a:off x="608318" y="1508144"/>
              <a:ext cx="6010196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F3D976-6D7B-4C14-8955-468ACF06A378}"/>
                </a:ext>
              </a:extLst>
            </p:cNvPr>
            <p:cNvSpPr txBox="1"/>
            <p:nvPr/>
          </p:nvSpPr>
          <p:spPr>
            <a:xfrm>
              <a:off x="608317" y="883729"/>
              <a:ext cx="6010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5DA280-1671-41DF-9C53-731E083799D3}"/>
              </a:ext>
            </a:extLst>
          </p:cNvPr>
          <p:cNvSpPr txBox="1"/>
          <p:nvPr/>
        </p:nvSpPr>
        <p:spPr>
          <a:xfrm>
            <a:off x="0" y="242345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80D4E-BFE9-43EC-985A-602FE9B5E290}"/>
              </a:ext>
            </a:extLst>
          </p:cNvPr>
          <p:cNvSpPr txBox="1"/>
          <p:nvPr/>
        </p:nvSpPr>
        <p:spPr>
          <a:xfrm>
            <a:off x="1604441" y="2756948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20A5A-7CD8-4747-A29F-407DC0D9E9D6}"/>
              </a:ext>
            </a:extLst>
          </p:cNvPr>
          <p:cNvSpPr txBox="1"/>
          <p:nvPr/>
        </p:nvSpPr>
        <p:spPr>
          <a:xfrm>
            <a:off x="1604439" y="3180361"/>
            <a:ext cx="4124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497AE-A63C-4EF6-87CF-53D404EE2CF6}"/>
              </a:ext>
            </a:extLst>
          </p:cNvPr>
          <p:cNvSpPr txBox="1"/>
          <p:nvPr/>
        </p:nvSpPr>
        <p:spPr>
          <a:xfrm>
            <a:off x="1604441" y="1761611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0B015-8A19-4480-B335-DA1EC9250D1D}"/>
              </a:ext>
            </a:extLst>
          </p:cNvPr>
          <p:cNvSpPr txBox="1"/>
          <p:nvPr/>
        </p:nvSpPr>
        <p:spPr>
          <a:xfrm>
            <a:off x="830495" y="1681967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27CC4-5A79-4CA0-8019-A09A59784D54}"/>
              </a:ext>
            </a:extLst>
          </p:cNvPr>
          <p:cNvSpPr txBox="1"/>
          <p:nvPr/>
        </p:nvSpPr>
        <p:spPr>
          <a:xfrm>
            <a:off x="7257337" y="2753208"/>
            <a:ext cx="412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B7F42-A977-461A-8FAA-BA618198B9D1}"/>
              </a:ext>
            </a:extLst>
          </p:cNvPr>
          <p:cNvSpPr txBox="1"/>
          <p:nvPr/>
        </p:nvSpPr>
        <p:spPr>
          <a:xfrm>
            <a:off x="7257335" y="3176621"/>
            <a:ext cx="4124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text can be replaced with your own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ACB00-88A6-46EC-AA3D-FA6909C4342D}"/>
              </a:ext>
            </a:extLst>
          </p:cNvPr>
          <p:cNvSpPr txBox="1"/>
          <p:nvPr/>
        </p:nvSpPr>
        <p:spPr>
          <a:xfrm>
            <a:off x="7257337" y="1757871"/>
            <a:ext cx="4124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5"/>
                </a:solidFill>
              </a:rPr>
              <a:t>You can simply impress your audience and add a unique zing and appeal to your Reports and Presentations. </a:t>
            </a:r>
            <a:endParaRPr lang="en-US" altLang="ko-KR" sz="1600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1F82A-12C2-44D5-9351-B502A534D1A2}"/>
              </a:ext>
            </a:extLst>
          </p:cNvPr>
          <p:cNvSpPr txBox="1"/>
          <p:nvPr/>
        </p:nvSpPr>
        <p:spPr>
          <a:xfrm>
            <a:off x="6483391" y="1681967"/>
            <a:ext cx="77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69E08F-44A5-4944-B1C4-F51FC4A4491B}"/>
              </a:ext>
            </a:extLst>
          </p:cNvPr>
          <p:cNvGrpSpPr/>
          <p:nvPr/>
        </p:nvGrpSpPr>
        <p:grpSpPr>
          <a:xfrm>
            <a:off x="5905524" y="1070135"/>
            <a:ext cx="4088202" cy="2414300"/>
            <a:chOff x="3601467" y="2565454"/>
            <a:chExt cx="5050214" cy="298241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D1C02AB-1F2B-47F6-BABA-C77781114D8D}"/>
                </a:ext>
              </a:extLst>
            </p:cNvPr>
            <p:cNvSpPr/>
            <p:nvPr/>
          </p:nvSpPr>
          <p:spPr>
            <a:xfrm>
              <a:off x="4962342" y="3646163"/>
              <a:ext cx="3689339" cy="1901710"/>
            </a:xfrm>
            <a:custGeom>
              <a:avLst/>
              <a:gdLst>
                <a:gd name="connsiteX0" fmla="*/ 7635604 w 7635889"/>
                <a:gd name="connsiteY0" fmla="*/ 3541762 h 3936001"/>
                <a:gd name="connsiteX1" fmla="*/ 6260289 w 7635889"/>
                <a:gd name="connsiteY1" fmla="*/ 3936002 h 3936001"/>
                <a:gd name="connsiteX2" fmla="*/ 6226665 w 7635889"/>
                <a:gd name="connsiteY2" fmla="*/ 3831131 h 3936001"/>
                <a:gd name="connsiteX3" fmla="*/ 5981396 w 7635889"/>
                <a:gd name="connsiteY3" fmla="*/ 3888091 h 3936001"/>
                <a:gd name="connsiteX4" fmla="*/ 5932628 w 7635889"/>
                <a:gd name="connsiteY4" fmla="*/ 3696639 h 3936001"/>
                <a:gd name="connsiteX5" fmla="*/ 5744319 w 7635889"/>
                <a:gd name="connsiteY5" fmla="*/ 3712355 h 3936001"/>
                <a:gd name="connsiteX6" fmla="*/ 5256449 w 7635889"/>
                <a:gd name="connsiteY6" fmla="*/ 3621963 h 3936001"/>
                <a:gd name="connsiteX7" fmla="*/ 4628276 w 7635889"/>
                <a:gd name="connsiteY7" fmla="*/ 3536238 h 3936001"/>
                <a:gd name="connsiteX8" fmla="*/ 4168217 w 7635889"/>
                <a:gd name="connsiteY8" fmla="*/ 3603960 h 3936001"/>
                <a:gd name="connsiteX9" fmla="*/ 3631198 w 7635889"/>
                <a:gd name="connsiteY9" fmla="*/ 3726071 h 3936001"/>
                <a:gd name="connsiteX10" fmla="*/ 3584716 w 7635889"/>
                <a:gd name="connsiteY10" fmla="*/ 3731214 h 3936001"/>
                <a:gd name="connsiteX11" fmla="*/ 3514327 w 7635889"/>
                <a:gd name="connsiteY11" fmla="*/ 3694162 h 3936001"/>
                <a:gd name="connsiteX12" fmla="*/ 3549759 w 7635889"/>
                <a:gd name="connsiteY12" fmla="*/ 3640155 h 3936001"/>
                <a:gd name="connsiteX13" fmla="*/ 3834462 w 7635889"/>
                <a:gd name="connsiteY13" fmla="*/ 3489089 h 3936001"/>
                <a:gd name="connsiteX14" fmla="*/ 3882753 w 7635889"/>
                <a:gd name="connsiteY14" fmla="*/ 3453180 h 3936001"/>
                <a:gd name="connsiteX15" fmla="*/ 3810649 w 7635889"/>
                <a:gd name="connsiteY15" fmla="*/ 3446893 h 3936001"/>
                <a:gd name="connsiteX16" fmla="*/ 3136089 w 7635889"/>
                <a:gd name="connsiteY16" fmla="*/ 3479373 h 3936001"/>
                <a:gd name="connsiteX17" fmla="*/ 3094179 w 7635889"/>
                <a:gd name="connsiteY17" fmla="*/ 3479945 h 3936001"/>
                <a:gd name="connsiteX18" fmla="*/ 3029694 w 7635889"/>
                <a:gd name="connsiteY18" fmla="*/ 3425176 h 3936001"/>
                <a:gd name="connsiteX19" fmla="*/ 3059984 w 7635889"/>
                <a:gd name="connsiteY19" fmla="*/ 3360215 h 3936001"/>
                <a:gd name="connsiteX20" fmla="*/ 3266390 w 7635889"/>
                <a:gd name="connsiteY20" fmla="*/ 3267632 h 3936001"/>
                <a:gd name="connsiteX21" fmla="*/ 3511088 w 7635889"/>
                <a:gd name="connsiteY21" fmla="*/ 3209816 h 3936001"/>
                <a:gd name="connsiteX22" fmla="*/ 3449747 w 7635889"/>
                <a:gd name="connsiteY22" fmla="*/ 3181622 h 3936001"/>
                <a:gd name="connsiteX23" fmla="*/ 2911299 w 7635889"/>
                <a:gd name="connsiteY23" fmla="*/ 3205530 h 3936001"/>
                <a:gd name="connsiteX24" fmla="*/ 2839099 w 7635889"/>
                <a:gd name="connsiteY24" fmla="*/ 3228389 h 3936001"/>
                <a:gd name="connsiteX25" fmla="*/ 2753755 w 7635889"/>
                <a:gd name="connsiteY25" fmla="*/ 3218674 h 3936001"/>
                <a:gd name="connsiteX26" fmla="*/ 2740706 w 7635889"/>
                <a:gd name="connsiteY26" fmla="*/ 3106089 h 3936001"/>
                <a:gd name="connsiteX27" fmla="*/ 2843290 w 7635889"/>
                <a:gd name="connsiteY27" fmla="*/ 3016554 h 3936001"/>
                <a:gd name="connsiteX28" fmla="*/ 3280773 w 7635889"/>
                <a:gd name="connsiteY28" fmla="*/ 2907016 h 3936001"/>
                <a:gd name="connsiteX29" fmla="*/ 3541949 w 7635889"/>
                <a:gd name="connsiteY29" fmla="*/ 2915589 h 3936001"/>
                <a:gd name="connsiteX30" fmla="*/ 3597575 w 7635889"/>
                <a:gd name="connsiteY30" fmla="*/ 2915684 h 3936001"/>
                <a:gd name="connsiteX31" fmla="*/ 3545568 w 7635889"/>
                <a:gd name="connsiteY31" fmla="*/ 2868345 h 3936001"/>
                <a:gd name="connsiteX32" fmla="*/ 3224195 w 7635889"/>
                <a:gd name="connsiteY32" fmla="*/ 2601359 h 3936001"/>
                <a:gd name="connsiteX33" fmla="*/ 2957971 w 7635889"/>
                <a:gd name="connsiteY33" fmla="*/ 2448673 h 3936001"/>
                <a:gd name="connsiteX34" fmla="*/ 2809286 w 7635889"/>
                <a:gd name="connsiteY34" fmla="*/ 2386284 h 3936001"/>
                <a:gd name="connsiteX35" fmla="*/ 2770138 w 7635889"/>
                <a:gd name="connsiteY35" fmla="*/ 2232741 h 3936001"/>
                <a:gd name="connsiteX36" fmla="*/ 2358182 w 7635889"/>
                <a:gd name="connsiteY36" fmla="*/ 1505412 h 3936001"/>
                <a:gd name="connsiteX37" fmla="*/ 2327702 w 7635889"/>
                <a:gd name="connsiteY37" fmla="*/ 1577136 h 3936001"/>
                <a:gd name="connsiteX38" fmla="*/ 2281124 w 7635889"/>
                <a:gd name="connsiteY38" fmla="*/ 1582850 h 3936001"/>
                <a:gd name="connsiteX39" fmla="*/ 2160824 w 7635889"/>
                <a:gd name="connsiteY39" fmla="*/ 1367204 h 3936001"/>
                <a:gd name="connsiteX40" fmla="*/ 2163967 w 7635889"/>
                <a:gd name="connsiteY40" fmla="*/ 1304340 h 3936001"/>
                <a:gd name="connsiteX41" fmla="*/ 2301317 w 7635889"/>
                <a:gd name="connsiteY41" fmla="*/ 920006 h 3936001"/>
                <a:gd name="connsiteX42" fmla="*/ 2317225 w 7635889"/>
                <a:gd name="connsiteY42" fmla="*/ 872095 h 3936001"/>
                <a:gd name="connsiteX43" fmla="*/ 1918603 w 7635889"/>
                <a:gd name="connsiteY43" fmla="*/ 830757 h 3936001"/>
                <a:gd name="connsiteX44" fmla="*/ 1788301 w 7635889"/>
                <a:gd name="connsiteY44" fmla="*/ 1088122 h 3936001"/>
                <a:gd name="connsiteX45" fmla="*/ 1195465 w 7635889"/>
                <a:gd name="connsiteY45" fmla="*/ 1169561 h 3936001"/>
                <a:gd name="connsiteX46" fmla="*/ 1127838 w 7635889"/>
                <a:gd name="connsiteY46" fmla="*/ 1172513 h 3936001"/>
                <a:gd name="connsiteX47" fmla="*/ 868853 w 7635889"/>
                <a:gd name="connsiteY47" fmla="*/ 1336629 h 3936001"/>
                <a:gd name="connsiteX48" fmla="*/ 812370 w 7635889"/>
                <a:gd name="connsiteY48" fmla="*/ 1287099 h 3936001"/>
                <a:gd name="connsiteX49" fmla="*/ 804845 w 7635889"/>
                <a:gd name="connsiteY49" fmla="*/ 1382445 h 3936001"/>
                <a:gd name="connsiteX50" fmla="*/ 749600 w 7635889"/>
                <a:gd name="connsiteY50" fmla="*/ 1341773 h 3936001"/>
                <a:gd name="connsiteX51" fmla="*/ 708452 w 7635889"/>
                <a:gd name="connsiteY51" fmla="*/ 1409305 h 3936001"/>
                <a:gd name="connsiteX52" fmla="*/ 666637 w 7635889"/>
                <a:gd name="connsiteY52" fmla="*/ 1381492 h 3936001"/>
                <a:gd name="connsiteX53" fmla="*/ 658446 w 7635889"/>
                <a:gd name="connsiteY53" fmla="*/ 1416258 h 3936001"/>
                <a:gd name="connsiteX54" fmla="*/ 595009 w 7635889"/>
                <a:gd name="connsiteY54" fmla="*/ 1431022 h 3936001"/>
                <a:gd name="connsiteX55" fmla="*/ 215152 w 7635889"/>
                <a:gd name="connsiteY55" fmla="*/ 1683911 h 3936001"/>
                <a:gd name="connsiteX56" fmla="*/ 115330 w 7635889"/>
                <a:gd name="connsiteY56" fmla="*/ 1694483 h 3936001"/>
                <a:gd name="connsiteX57" fmla="*/ 110949 w 7635889"/>
                <a:gd name="connsiteY57" fmla="*/ 1692769 h 3936001"/>
                <a:gd name="connsiteX58" fmla="*/ 7602 w 7635889"/>
                <a:gd name="connsiteY58" fmla="*/ 1646096 h 3936001"/>
                <a:gd name="connsiteX59" fmla="*/ 10269 w 7635889"/>
                <a:gd name="connsiteY59" fmla="*/ 1496268 h 3936001"/>
                <a:gd name="connsiteX60" fmla="*/ 46750 w 7635889"/>
                <a:gd name="connsiteY60" fmla="*/ 1457216 h 3936001"/>
                <a:gd name="connsiteX61" fmla="*/ 620441 w 7635889"/>
                <a:gd name="connsiteY61" fmla="*/ 1075740 h 3936001"/>
                <a:gd name="connsiteX62" fmla="*/ 942005 w 7635889"/>
                <a:gd name="connsiteY62" fmla="*/ 844568 h 3936001"/>
                <a:gd name="connsiteX63" fmla="*/ 955340 w 7635889"/>
                <a:gd name="connsiteY63" fmla="*/ 795609 h 3936001"/>
                <a:gd name="connsiteX64" fmla="*/ 1307384 w 7635889"/>
                <a:gd name="connsiteY64" fmla="*/ 287165 h 3936001"/>
                <a:gd name="connsiteX65" fmla="*/ 1675620 w 7635889"/>
                <a:gd name="connsiteY65" fmla="*/ 327646 h 3936001"/>
                <a:gd name="connsiteX66" fmla="*/ 1730866 w 7635889"/>
                <a:gd name="connsiteY66" fmla="*/ 336599 h 3936001"/>
                <a:gd name="connsiteX67" fmla="*/ 2470768 w 7635889"/>
                <a:gd name="connsiteY67" fmla="*/ 321169 h 3936001"/>
                <a:gd name="connsiteX68" fmla="*/ 2498200 w 7635889"/>
                <a:gd name="connsiteY68" fmla="*/ 328694 h 3936001"/>
                <a:gd name="connsiteX69" fmla="*/ 2511153 w 7635889"/>
                <a:gd name="connsiteY69" fmla="*/ 329360 h 3936001"/>
                <a:gd name="connsiteX70" fmla="*/ 2600593 w 7635889"/>
                <a:gd name="connsiteY70" fmla="*/ 289927 h 3936001"/>
                <a:gd name="connsiteX71" fmla="*/ 3182285 w 7635889"/>
                <a:gd name="connsiteY71" fmla="*/ 409180 h 3936001"/>
                <a:gd name="connsiteX72" fmla="*/ 3230291 w 7635889"/>
                <a:gd name="connsiteY72" fmla="*/ 416133 h 3936001"/>
                <a:gd name="connsiteX73" fmla="*/ 3213813 w 7635889"/>
                <a:gd name="connsiteY73" fmla="*/ 379462 h 3936001"/>
                <a:gd name="connsiteX74" fmla="*/ 3079701 w 7635889"/>
                <a:gd name="connsiteY74" fmla="*/ 144290 h 3936001"/>
                <a:gd name="connsiteX75" fmla="*/ 3104656 w 7635889"/>
                <a:gd name="connsiteY75" fmla="*/ 61232 h 3936001"/>
                <a:gd name="connsiteX76" fmla="*/ 3191524 w 7635889"/>
                <a:gd name="connsiteY76" fmla="*/ 12368 h 3936001"/>
                <a:gd name="connsiteX77" fmla="*/ 3258485 w 7635889"/>
                <a:gd name="connsiteY77" fmla="*/ 30180 h 3936001"/>
                <a:gd name="connsiteX78" fmla="*/ 3479465 w 7635889"/>
                <a:gd name="connsiteY78" fmla="*/ 423563 h 3936001"/>
                <a:gd name="connsiteX79" fmla="*/ 3554236 w 7635889"/>
                <a:gd name="connsiteY79" fmla="*/ 479951 h 3936001"/>
                <a:gd name="connsiteX80" fmla="*/ 3686539 w 7635889"/>
                <a:gd name="connsiteY80" fmla="*/ 578534 h 3936001"/>
                <a:gd name="connsiteX81" fmla="*/ 3774550 w 7635889"/>
                <a:gd name="connsiteY81" fmla="*/ 730553 h 3936001"/>
                <a:gd name="connsiteX82" fmla="*/ 3779026 w 7635889"/>
                <a:gd name="connsiteY82" fmla="*/ 763796 h 3936001"/>
                <a:gd name="connsiteX83" fmla="*/ 3746070 w 7635889"/>
                <a:gd name="connsiteY83" fmla="*/ 771511 h 3936001"/>
                <a:gd name="connsiteX84" fmla="*/ 3660535 w 7635889"/>
                <a:gd name="connsiteY84" fmla="*/ 753223 h 3936001"/>
                <a:gd name="connsiteX85" fmla="*/ 3681490 w 7635889"/>
                <a:gd name="connsiteY85" fmla="*/ 795419 h 3936001"/>
                <a:gd name="connsiteX86" fmla="*/ 4095732 w 7635889"/>
                <a:gd name="connsiteY86" fmla="*/ 1527034 h 3936001"/>
                <a:gd name="connsiteX87" fmla="*/ 4098400 w 7635889"/>
                <a:gd name="connsiteY87" fmla="*/ 1591423 h 3936001"/>
                <a:gd name="connsiteX88" fmla="*/ 4215366 w 7635889"/>
                <a:gd name="connsiteY88" fmla="*/ 1690007 h 3936001"/>
                <a:gd name="connsiteX89" fmla="*/ 4401675 w 7635889"/>
                <a:gd name="connsiteY89" fmla="*/ 1899747 h 3936001"/>
                <a:gd name="connsiteX90" fmla="*/ 5092905 w 7635889"/>
                <a:gd name="connsiteY90" fmla="*/ 2324562 h 3936001"/>
                <a:gd name="connsiteX91" fmla="*/ 5652118 w 7635889"/>
                <a:gd name="connsiteY91" fmla="*/ 2625743 h 3936001"/>
                <a:gd name="connsiteX92" fmla="*/ 5691742 w 7635889"/>
                <a:gd name="connsiteY92" fmla="*/ 2633077 h 3936001"/>
                <a:gd name="connsiteX93" fmla="*/ 5797945 w 7635889"/>
                <a:gd name="connsiteY93" fmla="*/ 2607931 h 3936001"/>
                <a:gd name="connsiteX94" fmla="*/ 5874622 w 7635889"/>
                <a:gd name="connsiteY94" fmla="*/ 2563735 h 3936001"/>
                <a:gd name="connsiteX95" fmla="*/ 5909102 w 7635889"/>
                <a:gd name="connsiteY95" fmla="*/ 2551543 h 3936001"/>
                <a:gd name="connsiteX96" fmla="*/ 7210312 w 7635889"/>
                <a:gd name="connsiteY96" fmla="*/ 2178925 h 3936001"/>
                <a:gd name="connsiteX97" fmla="*/ 7243840 w 7635889"/>
                <a:gd name="connsiteY97" fmla="*/ 2170924 h 3936001"/>
                <a:gd name="connsiteX98" fmla="*/ 7322326 w 7635889"/>
                <a:gd name="connsiteY98" fmla="*/ 2443625 h 3936001"/>
                <a:gd name="connsiteX99" fmla="*/ 7623697 w 7635889"/>
                <a:gd name="connsiteY99" fmla="*/ 3492708 h 3936001"/>
                <a:gd name="connsiteX100" fmla="*/ 7635890 w 7635889"/>
                <a:gd name="connsiteY100" fmla="*/ 3522998 h 3936001"/>
                <a:gd name="connsiteX101" fmla="*/ 7635604 w 7635889"/>
                <a:gd name="connsiteY101" fmla="*/ 3541762 h 3936001"/>
                <a:gd name="connsiteX102" fmla="*/ 4689711 w 7635889"/>
                <a:gd name="connsiteY102" fmla="*/ 2640792 h 3936001"/>
                <a:gd name="connsiteX103" fmla="*/ 4662184 w 7635889"/>
                <a:gd name="connsiteY103" fmla="*/ 2610693 h 3936001"/>
                <a:gd name="connsiteX104" fmla="*/ 4424345 w 7635889"/>
                <a:gd name="connsiteY104" fmla="*/ 2413716 h 3936001"/>
                <a:gd name="connsiteX105" fmla="*/ 4029533 w 7635889"/>
                <a:gd name="connsiteY105" fmla="*/ 1948039 h 3936001"/>
                <a:gd name="connsiteX106" fmla="*/ 4011150 w 7635889"/>
                <a:gd name="connsiteY106" fmla="*/ 1637524 h 3936001"/>
                <a:gd name="connsiteX107" fmla="*/ 3031885 w 7635889"/>
                <a:gd name="connsiteY107" fmla="*/ 2191307 h 3936001"/>
                <a:gd name="connsiteX108" fmla="*/ 3332780 w 7635889"/>
                <a:gd name="connsiteY108" fmla="*/ 2343612 h 3936001"/>
                <a:gd name="connsiteX109" fmla="*/ 3784360 w 7635889"/>
                <a:gd name="connsiteY109" fmla="*/ 2596882 h 3936001"/>
                <a:gd name="connsiteX110" fmla="*/ 4404533 w 7635889"/>
                <a:gd name="connsiteY110" fmla="*/ 2695180 h 3936001"/>
                <a:gd name="connsiteX111" fmla="*/ 4689711 w 7635889"/>
                <a:gd name="connsiteY111" fmla="*/ 2640792 h 3936001"/>
                <a:gd name="connsiteX112" fmla="*/ 1778585 w 7635889"/>
                <a:gd name="connsiteY112" fmla="*/ 404989 h 3936001"/>
                <a:gd name="connsiteX113" fmla="*/ 1925271 w 7635889"/>
                <a:gd name="connsiteY113" fmla="*/ 716266 h 3936001"/>
                <a:gd name="connsiteX114" fmla="*/ 1953750 w 7635889"/>
                <a:gd name="connsiteY114" fmla="*/ 744841 h 3936001"/>
                <a:gd name="connsiteX115" fmla="*/ 2316272 w 7635889"/>
                <a:gd name="connsiteY115" fmla="*/ 781227 h 3936001"/>
                <a:gd name="connsiteX116" fmla="*/ 2357324 w 7635889"/>
                <a:gd name="connsiteY116" fmla="*/ 760367 h 3936001"/>
                <a:gd name="connsiteX117" fmla="*/ 2485150 w 7635889"/>
                <a:gd name="connsiteY117" fmla="*/ 409085 h 3936001"/>
                <a:gd name="connsiteX118" fmla="*/ 1778585 w 7635889"/>
                <a:gd name="connsiteY118" fmla="*/ 404989 h 3936001"/>
                <a:gd name="connsiteX119" fmla="*/ 2664887 w 7635889"/>
                <a:gd name="connsiteY119" fmla="*/ 794276 h 3936001"/>
                <a:gd name="connsiteX120" fmla="*/ 2832813 w 7635889"/>
                <a:gd name="connsiteY120" fmla="*/ 835614 h 3936001"/>
                <a:gd name="connsiteX121" fmla="*/ 2914442 w 7635889"/>
                <a:gd name="connsiteY121" fmla="*/ 702169 h 3936001"/>
                <a:gd name="connsiteX122" fmla="*/ 2824335 w 7635889"/>
                <a:gd name="connsiteY122" fmla="*/ 587107 h 3936001"/>
                <a:gd name="connsiteX123" fmla="*/ 2664887 w 7635889"/>
                <a:gd name="connsiteY123" fmla="*/ 794276 h 3936001"/>
                <a:gd name="connsiteX124" fmla="*/ 1641902 w 7635889"/>
                <a:gd name="connsiteY124" fmla="*/ 507954 h 3936001"/>
                <a:gd name="connsiteX125" fmla="*/ 1721912 w 7635889"/>
                <a:gd name="connsiteY125" fmla="*/ 646162 h 3936001"/>
                <a:gd name="connsiteX126" fmla="*/ 1641902 w 7635889"/>
                <a:gd name="connsiteY126" fmla="*/ 507954 h 3936001"/>
                <a:gd name="connsiteX127" fmla="*/ 2640026 w 7635889"/>
                <a:gd name="connsiteY127" fmla="*/ 707694 h 3936001"/>
                <a:gd name="connsiteX128" fmla="*/ 2734324 w 7635889"/>
                <a:gd name="connsiteY128" fmla="*/ 584154 h 3936001"/>
                <a:gd name="connsiteX129" fmla="*/ 2640026 w 7635889"/>
                <a:gd name="connsiteY129" fmla="*/ 707694 h 3936001"/>
                <a:gd name="connsiteX130" fmla="*/ 1641426 w 7635889"/>
                <a:gd name="connsiteY130" fmla="*/ 707789 h 3936001"/>
                <a:gd name="connsiteX131" fmla="*/ 1541222 w 7635889"/>
                <a:gd name="connsiteY131" fmla="*/ 557103 h 3936001"/>
                <a:gd name="connsiteX132" fmla="*/ 1553605 w 7635889"/>
                <a:gd name="connsiteY132" fmla="*/ 666927 h 3936001"/>
                <a:gd name="connsiteX133" fmla="*/ 1641426 w 7635889"/>
                <a:gd name="connsiteY133" fmla="*/ 707789 h 393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7635889" h="3936001">
                  <a:moveTo>
                    <a:pt x="7635604" y="3541762"/>
                  </a:moveTo>
                  <a:cubicBezTo>
                    <a:pt x="7178022" y="3672921"/>
                    <a:pt x="6720442" y="3804080"/>
                    <a:pt x="6260289" y="3936002"/>
                  </a:cubicBezTo>
                  <a:cubicBezTo>
                    <a:pt x="6248573" y="3899426"/>
                    <a:pt x="6238571" y="3868184"/>
                    <a:pt x="6226665" y="3831131"/>
                  </a:cubicBezTo>
                  <a:cubicBezTo>
                    <a:pt x="6146275" y="3849801"/>
                    <a:pt x="6066837" y="3868184"/>
                    <a:pt x="5981396" y="3888091"/>
                  </a:cubicBezTo>
                  <a:cubicBezTo>
                    <a:pt x="5964728" y="3822845"/>
                    <a:pt x="5948631" y="3759408"/>
                    <a:pt x="5932628" y="3696639"/>
                  </a:cubicBezTo>
                  <a:cubicBezTo>
                    <a:pt x="5866906" y="3702163"/>
                    <a:pt x="5805661" y="3707973"/>
                    <a:pt x="5744319" y="3712355"/>
                  </a:cubicBezTo>
                  <a:cubicBezTo>
                    <a:pt x="5574012" y="3724547"/>
                    <a:pt x="5414754" y="3670635"/>
                    <a:pt x="5256449" y="3621963"/>
                  </a:cubicBezTo>
                  <a:cubicBezTo>
                    <a:pt x="5050900" y="3558621"/>
                    <a:pt x="4840588" y="3528427"/>
                    <a:pt x="4628276" y="3536238"/>
                  </a:cubicBezTo>
                  <a:cubicBezTo>
                    <a:pt x="4474256" y="3541953"/>
                    <a:pt x="4320332" y="3574052"/>
                    <a:pt x="4168217" y="3603960"/>
                  </a:cubicBezTo>
                  <a:cubicBezTo>
                    <a:pt x="3988195" y="3639393"/>
                    <a:pt x="3810173" y="3685113"/>
                    <a:pt x="3631198" y="3726071"/>
                  </a:cubicBezTo>
                  <a:cubicBezTo>
                    <a:pt x="3615863" y="3729595"/>
                    <a:pt x="3598051" y="3735786"/>
                    <a:pt x="3584716" y="3731214"/>
                  </a:cubicBezTo>
                  <a:cubicBezTo>
                    <a:pt x="3559951" y="3722642"/>
                    <a:pt x="3537663" y="3706926"/>
                    <a:pt x="3514327" y="3694162"/>
                  </a:cubicBezTo>
                  <a:cubicBezTo>
                    <a:pt x="3525851" y="3675779"/>
                    <a:pt x="3533090" y="3649585"/>
                    <a:pt x="3549759" y="3640155"/>
                  </a:cubicBezTo>
                  <a:cubicBezTo>
                    <a:pt x="3643390" y="3587577"/>
                    <a:pt x="3739307" y="3539000"/>
                    <a:pt x="3834462" y="3489089"/>
                  </a:cubicBezTo>
                  <a:cubicBezTo>
                    <a:pt x="3850845" y="3480516"/>
                    <a:pt x="3867418" y="3472230"/>
                    <a:pt x="3882753" y="3453180"/>
                  </a:cubicBezTo>
                  <a:cubicBezTo>
                    <a:pt x="3858750" y="3450989"/>
                    <a:pt x="3834557" y="3445845"/>
                    <a:pt x="3810649" y="3446893"/>
                  </a:cubicBezTo>
                  <a:cubicBezTo>
                    <a:pt x="3585764" y="3457085"/>
                    <a:pt x="3360974" y="3468420"/>
                    <a:pt x="3136089" y="3479373"/>
                  </a:cubicBezTo>
                  <a:cubicBezTo>
                    <a:pt x="3121896" y="3480040"/>
                    <a:pt x="3104370" y="3486041"/>
                    <a:pt x="3094179" y="3479945"/>
                  </a:cubicBezTo>
                  <a:cubicBezTo>
                    <a:pt x="3069700" y="3465181"/>
                    <a:pt x="3039410" y="3448607"/>
                    <a:pt x="3029694" y="3425176"/>
                  </a:cubicBezTo>
                  <a:cubicBezTo>
                    <a:pt x="3023218" y="3409555"/>
                    <a:pt x="3042077" y="3369836"/>
                    <a:pt x="3059984" y="3360215"/>
                  </a:cubicBezTo>
                  <a:cubicBezTo>
                    <a:pt x="3126278" y="3324497"/>
                    <a:pt x="3195048" y="3291159"/>
                    <a:pt x="3266390" y="3267632"/>
                  </a:cubicBezTo>
                  <a:cubicBezTo>
                    <a:pt x="3340781" y="3243058"/>
                    <a:pt x="3419267" y="3230866"/>
                    <a:pt x="3511088" y="3209816"/>
                  </a:cubicBezTo>
                  <a:cubicBezTo>
                    <a:pt x="3483370" y="3196862"/>
                    <a:pt x="3467368" y="3185908"/>
                    <a:pt x="3449747" y="3181622"/>
                  </a:cubicBezTo>
                  <a:cubicBezTo>
                    <a:pt x="3268105" y="3138188"/>
                    <a:pt x="3088464" y="3146284"/>
                    <a:pt x="2911299" y="3205530"/>
                  </a:cubicBezTo>
                  <a:cubicBezTo>
                    <a:pt x="2887391" y="3213530"/>
                    <a:pt x="2862531" y="3219246"/>
                    <a:pt x="2839099" y="3228389"/>
                  </a:cubicBezTo>
                  <a:cubicBezTo>
                    <a:pt x="2808334" y="3240391"/>
                    <a:pt x="2779663" y="3251726"/>
                    <a:pt x="2753755" y="3218674"/>
                  </a:cubicBezTo>
                  <a:cubicBezTo>
                    <a:pt x="2725942" y="3183146"/>
                    <a:pt x="2709940" y="3143236"/>
                    <a:pt x="2740706" y="3106089"/>
                  </a:cubicBezTo>
                  <a:cubicBezTo>
                    <a:pt x="2769376" y="3071513"/>
                    <a:pt x="2804619" y="3039223"/>
                    <a:pt x="2843290" y="3016554"/>
                  </a:cubicBezTo>
                  <a:cubicBezTo>
                    <a:pt x="2977783" y="2937877"/>
                    <a:pt x="3126659" y="2908350"/>
                    <a:pt x="3280773" y="2907016"/>
                  </a:cubicBezTo>
                  <a:cubicBezTo>
                    <a:pt x="3367832" y="2906254"/>
                    <a:pt x="3454891" y="2912636"/>
                    <a:pt x="3541949" y="2915589"/>
                  </a:cubicBezTo>
                  <a:cubicBezTo>
                    <a:pt x="3555760" y="2916065"/>
                    <a:pt x="3569571" y="2915684"/>
                    <a:pt x="3597575" y="2915684"/>
                  </a:cubicBezTo>
                  <a:cubicBezTo>
                    <a:pt x="3574048" y="2894253"/>
                    <a:pt x="3560332" y="2880727"/>
                    <a:pt x="3545568" y="2868345"/>
                  </a:cubicBezTo>
                  <a:cubicBezTo>
                    <a:pt x="3438983" y="2778619"/>
                    <a:pt x="3336304" y="2683464"/>
                    <a:pt x="3224195" y="2601359"/>
                  </a:cubicBezTo>
                  <a:cubicBezTo>
                    <a:pt x="3142089" y="2541256"/>
                    <a:pt x="3048458" y="2496393"/>
                    <a:pt x="2957971" y="2448673"/>
                  </a:cubicBezTo>
                  <a:cubicBezTo>
                    <a:pt x="2910632" y="2423718"/>
                    <a:pt x="2857197" y="2410382"/>
                    <a:pt x="2809286" y="2386284"/>
                  </a:cubicBezTo>
                  <a:cubicBezTo>
                    <a:pt x="2734515" y="2348661"/>
                    <a:pt x="2723942" y="2301988"/>
                    <a:pt x="2770138" y="2232741"/>
                  </a:cubicBezTo>
                  <a:cubicBezTo>
                    <a:pt x="2634026" y="1992521"/>
                    <a:pt x="2497628" y="1751633"/>
                    <a:pt x="2358182" y="1505412"/>
                  </a:cubicBezTo>
                  <a:cubicBezTo>
                    <a:pt x="2346180" y="1533702"/>
                    <a:pt x="2336846" y="1555419"/>
                    <a:pt x="2327702" y="1577136"/>
                  </a:cubicBezTo>
                  <a:cubicBezTo>
                    <a:pt x="2315415" y="1606091"/>
                    <a:pt x="2298175" y="1611902"/>
                    <a:pt x="2281124" y="1582850"/>
                  </a:cubicBezTo>
                  <a:cubicBezTo>
                    <a:pt x="2239500" y="1511794"/>
                    <a:pt x="2198067" y="1440547"/>
                    <a:pt x="2160824" y="1367204"/>
                  </a:cubicBezTo>
                  <a:cubicBezTo>
                    <a:pt x="2152537" y="1350821"/>
                    <a:pt x="2157204" y="1323770"/>
                    <a:pt x="2163967" y="1304340"/>
                  </a:cubicBezTo>
                  <a:cubicBezTo>
                    <a:pt x="2208544" y="1175847"/>
                    <a:pt x="2255407" y="1048022"/>
                    <a:pt x="2301317" y="920006"/>
                  </a:cubicBezTo>
                  <a:cubicBezTo>
                    <a:pt x="2307128" y="903908"/>
                    <a:pt x="2312081" y="887525"/>
                    <a:pt x="2317225" y="872095"/>
                  </a:cubicBezTo>
                  <a:cubicBezTo>
                    <a:pt x="2183303" y="858188"/>
                    <a:pt x="2052429" y="844663"/>
                    <a:pt x="1918603" y="830757"/>
                  </a:cubicBezTo>
                  <a:cubicBezTo>
                    <a:pt x="1902316" y="925911"/>
                    <a:pt x="1860310" y="1014589"/>
                    <a:pt x="1788301" y="1088122"/>
                  </a:cubicBezTo>
                  <a:cubicBezTo>
                    <a:pt x="1628472" y="1251285"/>
                    <a:pt x="1392537" y="1284813"/>
                    <a:pt x="1195465" y="1169561"/>
                  </a:cubicBezTo>
                  <a:cubicBezTo>
                    <a:pt x="1168891" y="1154035"/>
                    <a:pt x="1151745" y="1156988"/>
                    <a:pt x="1127838" y="1172513"/>
                  </a:cubicBezTo>
                  <a:cubicBezTo>
                    <a:pt x="1043065" y="1227949"/>
                    <a:pt x="956864" y="1281099"/>
                    <a:pt x="868853" y="1336629"/>
                  </a:cubicBezTo>
                  <a:cubicBezTo>
                    <a:pt x="851136" y="1321104"/>
                    <a:pt x="834087" y="1306149"/>
                    <a:pt x="812370" y="1287099"/>
                  </a:cubicBezTo>
                  <a:cubicBezTo>
                    <a:pt x="809798" y="1320246"/>
                    <a:pt x="807607" y="1347678"/>
                    <a:pt x="804845" y="1382445"/>
                  </a:cubicBezTo>
                  <a:cubicBezTo>
                    <a:pt x="784842" y="1367681"/>
                    <a:pt x="769221" y="1356251"/>
                    <a:pt x="749600" y="1341773"/>
                  </a:cubicBezTo>
                  <a:cubicBezTo>
                    <a:pt x="736265" y="1363680"/>
                    <a:pt x="723120" y="1385207"/>
                    <a:pt x="708452" y="1409305"/>
                  </a:cubicBezTo>
                  <a:cubicBezTo>
                    <a:pt x="698831" y="1402923"/>
                    <a:pt x="685115" y="1393779"/>
                    <a:pt x="666637" y="1381492"/>
                  </a:cubicBezTo>
                  <a:cubicBezTo>
                    <a:pt x="662827" y="1397684"/>
                    <a:pt x="659493" y="1411877"/>
                    <a:pt x="658446" y="1416258"/>
                  </a:cubicBezTo>
                  <a:cubicBezTo>
                    <a:pt x="633871" y="1421592"/>
                    <a:pt x="610821" y="1420735"/>
                    <a:pt x="595009" y="1431022"/>
                  </a:cubicBezTo>
                  <a:cubicBezTo>
                    <a:pt x="467374" y="1513794"/>
                    <a:pt x="340025" y="1597138"/>
                    <a:pt x="215152" y="1683911"/>
                  </a:cubicBezTo>
                  <a:cubicBezTo>
                    <a:pt x="180671" y="1707914"/>
                    <a:pt x="151049" y="1713153"/>
                    <a:pt x="115330" y="1694483"/>
                  </a:cubicBezTo>
                  <a:cubicBezTo>
                    <a:pt x="113901" y="1693721"/>
                    <a:pt x="112377" y="1693341"/>
                    <a:pt x="110949" y="1692769"/>
                  </a:cubicBezTo>
                  <a:cubicBezTo>
                    <a:pt x="74849" y="1677815"/>
                    <a:pt x="16079" y="1670671"/>
                    <a:pt x="7602" y="1646096"/>
                  </a:cubicBezTo>
                  <a:cubicBezTo>
                    <a:pt x="-7828" y="1601520"/>
                    <a:pt x="3983" y="1546274"/>
                    <a:pt x="10269" y="1496268"/>
                  </a:cubicBezTo>
                  <a:cubicBezTo>
                    <a:pt x="12079" y="1481790"/>
                    <a:pt x="31891" y="1467027"/>
                    <a:pt x="46750" y="1457216"/>
                  </a:cubicBezTo>
                  <a:cubicBezTo>
                    <a:pt x="238584" y="1330724"/>
                    <a:pt x="438132" y="1214519"/>
                    <a:pt x="620441" y="1075740"/>
                  </a:cubicBezTo>
                  <a:cubicBezTo>
                    <a:pt x="725883" y="995444"/>
                    <a:pt x="835896" y="923149"/>
                    <a:pt x="942005" y="844568"/>
                  </a:cubicBezTo>
                  <a:cubicBezTo>
                    <a:pt x="952864" y="836567"/>
                    <a:pt x="956102" y="812087"/>
                    <a:pt x="955340" y="795609"/>
                  </a:cubicBezTo>
                  <a:cubicBezTo>
                    <a:pt x="943053" y="553103"/>
                    <a:pt x="1078975" y="354030"/>
                    <a:pt x="1307384" y="287165"/>
                  </a:cubicBezTo>
                  <a:cubicBezTo>
                    <a:pt x="1434733" y="249922"/>
                    <a:pt x="1557796" y="265924"/>
                    <a:pt x="1675620" y="327646"/>
                  </a:cubicBezTo>
                  <a:cubicBezTo>
                    <a:pt x="1691527" y="336028"/>
                    <a:pt x="1715244" y="342124"/>
                    <a:pt x="1730866" y="336599"/>
                  </a:cubicBezTo>
                  <a:cubicBezTo>
                    <a:pt x="1976134" y="250112"/>
                    <a:pt x="2222832" y="260780"/>
                    <a:pt x="2470768" y="321169"/>
                  </a:cubicBezTo>
                  <a:cubicBezTo>
                    <a:pt x="2480007" y="323455"/>
                    <a:pt x="2488960" y="326408"/>
                    <a:pt x="2498200" y="328694"/>
                  </a:cubicBezTo>
                  <a:cubicBezTo>
                    <a:pt x="2501248" y="329456"/>
                    <a:pt x="2504486" y="329075"/>
                    <a:pt x="2511153" y="329360"/>
                  </a:cubicBezTo>
                  <a:cubicBezTo>
                    <a:pt x="2521821" y="276020"/>
                    <a:pt x="2556969" y="280592"/>
                    <a:pt x="2600593" y="289927"/>
                  </a:cubicBezTo>
                  <a:cubicBezTo>
                    <a:pt x="2794141" y="331361"/>
                    <a:pt x="2988356" y="369842"/>
                    <a:pt x="3182285" y="409180"/>
                  </a:cubicBezTo>
                  <a:cubicBezTo>
                    <a:pt x="3196001" y="411942"/>
                    <a:pt x="3209907" y="413180"/>
                    <a:pt x="3230291" y="416133"/>
                  </a:cubicBezTo>
                  <a:cubicBezTo>
                    <a:pt x="3223338" y="400417"/>
                    <a:pt x="3219432" y="389463"/>
                    <a:pt x="3213813" y="379462"/>
                  </a:cubicBezTo>
                  <a:cubicBezTo>
                    <a:pt x="3169617" y="300785"/>
                    <a:pt x="3127516" y="220775"/>
                    <a:pt x="3079701" y="144290"/>
                  </a:cubicBezTo>
                  <a:cubicBezTo>
                    <a:pt x="3053126" y="101808"/>
                    <a:pt x="3061698" y="80186"/>
                    <a:pt x="3104656" y="61232"/>
                  </a:cubicBezTo>
                  <a:cubicBezTo>
                    <a:pt x="3134946" y="47897"/>
                    <a:pt x="3164092" y="30942"/>
                    <a:pt x="3191524" y="12368"/>
                  </a:cubicBezTo>
                  <a:cubicBezTo>
                    <a:pt x="3222766" y="-8968"/>
                    <a:pt x="3240387" y="-2491"/>
                    <a:pt x="3258485" y="30180"/>
                  </a:cubicBezTo>
                  <a:cubicBezTo>
                    <a:pt x="3331256" y="161816"/>
                    <a:pt x="3407266" y="291641"/>
                    <a:pt x="3479465" y="423563"/>
                  </a:cubicBezTo>
                  <a:cubicBezTo>
                    <a:pt x="3496991" y="455662"/>
                    <a:pt x="3518422" y="475760"/>
                    <a:pt x="3554236" y="479951"/>
                  </a:cubicBezTo>
                  <a:cubicBezTo>
                    <a:pt x="3617482" y="487285"/>
                    <a:pt x="3659297" y="519384"/>
                    <a:pt x="3686539" y="578534"/>
                  </a:cubicBezTo>
                  <a:cubicBezTo>
                    <a:pt x="3710923" y="631493"/>
                    <a:pt x="3745689" y="679499"/>
                    <a:pt x="3774550" y="730553"/>
                  </a:cubicBezTo>
                  <a:cubicBezTo>
                    <a:pt x="3779884" y="740078"/>
                    <a:pt x="3783884" y="757033"/>
                    <a:pt x="3779026" y="763796"/>
                  </a:cubicBezTo>
                  <a:cubicBezTo>
                    <a:pt x="3773978" y="770844"/>
                    <a:pt x="3757023" y="773035"/>
                    <a:pt x="3746070" y="771511"/>
                  </a:cubicBezTo>
                  <a:cubicBezTo>
                    <a:pt x="3719781" y="767796"/>
                    <a:pt x="3693968" y="760653"/>
                    <a:pt x="3660535" y="753223"/>
                  </a:cubicBezTo>
                  <a:cubicBezTo>
                    <a:pt x="3669679" y="771702"/>
                    <a:pt x="3675013" y="783894"/>
                    <a:pt x="3681490" y="795419"/>
                  </a:cubicBezTo>
                  <a:cubicBezTo>
                    <a:pt x="3819412" y="1039354"/>
                    <a:pt x="3957239" y="1283384"/>
                    <a:pt x="4095732" y="1527034"/>
                  </a:cubicBezTo>
                  <a:cubicBezTo>
                    <a:pt x="4110782" y="1553513"/>
                    <a:pt x="4125641" y="1577231"/>
                    <a:pt x="4098400" y="1591423"/>
                  </a:cubicBezTo>
                  <a:cubicBezTo>
                    <a:pt x="4137166" y="1623617"/>
                    <a:pt x="4180219" y="1653145"/>
                    <a:pt x="4215366" y="1690007"/>
                  </a:cubicBezTo>
                  <a:cubicBezTo>
                    <a:pt x="4279851" y="1757634"/>
                    <a:pt x="4338429" y="1830882"/>
                    <a:pt x="4401675" y="1899747"/>
                  </a:cubicBezTo>
                  <a:cubicBezTo>
                    <a:pt x="4591699" y="2106630"/>
                    <a:pt x="4821538" y="2249601"/>
                    <a:pt x="5092905" y="2324562"/>
                  </a:cubicBezTo>
                  <a:cubicBezTo>
                    <a:pt x="5302360" y="2382379"/>
                    <a:pt x="5492383" y="2475438"/>
                    <a:pt x="5652118" y="2625743"/>
                  </a:cubicBezTo>
                  <a:cubicBezTo>
                    <a:pt x="5660500" y="2633648"/>
                    <a:pt x="5679073" y="2635268"/>
                    <a:pt x="5691742" y="2633077"/>
                  </a:cubicBezTo>
                  <a:cubicBezTo>
                    <a:pt x="5727556" y="2626886"/>
                    <a:pt x="5763750" y="2619932"/>
                    <a:pt x="5797945" y="2607931"/>
                  </a:cubicBezTo>
                  <a:cubicBezTo>
                    <a:pt x="5825187" y="2598406"/>
                    <a:pt x="5865478" y="2608884"/>
                    <a:pt x="5874622" y="2563735"/>
                  </a:cubicBezTo>
                  <a:cubicBezTo>
                    <a:pt x="5875860" y="2557639"/>
                    <a:pt x="5896910" y="2555067"/>
                    <a:pt x="5909102" y="2551543"/>
                  </a:cubicBezTo>
                  <a:cubicBezTo>
                    <a:pt x="6342871" y="2427242"/>
                    <a:pt x="6776543" y="2303036"/>
                    <a:pt x="7210312" y="2178925"/>
                  </a:cubicBezTo>
                  <a:cubicBezTo>
                    <a:pt x="7219362" y="2176353"/>
                    <a:pt x="7228601" y="2174544"/>
                    <a:pt x="7243840" y="2170924"/>
                  </a:cubicBezTo>
                  <a:cubicBezTo>
                    <a:pt x="7270129" y="2262459"/>
                    <a:pt x="7296228" y="2353042"/>
                    <a:pt x="7322326" y="2443625"/>
                  </a:cubicBezTo>
                  <a:cubicBezTo>
                    <a:pt x="7422720" y="2793288"/>
                    <a:pt x="7523113" y="3143046"/>
                    <a:pt x="7623697" y="3492708"/>
                  </a:cubicBezTo>
                  <a:cubicBezTo>
                    <a:pt x="7626649" y="3503090"/>
                    <a:pt x="7631793" y="3512901"/>
                    <a:pt x="7635890" y="3522998"/>
                  </a:cubicBezTo>
                  <a:cubicBezTo>
                    <a:pt x="7635604" y="3529094"/>
                    <a:pt x="7635604" y="3535476"/>
                    <a:pt x="7635604" y="3541762"/>
                  </a:cubicBezTo>
                  <a:close/>
                  <a:moveTo>
                    <a:pt x="4689711" y="2640792"/>
                  </a:moveTo>
                  <a:cubicBezTo>
                    <a:pt x="4674662" y="2624123"/>
                    <a:pt x="4669233" y="2616504"/>
                    <a:pt x="4662184" y="2610693"/>
                  </a:cubicBezTo>
                  <a:cubicBezTo>
                    <a:pt x="4582841" y="2545066"/>
                    <a:pt x="4500545" y="2482772"/>
                    <a:pt x="4424345" y="2413716"/>
                  </a:cubicBezTo>
                  <a:cubicBezTo>
                    <a:pt x="4272516" y="2275985"/>
                    <a:pt x="4128594" y="2129871"/>
                    <a:pt x="4029533" y="1948039"/>
                  </a:cubicBezTo>
                  <a:cubicBezTo>
                    <a:pt x="3976574" y="1850884"/>
                    <a:pt x="3941809" y="1747824"/>
                    <a:pt x="4011150" y="1637524"/>
                  </a:cubicBezTo>
                  <a:cubicBezTo>
                    <a:pt x="3683109" y="1822976"/>
                    <a:pt x="3355164" y="2008523"/>
                    <a:pt x="3031885" y="2191307"/>
                  </a:cubicBezTo>
                  <a:cubicBezTo>
                    <a:pt x="3133327" y="2242362"/>
                    <a:pt x="3234577" y="2290177"/>
                    <a:pt x="3332780" y="2343612"/>
                  </a:cubicBezTo>
                  <a:cubicBezTo>
                    <a:pt x="3484323" y="2426099"/>
                    <a:pt x="3632818" y="2514205"/>
                    <a:pt x="3784360" y="2596882"/>
                  </a:cubicBezTo>
                  <a:cubicBezTo>
                    <a:pt x="3978860" y="2702990"/>
                    <a:pt x="4185363" y="2739947"/>
                    <a:pt x="4404533" y="2695180"/>
                  </a:cubicBezTo>
                  <a:cubicBezTo>
                    <a:pt x="4495782" y="2676511"/>
                    <a:pt x="4587413" y="2660223"/>
                    <a:pt x="4689711" y="2640792"/>
                  </a:cubicBezTo>
                  <a:close/>
                  <a:moveTo>
                    <a:pt x="1778585" y="404989"/>
                  </a:moveTo>
                  <a:cubicBezTo>
                    <a:pt x="1866025" y="497667"/>
                    <a:pt x="1912221" y="599013"/>
                    <a:pt x="1925271" y="716266"/>
                  </a:cubicBezTo>
                  <a:cubicBezTo>
                    <a:pt x="1926509" y="727124"/>
                    <a:pt x="1942892" y="743603"/>
                    <a:pt x="1953750" y="744841"/>
                  </a:cubicBezTo>
                  <a:cubicBezTo>
                    <a:pt x="2074337" y="758748"/>
                    <a:pt x="2195209" y="771035"/>
                    <a:pt x="2316272" y="781227"/>
                  </a:cubicBezTo>
                  <a:cubicBezTo>
                    <a:pt x="2329702" y="782369"/>
                    <a:pt x="2353133" y="771320"/>
                    <a:pt x="2357324" y="760367"/>
                  </a:cubicBezTo>
                  <a:cubicBezTo>
                    <a:pt x="2401044" y="645781"/>
                    <a:pt x="2441716" y="529957"/>
                    <a:pt x="2485150" y="409085"/>
                  </a:cubicBezTo>
                  <a:cubicBezTo>
                    <a:pt x="2248454" y="345648"/>
                    <a:pt x="2017663" y="331742"/>
                    <a:pt x="1778585" y="404989"/>
                  </a:cubicBezTo>
                  <a:close/>
                  <a:moveTo>
                    <a:pt x="2664887" y="794276"/>
                  </a:moveTo>
                  <a:cubicBezTo>
                    <a:pt x="2721560" y="850283"/>
                    <a:pt x="2775377" y="862284"/>
                    <a:pt x="2832813" y="835614"/>
                  </a:cubicBezTo>
                  <a:cubicBezTo>
                    <a:pt x="2885105" y="811325"/>
                    <a:pt x="2918347" y="756938"/>
                    <a:pt x="2914442" y="702169"/>
                  </a:cubicBezTo>
                  <a:cubicBezTo>
                    <a:pt x="2910441" y="646067"/>
                    <a:pt x="2877961" y="603871"/>
                    <a:pt x="2824335" y="587107"/>
                  </a:cubicBezTo>
                  <a:cubicBezTo>
                    <a:pt x="2826621" y="696263"/>
                    <a:pt x="2751088" y="747699"/>
                    <a:pt x="2664887" y="794276"/>
                  </a:cubicBezTo>
                  <a:close/>
                  <a:moveTo>
                    <a:pt x="1641902" y="507954"/>
                  </a:moveTo>
                  <a:cubicBezTo>
                    <a:pt x="1627519" y="566342"/>
                    <a:pt x="1652094" y="607395"/>
                    <a:pt x="1721912" y="646162"/>
                  </a:cubicBezTo>
                  <a:cubicBezTo>
                    <a:pt x="1744486" y="579963"/>
                    <a:pt x="1714864" y="527195"/>
                    <a:pt x="1641902" y="507954"/>
                  </a:cubicBezTo>
                  <a:close/>
                  <a:moveTo>
                    <a:pt x="2640026" y="707694"/>
                  </a:moveTo>
                  <a:cubicBezTo>
                    <a:pt x="2716608" y="677594"/>
                    <a:pt x="2748421" y="635018"/>
                    <a:pt x="2734324" y="584154"/>
                  </a:cubicBezTo>
                  <a:cubicBezTo>
                    <a:pt x="2674602" y="596918"/>
                    <a:pt x="2642598" y="637494"/>
                    <a:pt x="2640026" y="707694"/>
                  </a:cubicBezTo>
                  <a:close/>
                  <a:moveTo>
                    <a:pt x="1641426" y="707789"/>
                  </a:moveTo>
                  <a:cubicBezTo>
                    <a:pt x="1607326" y="656449"/>
                    <a:pt x="1573988" y="606347"/>
                    <a:pt x="1541222" y="557103"/>
                  </a:cubicBezTo>
                  <a:cubicBezTo>
                    <a:pt x="1524840" y="592727"/>
                    <a:pt x="1525697" y="631493"/>
                    <a:pt x="1553605" y="666927"/>
                  </a:cubicBezTo>
                  <a:cubicBezTo>
                    <a:pt x="1576656" y="696168"/>
                    <a:pt x="1605707" y="713980"/>
                    <a:pt x="1641426" y="70778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3BAADDF-A12F-4F51-B1F3-3A927440429E}"/>
                </a:ext>
              </a:extLst>
            </p:cNvPr>
            <p:cNvSpPr/>
            <p:nvPr/>
          </p:nvSpPr>
          <p:spPr>
            <a:xfrm>
              <a:off x="3601467" y="2565454"/>
              <a:ext cx="2373740" cy="1126193"/>
            </a:xfrm>
            <a:custGeom>
              <a:avLst/>
              <a:gdLst>
                <a:gd name="connsiteX0" fmla="*/ 392335 w 4912971"/>
                <a:gd name="connsiteY0" fmla="*/ 1763363 h 2330901"/>
                <a:gd name="connsiteX1" fmla="*/ 0 w 4912971"/>
                <a:gd name="connsiteY1" fmla="*/ 394049 h 2330901"/>
                <a:gd name="connsiteX2" fmla="*/ 1376839 w 4912971"/>
                <a:gd name="connsiteY2" fmla="*/ 0 h 2330901"/>
                <a:gd name="connsiteX3" fmla="*/ 1410272 w 4912971"/>
                <a:gd name="connsiteY3" fmla="*/ 105442 h 2330901"/>
                <a:gd name="connsiteX4" fmla="*/ 1655445 w 4912971"/>
                <a:gd name="connsiteY4" fmla="*/ 47435 h 2330901"/>
                <a:gd name="connsiteX5" fmla="*/ 1704404 w 4912971"/>
                <a:gd name="connsiteY5" fmla="*/ 239935 h 2330901"/>
                <a:gd name="connsiteX6" fmla="*/ 1799749 w 4912971"/>
                <a:gd name="connsiteY6" fmla="*/ 229362 h 2330901"/>
                <a:gd name="connsiteX7" fmla="*/ 2273046 w 4912971"/>
                <a:gd name="connsiteY7" fmla="*/ 281559 h 2330901"/>
                <a:gd name="connsiteX8" fmla="*/ 2712053 w 4912971"/>
                <a:gd name="connsiteY8" fmla="*/ 381476 h 2330901"/>
                <a:gd name="connsiteX9" fmla="*/ 3386709 w 4912971"/>
                <a:gd name="connsiteY9" fmla="*/ 347948 h 2330901"/>
                <a:gd name="connsiteX10" fmla="*/ 3998500 w 4912971"/>
                <a:gd name="connsiteY10" fmla="*/ 211646 h 2330901"/>
                <a:gd name="connsiteX11" fmla="*/ 4086320 w 4912971"/>
                <a:gd name="connsiteY11" fmla="*/ 209264 h 2330901"/>
                <a:gd name="connsiteX12" fmla="*/ 4100322 w 4912971"/>
                <a:gd name="connsiteY12" fmla="*/ 284036 h 2330901"/>
                <a:gd name="connsiteX13" fmla="*/ 3869817 w 4912971"/>
                <a:gd name="connsiteY13" fmla="*/ 415004 h 2330901"/>
                <a:gd name="connsiteX14" fmla="*/ 3752850 w 4912971"/>
                <a:gd name="connsiteY14" fmla="*/ 470821 h 2330901"/>
                <a:gd name="connsiteX15" fmla="*/ 3755327 w 4912971"/>
                <a:gd name="connsiteY15" fmla="*/ 483680 h 2330901"/>
                <a:gd name="connsiteX16" fmla="*/ 3818668 w 4912971"/>
                <a:gd name="connsiteY16" fmla="*/ 486823 h 2330901"/>
                <a:gd name="connsiteX17" fmla="*/ 4502849 w 4912971"/>
                <a:gd name="connsiteY17" fmla="*/ 456533 h 2330901"/>
                <a:gd name="connsiteX18" fmla="*/ 4544949 w 4912971"/>
                <a:gd name="connsiteY18" fmla="*/ 457010 h 2330901"/>
                <a:gd name="connsiteX19" fmla="*/ 4606671 w 4912971"/>
                <a:gd name="connsiteY19" fmla="*/ 508064 h 2330901"/>
                <a:gd name="connsiteX20" fmla="*/ 4582001 w 4912971"/>
                <a:gd name="connsiteY20" fmla="*/ 570643 h 2330901"/>
                <a:gd name="connsiteX21" fmla="*/ 4349591 w 4912971"/>
                <a:gd name="connsiteY21" fmla="*/ 673799 h 2330901"/>
                <a:gd name="connsiteX22" fmla="*/ 4135755 w 4912971"/>
                <a:gd name="connsiteY22" fmla="*/ 732473 h 2330901"/>
                <a:gd name="connsiteX23" fmla="*/ 4188047 w 4912971"/>
                <a:gd name="connsiteY23" fmla="*/ 753237 h 2330901"/>
                <a:gd name="connsiteX24" fmla="*/ 4798981 w 4912971"/>
                <a:gd name="connsiteY24" fmla="*/ 706374 h 2330901"/>
                <a:gd name="connsiteX25" fmla="*/ 4883944 w 4912971"/>
                <a:gd name="connsiteY25" fmla="*/ 718090 h 2330901"/>
                <a:gd name="connsiteX26" fmla="*/ 4897469 w 4912971"/>
                <a:gd name="connsiteY26" fmla="*/ 826675 h 2330901"/>
                <a:gd name="connsiteX27" fmla="*/ 4788027 w 4912971"/>
                <a:gd name="connsiteY27" fmla="*/ 922211 h 2330901"/>
                <a:gd name="connsiteX28" fmla="*/ 4363879 w 4912971"/>
                <a:gd name="connsiteY28" fmla="*/ 1027176 h 2330901"/>
                <a:gd name="connsiteX29" fmla="*/ 4088416 w 4912971"/>
                <a:gd name="connsiteY29" fmla="*/ 1018508 h 2330901"/>
                <a:gd name="connsiteX30" fmla="*/ 4039934 w 4912971"/>
                <a:gd name="connsiteY30" fmla="*/ 1020985 h 2330901"/>
                <a:gd name="connsiteX31" fmla="*/ 4099560 w 4912971"/>
                <a:gd name="connsiteY31" fmla="*/ 1073277 h 2330901"/>
                <a:gd name="connsiteX32" fmla="*/ 4401026 w 4912971"/>
                <a:gd name="connsiteY32" fmla="*/ 1327404 h 2330901"/>
                <a:gd name="connsiteX33" fmla="*/ 4674965 w 4912971"/>
                <a:gd name="connsiteY33" fmla="*/ 1485900 h 2330901"/>
                <a:gd name="connsiteX34" fmla="*/ 4820031 w 4912971"/>
                <a:gd name="connsiteY34" fmla="*/ 1544955 h 2330901"/>
                <a:gd name="connsiteX35" fmla="*/ 4894898 w 4912971"/>
                <a:gd name="connsiteY35" fmla="*/ 1644110 h 2330901"/>
                <a:gd name="connsiteX36" fmla="*/ 4801267 w 4912971"/>
                <a:gd name="connsiteY36" fmla="*/ 1725835 h 2330901"/>
                <a:gd name="connsiteX37" fmla="*/ 4484370 w 4912971"/>
                <a:gd name="connsiteY37" fmla="*/ 1687449 h 2330901"/>
                <a:gd name="connsiteX38" fmla="*/ 3949827 w 4912971"/>
                <a:gd name="connsiteY38" fmla="*/ 1388364 h 2330901"/>
                <a:gd name="connsiteX39" fmla="*/ 3331083 w 4912971"/>
                <a:gd name="connsiteY39" fmla="*/ 1227106 h 2330901"/>
                <a:gd name="connsiteX40" fmla="*/ 2942939 w 4912971"/>
                <a:gd name="connsiteY40" fmla="*/ 1293114 h 2330901"/>
                <a:gd name="connsiteX41" fmla="*/ 2990850 w 4912971"/>
                <a:gd name="connsiteY41" fmla="*/ 1335024 h 2330901"/>
                <a:gd name="connsiteX42" fmla="*/ 3574447 w 4912971"/>
                <a:gd name="connsiteY42" fmla="*/ 1929860 h 2330901"/>
                <a:gd name="connsiteX43" fmla="*/ 3659220 w 4912971"/>
                <a:gd name="connsiteY43" fmla="*/ 2157889 h 2330901"/>
                <a:gd name="connsiteX44" fmla="*/ 3639122 w 4912971"/>
                <a:gd name="connsiteY44" fmla="*/ 2257806 h 2330901"/>
                <a:gd name="connsiteX45" fmla="*/ 3468338 w 4912971"/>
                <a:gd name="connsiteY45" fmla="*/ 2291810 h 2330901"/>
                <a:gd name="connsiteX46" fmla="*/ 3358515 w 4912971"/>
                <a:gd name="connsiteY46" fmla="*/ 2173605 h 2330901"/>
                <a:gd name="connsiteX47" fmla="*/ 2838260 w 4912971"/>
                <a:gd name="connsiteY47" fmla="*/ 1729073 h 2330901"/>
                <a:gd name="connsiteX48" fmla="*/ 2443734 w 4912971"/>
                <a:gd name="connsiteY48" fmla="*/ 1579626 h 2330901"/>
                <a:gd name="connsiteX49" fmla="*/ 1991106 w 4912971"/>
                <a:gd name="connsiteY49" fmla="*/ 1316260 h 2330901"/>
                <a:gd name="connsiteX50" fmla="*/ 1939862 w 4912971"/>
                <a:gd name="connsiteY50" fmla="*/ 1304639 h 2330901"/>
                <a:gd name="connsiteX51" fmla="*/ 1824418 w 4912971"/>
                <a:gd name="connsiteY51" fmla="*/ 1332071 h 2330901"/>
                <a:gd name="connsiteX52" fmla="*/ 1764792 w 4912971"/>
                <a:gd name="connsiteY52" fmla="*/ 1370838 h 2330901"/>
                <a:gd name="connsiteX53" fmla="*/ 1740122 w 4912971"/>
                <a:gd name="connsiteY53" fmla="*/ 1381506 h 2330901"/>
                <a:gd name="connsiteX54" fmla="*/ 425291 w 4912971"/>
                <a:gd name="connsiteY54" fmla="*/ 1758315 h 2330901"/>
                <a:gd name="connsiteX55" fmla="*/ 392335 w 4912971"/>
                <a:gd name="connsiteY55" fmla="*/ 1763363 h 233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912971" h="2330901">
                  <a:moveTo>
                    <a:pt x="392335" y="1763363"/>
                  </a:moveTo>
                  <a:cubicBezTo>
                    <a:pt x="261176" y="1305782"/>
                    <a:pt x="131445" y="852773"/>
                    <a:pt x="0" y="394049"/>
                  </a:cubicBezTo>
                  <a:cubicBezTo>
                    <a:pt x="459391" y="262604"/>
                    <a:pt x="916686" y="131731"/>
                    <a:pt x="1376839" y="0"/>
                  </a:cubicBezTo>
                  <a:cubicBezTo>
                    <a:pt x="1388269" y="35909"/>
                    <a:pt x="1398651" y="68771"/>
                    <a:pt x="1410272" y="105442"/>
                  </a:cubicBezTo>
                  <a:cubicBezTo>
                    <a:pt x="1491615" y="86201"/>
                    <a:pt x="1571054" y="67437"/>
                    <a:pt x="1655445" y="47435"/>
                  </a:cubicBezTo>
                  <a:cubicBezTo>
                    <a:pt x="1671733" y="111633"/>
                    <a:pt x="1687639" y="173927"/>
                    <a:pt x="1704404" y="239935"/>
                  </a:cubicBezTo>
                  <a:cubicBezTo>
                    <a:pt x="1737551" y="236315"/>
                    <a:pt x="1768888" y="234220"/>
                    <a:pt x="1799749" y="229362"/>
                  </a:cubicBezTo>
                  <a:cubicBezTo>
                    <a:pt x="1962436" y="203549"/>
                    <a:pt x="2117312" y="240792"/>
                    <a:pt x="2273046" y="281559"/>
                  </a:cubicBezTo>
                  <a:cubicBezTo>
                    <a:pt x="2418207" y="319469"/>
                    <a:pt x="2564606" y="353854"/>
                    <a:pt x="2712053" y="381476"/>
                  </a:cubicBezTo>
                  <a:cubicBezTo>
                    <a:pt x="2938844" y="424053"/>
                    <a:pt x="3163920" y="395478"/>
                    <a:pt x="3386709" y="347948"/>
                  </a:cubicBezTo>
                  <a:cubicBezTo>
                    <a:pt x="3591020" y="304324"/>
                    <a:pt x="3794379" y="256127"/>
                    <a:pt x="3998500" y="211646"/>
                  </a:cubicBezTo>
                  <a:cubicBezTo>
                    <a:pt x="4026884" y="205454"/>
                    <a:pt x="4059079" y="202025"/>
                    <a:pt x="4086320" y="209264"/>
                  </a:cubicBezTo>
                  <a:cubicBezTo>
                    <a:pt x="4130516" y="220980"/>
                    <a:pt x="4138136" y="260128"/>
                    <a:pt x="4100322" y="284036"/>
                  </a:cubicBezTo>
                  <a:cubicBezTo>
                    <a:pt x="4025741" y="331184"/>
                    <a:pt x="3947541" y="372809"/>
                    <a:pt x="3869817" y="415004"/>
                  </a:cubicBezTo>
                  <a:cubicBezTo>
                    <a:pt x="3831908" y="435578"/>
                    <a:pt x="3791903" y="452342"/>
                    <a:pt x="3752850" y="470821"/>
                  </a:cubicBezTo>
                  <a:cubicBezTo>
                    <a:pt x="3753707" y="475107"/>
                    <a:pt x="3754470" y="479393"/>
                    <a:pt x="3755327" y="483680"/>
                  </a:cubicBezTo>
                  <a:cubicBezTo>
                    <a:pt x="3776472" y="484823"/>
                    <a:pt x="3797618" y="487775"/>
                    <a:pt x="3818668" y="486823"/>
                  </a:cubicBezTo>
                  <a:cubicBezTo>
                    <a:pt x="4046696" y="477107"/>
                    <a:pt x="4274820" y="466725"/>
                    <a:pt x="4502849" y="456533"/>
                  </a:cubicBezTo>
                  <a:cubicBezTo>
                    <a:pt x="4517041" y="455867"/>
                    <a:pt x="4534376" y="450818"/>
                    <a:pt x="4544949" y="457010"/>
                  </a:cubicBezTo>
                  <a:cubicBezTo>
                    <a:pt x="4568285" y="470535"/>
                    <a:pt x="4596860" y="485966"/>
                    <a:pt x="4606671" y="508064"/>
                  </a:cubicBezTo>
                  <a:cubicBezTo>
                    <a:pt x="4613339" y="523113"/>
                    <a:pt x="4598004" y="562356"/>
                    <a:pt x="4582001" y="570643"/>
                  </a:cubicBezTo>
                  <a:cubicBezTo>
                    <a:pt x="4506659" y="609410"/>
                    <a:pt x="4429601" y="646367"/>
                    <a:pt x="4349591" y="673799"/>
                  </a:cubicBezTo>
                  <a:cubicBezTo>
                    <a:pt x="4281773" y="697040"/>
                    <a:pt x="4209098" y="706374"/>
                    <a:pt x="4135755" y="732473"/>
                  </a:cubicBezTo>
                  <a:cubicBezTo>
                    <a:pt x="4153186" y="739521"/>
                    <a:pt x="4170045" y="748475"/>
                    <a:pt x="4188047" y="753237"/>
                  </a:cubicBezTo>
                  <a:cubicBezTo>
                    <a:pt x="4397026" y="807815"/>
                    <a:pt x="4599813" y="778669"/>
                    <a:pt x="4798981" y="706374"/>
                  </a:cubicBezTo>
                  <a:cubicBezTo>
                    <a:pt x="4830604" y="694849"/>
                    <a:pt x="4858703" y="685229"/>
                    <a:pt x="4883944" y="718090"/>
                  </a:cubicBezTo>
                  <a:cubicBezTo>
                    <a:pt x="4910233" y="752285"/>
                    <a:pt x="4926711" y="791432"/>
                    <a:pt x="4897469" y="826675"/>
                  </a:cubicBezTo>
                  <a:cubicBezTo>
                    <a:pt x="4866799" y="863537"/>
                    <a:pt x="4829461" y="898588"/>
                    <a:pt x="4788027" y="922211"/>
                  </a:cubicBezTo>
                  <a:cubicBezTo>
                    <a:pt x="4657344" y="996791"/>
                    <a:pt x="4513612" y="1027367"/>
                    <a:pt x="4363879" y="1027176"/>
                  </a:cubicBezTo>
                  <a:cubicBezTo>
                    <a:pt x="4272058" y="1027081"/>
                    <a:pt x="4180237" y="1021366"/>
                    <a:pt x="4088416" y="1018508"/>
                  </a:cubicBezTo>
                  <a:cubicBezTo>
                    <a:pt x="4076510" y="1018127"/>
                    <a:pt x="4064508" y="1019651"/>
                    <a:pt x="4039934" y="1020985"/>
                  </a:cubicBezTo>
                  <a:cubicBezTo>
                    <a:pt x="4065461" y="1043369"/>
                    <a:pt x="4082224" y="1058704"/>
                    <a:pt x="4099560" y="1073277"/>
                  </a:cubicBezTo>
                  <a:cubicBezTo>
                    <a:pt x="4200144" y="1157859"/>
                    <a:pt x="4302633" y="1240346"/>
                    <a:pt x="4401026" y="1327404"/>
                  </a:cubicBezTo>
                  <a:cubicBezTo>
                    <a:pt x="4482180" y="1399127"/>
                    <a:pt x="4575715" y="1446752"/>
                    <a:pt x="4674965" y="1485900"/>
                  </a:cubicBezTo>
                  <a:cubicBezTo>
                    <a:pt x="4723543" y="1505045"/>
                    <a:pt x="4772787" y="1522952"/>
                    <a:pt x="4820031" y="1544955"/>
                  </a:cubicBezTo>
                  <a:cubicBezTo>
                    <a:pt x="4861465" y="1564196"/>
                    <a:pt x="4899851" y="1591342"/>
                    <a:pt x="4894898" y="1644110"/>
                  </a:cubicBezTo>
                  <a:cubicBezTo>
                    <a:pt x="4889849" y="1697927"/>
                    <a:pt x="4843844" y="1712119"/>
                    <a:pt x="4801267" y="1725835"/>
                  </a:cubicBezTo>
                  <a:cubicBezTo>
                    <a:pt x="4689920" y="1761744"/>
                    <a:pt x="4583049" y="1740313"/>
                    <a:pt x="4484370" y="1687449"/>
                  </a:cubicBezTo>
                  <a:cubicBezTo>
                    <a:pt x="4304443" y="1590961"/>
                    <a:pt x="4127849" y="1488377"/>
                    <a:pt x="3949827" y="1388364"/>
                  </a:cubicBezTo>
                  <a:cubicBezTo>
                    <a:pt x="3757708" y="1280351"/>
                    <a:pt x="3557683" y="1198436"/>
                    <a:pt x="3331083" y="1227106"/>
                  </a:cubicBezTo>
                  <a:cubicBezTo>
                    <a:pt x="3205829" y="1242917"/>
                    <a:pt x="3081909" y="1269111"/>
                    <a:pt x="2942939" y="1293114"/>
                  </a:cubicBezTo>
                  <a:cubicBezTo>
                    <a:pt x="2966371" y="1313783"/>
                    <a:pt x="2978087" y="1325023"/>
                    <a:pt x="2990850" y="1335024"/>
                  </a:cubicBezTo>
                  <a:cubicBezTo>
                    <a:pt x="3210973" y="1508189"/>
                    <a:pt x="3417380" y="1694879"/>
                    <a:pt x="3574447" y="1929860"/>
                  </a:cubicBezTo>
                  <a:cubicBezTo>
                    <a:pt x="3620738" y="1999107"/>
                    <a:pt x="3656933" y="2073212"/>
                    <a:pt x="3659220" y="2157889"/>
                  </a:cubicBezTo>
                  <a:cubicBezTo>
                    <a:pt x="3660077" y="2191226"/>
                    <a:pt x="3653885" y="2228279"/>
                    <a:pt x="3639122" y="2257806"/>
                  </a:cubicBezTo>
                  <a:cubicBezTo>
                    <a:pt x="3597116" y="2342007"/>
                    <a:pt x="3537871" y="2353628"/>
                    <a:pt x="3468338" y="2291810"/>
                  </a:cubicBezTo>
                  <a:cubicBezTo>
                    <a:pt x="3428333" y="2256282"/>
                    <a:pt x="3393472" y="2214467"/>
                    <a:pt x="3358515" y="2173605"/>
                  </a:cubicBezTo>
                  <a:cubicBezTo>
                    <a:pt x="3208401" y="1998059"/>
                    <a:pt x="3050667" y="1829086"/>
                    <a:pt x="2838260" y="1729073"/>
                  </a:cubicBezTo>
                  <a:cubicBezTo>
                    <a:pt x="2711387" y="1669256"/>
                    <a:pt x="2577179" y="1623727"/>
                    <a:pt x="2443734" y="1579626"/>
                  </a:cubicBezTo>
                  <a:cubicBezTo>
                    <a:pt x="2273618" y="1523333"/>
                    <a:pt x="2124551" y="1434275"/>
                    <a:pt x="1991106" y="1316260"/>
                  </a:cubicBezTo>
                  <a:cubicBezTo>
                    <a:pt x="1979390" y="1305878"/>
                    <a:pt x="1956245" y="1302068"/>
                    <a:pt x="1939862" y="1304639"/>
                  </a:cubicBezTo>
                  <a:cubicBezTo>
                    <a:pt x="1900904" y="1310640"/>
                    <a:pt x="1862328" y="1320832"/>
                    <a:pt x="1824418" y="1332071"/>
                  </a:cubicBezTo>
                  <a:cubicBezTo>
                    <a:pt x="1801654" y="1338739"/>
                    <a:pt x="1768126" y="1331309"/>
                    <a:pt x="1764792" y="1370838"/>
                  </a:cubicBezTo>
                  <a:cubicBezTo>
                    <a:pt x="1764411" y="1375124"/>
                    <a:pt x="1748981" y="1378934"/>
                    <a:pt x="1740122" y="1381506"/>
                  </a:cubicBezTo>
                  <a:cubicBezTo>
                    <a:pt x="1301877" y="1507236"/>
                    <a:pt x="863632" y="1632871"/>
                    <a:pt x="425291" y="1758315"/>
                  </a:cubicBezTo>
                  <a:cubicBezTo>
                    <a:pt x="416338" y="1760792"/>
                    <a:pt x="406813" y="1761173"/>
                    <a:pt x="392335" y="176336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782370-F58F-4B87-99FD-9AA44C03CBBD}"/>
              </a:ext>
            </a:extLst>
          </p:cNvPr>
          <p:cNvGrpSpPr/>
          <p:nvPr/>
        </p:nvGrpSpPr>
        <p:grpSpPr>
          <a:xfrm>
            <a:off x="184192" y="2664823"/>
            <a:ext cx="4552681" cy="4193177"/>
            <a:chOff x="323529" y="1451528"/>
            <a:chExt cx="5869999" cy="54064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4BFD0F-ED3E-4CDD-9562-6B68F09558C9}"/>
                </a:ext>
              </a:extLst>
            </p:cNvPr>
            <p:cNvGrpSpPr/>
            <p:nvPr/>
          </p:nvGrpSpPr>
          <p:grpSpPr>
            <a:xfrm>
              <a:off x="323529" y="1451528"/>
              <a:ext cx="5523985" cy="5406472"/>
              <a:chOff x="319983" y="1371890"/>
              <a:chExt cx="5605354" cy="5486110"/>
            </a:xfrm>
          </p:grpSpPr>
          <p:grpSp>
            <p:nvGrpSpPr>
              <p:cNvPr id="7" name="Graphic 60">
                <a:extLst>
                  <a:ext uri="{FF2B5EF4-FFF2-40B4-BE49-F238E27FC236}">
                    <a16:creationId xmlns:a16="http://schemas.microsoft.com/office/drawing/2014/main" id="{67DE096A-D7E5-41D8-A171-E2FF7A06AF78}"/>
                  </a:ext>
                </a:extLst>
              </p:cNvPr>
              <p:cNvGrpSpPr/>
              <p:nvPr/>
            </p:nvGrpSpPr>
            <p:grpSpPr>
              <a:xfrm>
                <a:off x="1545801" y="2613865"/>
                <a:ext cx="1177542" cy="1489096"/>
                <a:chOff x="3487745" y="1253233"/>
                <a:chExt cx="1555735" cy="1967347"/>
              </a:xfrm>
              <a:solidFill>
                <a:schemeClr val="accent1"/>
              </a:solidFill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5AC3EE0-2C8B-404F-9089-F1D5D40F1519}"/>
                    </a:ext>
                  </a:extLst>
                </p:cNvPr>
                <p:cNvSpPr/>
                <p:nvPr/>
              </p:nvSpPr>
              <p:spPr>
                <a:xfrm>
                  <a:off x="3487745" y="1253233"/>
                  <a:ext cx="1555735" cy="1967347"/>
                </a:xfrm>
                <a:custGeom>
                  <a:avLst/>
                  <a:gdLst>
                    <a:gd name="connsiteX0" fmla="*/ 1458429 w 1555737"/>
                    <a:gd name="connsiteY0" fmla="*/ 1078087 h 1967353"/>
                    <a:gd name="connsiteX1" fmla="*/ 1550177 w 1555737"/>
                    <a:gd name="connsiteY1" fmla="*/ 976438 h 1967353"/>
                    <a:gd name="connsiteX2" fmla="*/ 1515854 w 1555737"/>
                    <a:gd name="connsiteY2" fmla="*/ 910432 h 1967353"/>
                    <a:gd name="connsiteX3" fmla="*/ 1395724 w 1555737"/>
                    <a:gd name="connsiteY3" fmla="*/ 845746 h 1967353"/>
                    <a:gd name="connsiteX4" fmla="*/ 1263712 w 1555737"/>
                    <a:gd name="connsiteY4" fmla="*/ 590964 h 1967353"/>
                    <a:gd name="connsiteX5" fmla="*/ 1230049 w 1555737"/>
                    <a:gd name="connsiteY5" fmla="*/ 478094 h 1967353"/>
                    <a:gd name="connsiteX6" fmla="*/ 1111239 w 1555737"/>
                    <a:gd name="connsiteY6" fmla="*/ 338822 h 1967353"/>
                    <a:gd name="connsiteX7" fmla="*/ 1111239 w 1555737"/>
                    <a:gd name="connsiteY7" fmla="*/ 338822 h 1967353"/>
                    <a:gd name="connsiteX8" fmla="*/ 1091437 w 1555737"/>
                    <a:gd name="connsiteY8" fmla="*/ 319680 h 1967353"/>
                    <a:gd name="connsiteX9" fmla="*/ 1113879 w 1555737"/>
                    <a:gd name="connsiteY9" fmla="*/ 270176 h 1967353"/>
                    <a:gd name="connsiteX10" fmla="*/ 1146222 w 1555737"/>
                    <a:gd name="connsiteY10" fmla="*/ 218031 h 1967353"/>
                    <a:gd name="connsiteX11" fmla="*/ 1195066 w 1555737"/>
                    <a:gd name="connsiteY11" fmla="*/ 124303 h 1967353"/>
                    <a:gd name="connsiteX12" fmla="*/ 1107939 w 1555737"/>
                    <a:gd name="connsiteY12" fmla="*/ 56977 h 1967353"/>
                    <a:gd name="connsiteX13" fmla="*/ 1098038 w 1555737"/>
                    <a:gd name="connsiteY13" fmla="*/ 54337 h 1967353"/>
                    <a:gd name="connsiteX14" fmla="*/ 806292 w 1555737"/>
                    <a:gd name="connsiteY14" fmla="*/ 2852 h 1967353"/>
                    <a:gd name="connsiteX15" fmla="*/ 507286 w 1555737"/>
                    <a:gd name="connsiteY15" fmla="*/ 72159 h 1967353"/>
                    <a:gd name="connsiteX16" fmla="*/ 173957 w 1555737"/>
                    <a:gd name="connsiteY16" fmla="*/ 314400 h 1967353"/>
                    <a:gd name="connsiteX17" fmla="*/ 4322 w 1555737"/>
                    <a:gd name="connsiteY17" fmla="*/ 766539 h 1967353"/>
                    <a:gd name="connsiteX18" fmla="*/ 142934 w 1555737"/>
                    <a:gd name="connsiteY18" fmla="*/ 1175775 h 1967353"/>
                    <a:gd name="connsiteX19" fmla="*/ 333031 w 1555737"/>
                    <a:gd name="connsiteY19" fmla="*/ 1418676 h 1967353"/>
                    <a:gd name="connsiteX20" fmla="*/ 371974 w 1555737"/>
                    <a:gd name="connsiteY20" fmla="*/ 1416696 h 1967353"/>
                    <a:gd name="connsiteX21" fmla="*/ 378575 w 1555737"/>
                    <a:gd name="connsiteY21" fmla="*/ 1470821 h 1967353"/>
                    <a:gd name="connsiteX22" fmla="*/ 432699 w 1555737"/>
                    <a:gd name="connsiteY22" fmla="*/ 1596232 h 1967353"/>
                    <a:gd name="connsiteX23" fmla="*/ 459102 w 1555737"/>
                    <a:gd name="connsiteY23" fmla="*/ 1706461 h 1967353"/>
                    <a:gd name="connsiteX24" fmla="*/ 449861 w 1555737"/>
                    <a:gd name="connsiteY24" fmla="*/ 1810751 h 1967353"/>
                    <a:gd name="connsiteX25" fmla="*/ 487484 w 1555737"/>
                    <a:gd name="connsiteY25" fmla="*/ 1893918 h 1967353"/>
                    <a:gd name="connsiteX26" fmla="*/ 598374 w 1555737"/>
                    <a:gd name="connsiteY26" fmla="*/ 1946063 h 1967353"/>
                    <a:gd name="connsiteX27" fmla="*/ 853156 w 1555737"/>
                    <a:gd name="connsiteY27" fmla="*/ 1959924 h 1967353"/>
                    <a:gd name="connsiteX28" fmla="*/ 1198366 w 1555737"/>
                    <a:gd name="connsiteY28" fmla="*/ 1875436 h 1967353"/>
                    <a:gd name="connsiteX29" fmla="*/ 1180545 w 1555737"/>
                    <a:gd name="connsiteY29" fmla="*/ 1729564 h 1967353"/>
                    <a:gd name="connsiteX30" fmla="*/ 1169324 w 1555737"/>
                    <a:gd name="connsiteY30" fmla="*/ 1632535 h 1967353"/>
                    <a:gd name="connsiteX31" fmla="*/ 1453149 w 1555737"/>
                    <a:gd name="connsiteY31" fmla="*/ 1616034 h 1967353"/>
                    <a:gd name="connsiteX32" fmla="*/ 1516514 w 1555737"/>
                    <a:gd name="connsiteY32" fmla="*/ 1543427 h 1967353"/>
                    <a:gd name="connsiteX33" fmla="*/ 1493412 w 1555737"/>
                    <a:gd name="connsiteY33" fmla="*/ 1276104 h 1967353"/>
                    <a:gd name="connsiteX34" fmla="*/ 1493412 w 1555737"/>
                    <a:gd name="connsiteY34" fmla="*/ 1276104 h 1967353"/>
                    <a:gd name="connsiteX35" fmla="*/ 1467670 w 1555737"/>
                    <a:gd name="connsiteY35" fmla="*/ 1308447 h 1967353"/>
                    <a:gd name="connsiteX36" fmla="*/ 1269653 w 1555737"/>
                    <a:gd name="connsiteY36" fmla="*/ 1249702 h 1967353"/>
                    <a:gd name="connsiteX37" fmla="*/ 1472290 w 1555737"/>
                    <a:gd name="connsiteY37" fmla="*/ 1217359 h 1967353"/>
                    <a:gd name="connsiteX38" fmla="*/ 1438627 w 1555737"/>
                    <a:gd name="connsiteY38" fmla="*/ 1134851 h 1967353"/>
                    <a:gd name="connsiteX39" fmla="*/ 1458429 w 1555737"/>
                    <a:gd name="connsiteY39" fmla="*/ 1078087 h 1967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55737" h="1967353">
                      <a:moveTo>
                        <a:pt x="1458429" y="1078087"/>
                      </a:moveTo>
                      <a:cubicBezTo>
                        <a:pt x="1501993" y="1057625"/>
                        <a:pt x="1536316" y="1025282"/>
                        <a:pt x="1550177" y="976438"/>
                      </a:cubicBezTo>
                      <a:cubicBezTo>
                        <a:pt x="1562058" y="933534"/>
                        <a:pt x="1556778" y="924953"/>
                        <a:pt x="1515854" y="910432"/>
                      </a:cubicBezTo>
                      <a:cubicBezTo>
                        <a:pt x="1472290" y="894590"/>
                        <a:pt x="1430707" y="879409"/>
                        <a:pt x="1395724" y="845746"/>
                      </a:cubicBezTo>
                      <a:cubicBezTo>
                        <a:pt x="1321797" y="775780"/>
                        <a:pt x="1278894" y="690633"/>
                        <a:pt x="1263712" y="590964"/>
                      </a:cubicBezTo>
                      <a:cubicBezTo>
                        <a:pt x="1257772" y="552021"/>
                        <a:pt x="1251831" y="513077"/>
                        <a:pt x="1230049" y="478094"/>
                      </a:cubicBezTo>
                      <a:cubicBezTo>
                        <a:pt x="1197046" y="425949"/>
                        <a:pt x="1156783" y="379745"/>
                        <a:pt x="1111239" y="338822"/>
                      </a:cubicBezTo>
                      <a:lnTo>
                        <a:pt x="1111239" y="338822"/>
                      </a:lnTo>
                      <a:cubicBezTo>
                        <a:pt x="1104638" y="332221"/>
                        <a:pt x="1098038" y="325621"/>
                        <a:pt x="1091437" y="319680"/>
                      </a:cubicBezTo>
                      <a:cubicBezTo>
                        <a:pt x="1109919" y="308459"/>
                        <a:pt x="1109259" y="287337"/>
                        <a:pt x="1113879" y="270176"/>
                      </a:cubicBezTo>
                      <a:cubicBezTo>
                        <a:pt x="1119820" y="249054"/>
                        <a:pt x="1129720" y="232553"/>
                        <a:pt x="1146222" y="218031"/>
                      </a:cubicBezTo>
                      <a:cubicBezTo>
                        <a:pt x="1173944" y="192949"/>
                        <a:pt x="1206287" y="167867"/>
                        <a:pt x="1195066" y="124303"/>
                      </a:cubicBezTo>
                      <a:cubicBezTo>
                        <a:pt x="1183845" y="81399"/>
                        <a:pt x="1144242" y="70178"/>
                        <a:pt x="1107939" y="56977"/>
                      </a:cubicBezTo>
                      <a:cubicBezTo>
                        <a:pt x="1104638" y="55657"/>
                        <a:pt x="1101338" y="55657"/>
                        <a:pt x="1098038" y="54337"/>
                      </a:cubicBezTo>
                      <a:cubicBezTo>
                        <a:pt x="1002989" y="26614"/>
                        <a:pt x="904641" y="12753"/>
                        <a:pt x="806292" y="2852"/>
                      </a:cubicBezTo>
                      <a:cubicBezTo>
                        <a:pt x="698703" y="-7709"/>
                        <a:pt x="598374" y="10113"/>
                        <a:pt x="507286" y="72159"/>
                      </a:cubicBezTo>
                      <a:cubicBezTo>
                        <a:pt x="393756" y="149385"/>
                        <a:pt x="278246" y="223972"/>
                        <a:pt x="173957" y="314400"/>
                      </a:cubicBezTo>
                      <a:cubicBezTo>
                        <a:pt x="35345" y="434530"/>
                        <a:pt x="-16140" y="586344"/>
                        <a:pt x="4322" y="766539"/>
                      </a:cubicBezTo>
                      <a:cubicBezTo>
                        <a:pt x="20823" y="913072"/>
                        <a:pt x="72968" y="1047724"/>
                        <a:pt x="142934" y="1175775"/>
                      </a:cubicBezTo>
                      <a:cubicBezTo>
                        <a:pt x="192438" y="1267523"/>
                        <a:pt x="255144" y="1349370"/>
                        <a:pt x="333031" y="1418676"/>
                      </a:cubicBezTo>
                      <a:cubicBezTo>
                        <a:pt x="346892" y="1431218"/>
                        <a:pt x="360753" y="1443098"/>
                        <a:pt x="371974" y="1416696"/>
                      </a:cubicBezTo>
                      <a:cubicBezTo>
                        <a:pt x="372634" y="1435178"/>
                        <a:pt x="366033" y="1455640"/>
                        <a:pt x="378575" y="1470821"/>
                      </a:cubicBezTo>
                      <a:cubicBezTo>
                        <a:pt x="408277" y="1507784"/>
                        <a:pt x="418178" y="1552668"/>
                        <a:pt x="432699" y="1596232"/>
                      </a:cubicBezTo>
                      <a:cubicBezTo>
                        <a:pt x="444580" y="1631875"/>
                        <a:pt x="465042" y="1668178"/>
                        <a:pt x="459102" y="1706461"/>
                      </a:cubicBezTo>
                      <a:cubicBezTo>
                        <a:pt x="453821" y="1741445"/>
                        <a:pt x="450521" y="1775768"/>
                        <a:pt x="449861" y="1810751"/>
                      </a:cubicBezTo>
                      <a:cubicBezTo>
                        <a:pt x="453821" y="1840453"/>
                        <a:pt x="452501" y="1879397"/>
                        <a:pt x="487484" y="1893918"/>
                      </a:cubicBezTo>
                      <a:cubicBezTo>
                        <a:pt x="517847" y="1903819"/>
                        <a:pt x="554150" y="1928241"/>
                        <a:pt x="598374" y="1946063"/>
                      </a:cubicBezTo>
                      <a:cubicBezTo>
                        <a:pt x="742927" y="1973785"/>
                        <a:pt x="680221" y="1969824"/>
                        <a:pt x="853156" y="1959924"/>
                      </a:cubicBezTo>
                      <a:cubicBezTo>
                        <a:pt x="913881" y="1953323"/>
                        <a:pt x="1146882" y="1917020"/>
                        <a:pt x="1198366" y="1875436"/>
                      </a:cubicBezTo>
                      <a:cubicBezTo>
                        <a:pt x="1206947" y="1868176"/>
                        <a:pt x="1182525" y="1748045"/>
                        <a:pt x="1180545" y="1729564"/>
                      </a:cubicBezTo>
                      <a:cubicBezTo>
                        <a:pt x="1177245" y="1697221"/>
                        <a:pt x="1162063" y="1666198"/>
                        <a:pt x="1169324" y="1632535"/>
                      </a:cubicBezTo>
                      <a:cubicBezTo>
                        <a:pt x="1265032" y="1650357"/>
                        <a:pt x="1359420" y="1636495"/>
                        <a:pt x="1453149" y="1616034"/>
                      </a:cubicBezTo>
                      <a:cubicBezTo>
                        <a:pt x="1489452" y="1608113"/>
                        <a:pt x="1512554" y="1579731"/>
                        <a:pt x="1516514" y="1543427"/>
                      </a:cubicBezTo>
                      <a:cubicBezTo>
                        <a:pt x="1526415" y="1452999"/>
                        <a:pt x="1514534" y="1363892"/>
                        <a:pt x="1493412" y="1276104"/>
                      </a:cubicBezTo>
                      <a:cubicBezTo>
                        <a:pt x="1493412" y="1276104"/>
                        <a:pt x="1493412" y="1276104"/>
                        <a:pt x="1493412" y="1276104"/>
                      </a:cubicBezTo>
                      <a:cubicBezTo>
                        <a:pt x="1492092" y="1292605"/>
                        <a:pt x="1492092" y="1311747"/>
                        <a:pt x="1467670" y="1308447"/>
                      </a:cubicBezTo>
                      <a:cubicBezTo>
                        <a:pt x="1399684" y="1299866"/>
                        <a:pt x="1333018" y="1283364"/>
                        <a:pt x="1269653" y="1249702"/>
                      </a:cubicBezTo>
                      <a:cubicBezTo>
                        <a:pt x="1338959" y="1247721"/>
                        <a:pt x="1406285" y="1234520"/>
                        <a:pt x="1472290" y="1217359"/>
                      </a:cubicBezTo>
                      <a:cubicBezTo>
                        <a:pt x="1461070" y="1189636"/>
                        <a:pt x="1451829" y="1161914"/>
                        <a:pt x="1438627" y="1134851"/>
                      </a:cubicBezTo>
                      <a:cubicBezTo>
                        <a:pt x="1426746" y="1107789"/>
                        <a:pt x="1429387" y="1091948"/>
                        <a:pt x="1458429" y="1078087"/>
                      </a:cubicBez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BC50978-15A4-4CA8-9F18-8D90325787A0}"/>
                    </a:ext>
                  </a:extLst>
                </p:cNvPr>
                <p:cNvSpPr/>
                <p:nvPr/>
              </p:nvSpPr>
              <p:spPr>
                <a:xfrm>
                  <a:off x="4960694" y="2470582"/>
                  <a:ext cx="6600" cy="6600"/>
                </a:xfrm>
                <a:custGeom>
                  <a:avLst/>
                  <a:gdLst>
                    <a:gd name="connsiteX0" fmla="*/ 0 w 6600"/>
                    <a:gd name="connsiteY0" fmla="*/ 0 h 6600"/>
                    <a:gd name="connsiteX1" fmla="*/ 0 w 6600"/>
                    <a:gd name="connsiteY1" fmla="*/ 0 h 6600"/>
                    <a:gd name="connsiteX2" fmla="*/ 0 w 6600"/>
                    <a:gd name="connsiteY2" fmla="*/ 0 h 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0" h="66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D701B3-463B-4A1B-A90F-29559A9798B7}"/>
                  </a:ext>
                </a:extLst>
              </p:cNvPr>
              <p:cNvSpPr/>
              <p:nvPr/>
            </p:nvSpPr>
            <p:spPr>
              <a:xfrm>
                <a:off x="2327614" y="3157457"/>
                <a:ext cx="129522" cy="102081"/>
              </a:xfrm>
              <a:custGeom>
                <a:avLst/>
                <a:gdLst>
                  <a:gd name="connsiteX0" fmla="*/ 158197 w 171122"/>
                  <a:gd name="connsiteY0" fmla="*/ 47786 h 134866"/>
                  <a:gd name="connsiteX1" fmla="*/ 98487 w 171122"/>
                  <a:gd name="connsiteY1" fmla="*/ 115220 h 134866"/>
                  <a:gd name="connsiteX2" fmla="*/ 12926 w 171122"/>
                  <a:gd name="connsiteY2" fmla="*/ 87080 h 134866"/>
                  <a:gd name="connsiteX3" fmla="*/ 72636 w 171122"/>
                  <a:gd name="connsiteY3" fmla="*/ 19647 h 134866"/>
                  <a:gd name="connsiteX4" fmla="*/ 158197 w 171122"/>
                  <a:gd name="connsiteY4" fmla="*/ 47786 h 13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22" h="134866">
                    <a:moveTo>
                      <a:pt x="158197" y="47786"/>
                    </a:moveTo>
                    <a:cubicBezTo>
                      <a:pt x="165335" y="74178"/>
                      <a:pt x="138602" y="104369"/>
                      <a:pt x="98487" y="115220"/>
                    </a:cubicBezTo>
                    <a:cubicBezTo>
                      <a:pt x="58371" y="126071"/>
                      <a:pt x="20064" y="113472"/>
                      <a:pt x="12926" y="87080"/>
                    </a:cubicBezTo>
                    <a:cubicBezTo>
                      <a:pt x="5787" y="60688"/>
                      <a:pt x="32520" y="30497"/>
                      <a:pt x="72636" y="19647"/>
                    </a:cubicBezTo>
                    <a:cubicBezTo>
                      <a:pt x="112751" y="8796"/>
                      <a:pt x="151058" y="21395"/>
                      <a:pt x="158197" y="477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2FD3646-D4DA-4318-AA21-B97ABCD5B0EB}"/>
                  </a:ext>
                </a:extLst>
              </p:cNvPr>
              <p:cNvSpPr/>
              <p:nvPr/>
            </p:nvSpPr>
            <p:spPr>
              <a:xfrm>
                <a:off x="319983" y="3908488"/>
                <a:ext cx="4328106" cy="2949512"/>
              </a:xfrm>
              <a:custGeom>
                <a:avLst/>
                <a:gdLst>
                  <a:gd name="connsiteX0" fmla="*/ 5627749 w 5718176"/>
                  <a:gd name="connsiteY0" fmla="*/ 1295693 h 3896816"/>
                  <a:gd name="connsiteX1" fmla="*/ 5718177 w 5718176"/>
                  <a:gd name="connsiteY1" fmla="*/ 1192724 h 3896816"/>
                  <a:gd name="connsiteX2" fmla="*/ 5493097 w 5718176"/>
                  <a:gd name="connsiteY2" fmla="*/ 941242 h 3896816"/>
                  <a:gd name="connsiteX3" fmla="*/ 5475935 w 5718176"/>
                  <a:gd name="connsiteY3" fmla="*/ 945203 h 3896816"/>
                  <a:gd name="connsiteX4" fmla="*/ 5396069 w 5718176"/>
                  <a:gd name="connsiteY4" fmla="*/ 992727 h 3896816"/>
                  <a:gd name="connsiteX5" fmla="*/ 5342604 w 5718176"/>
                  <a:gd name="connsiteY5" fmla="*/ 994047 h 3896816"/>
                  <a:gd name="connsiteX6" fmla="*/ 4660104 w 5718176"/>
                  <a:gd name="connsiteY6" fmla="*/ 1592719 h 3896816"/>
                  <a:gd name="connsiteX7" fmla="*/ 4602679 w 5718176"/>
                  <a:gd name="connsiteY7" fmla="*/ 1596020 h 3896816"/>
                  <a:gd name="connsiteX8" fmla="*/ 4407302 w 5718176"/>
                  <a:gd name="connsiteY8" fmla="*/ 1438926 h 3896816"/>
                  <a:gd name="connsiteX9" fmla="*/ 4003347 w 5718176"/>
                  <a:gd name="connsiteY9" fmla="*/ 919460 h 3896816"/>
                  <a:gd name="connsiteX10" fmla="*/ 3658796 w 5718176"/>
                  <a:gd name="connsiteY10" fmla="*/ 269964 h 3896816"/>
                  <a:gd name="connsiteX11" fmla="*/ 3607972 w 5718176"/>
                  <a:gd name="connsiteY11" fmla="*/ 225080 h 3896816"/>
                  <a:gd name="connsiteX12" fmla="*/ 2860787 w 5718176"/>
                  <a:gd name="connsiteY12" fmla="*/ 45544 h 3896816"/>
                  <a:gd name="connsiteX13" fmla="*/ 2800721 w 5718176"/>
                  <a:gd name="connsiteY13" fmla="*/ 19802 h 3896816"/>
                  <a:gd name="connsiteX14" fmla="*/ 2817883 w 5718176"/>
                  <a:gd name="connsiteY14" fmla="*/ 163034 h 3896816"/>
                  <a:gd name="connsiteX15" fmla="*/ 2472673 w 5718176"/>
                  <a:gd name="connsiteY15" fmla="*/ 247522 h 3896816"/>
                  <a:gd name="connsiteX16" fmla="*/ 2217890 w 5718176"/>
                  <a:gd name="connsiteY16" fmla="*/ 233660 h 3896816"/>
                  <a:gd name="connsiteX17" fmla="*/ 2107001 w 5718176"/>
                  <a:gd name="connsiteY17" fmla="*/ 181516 h 3896816"/>
                  <a:gd name="connsiteX18" fmla="*/ 2069377 w 5718176"/>
                  <a:gd name="connsiteY18" fmla="*/ 98349 h 3896816"/>
                  <a:gd name="connsiteX19" fmla="*/ 2077958 w 5718176"/>
                  <a:gd name="connsiteY19" fmla="*/ 0 h 3896816"/>
                  <a:gd name="connsiteX20" fmla="*/ 2023833 w 5718176"/>
                  <a:gd name="connsiteY20" fmla="*/ 81187 h 3896816"/>
                  <a:gd name="connsiteX21" fmla="*/ 1936046 w 5718176"/>
                  <a:gd name="connsiteY21" fmla="*/ 139932 h 3896816"/>
                  <a:gd name="connsiteX22" fmla="*/ 1936046 w 5718176"/>
                  <a:gd name="connsiteY22" fmla="*/ 139932 h 3896816"/>
                  <a:gd name="connsiteX23" fmla="*/ 1844298 w 5718176"/>
                  <a:gd name="connsiteY23" fmla="*/ 190757 h 3896816"/>
                  <a:gd name="connsiteX24" fmla="*/ 1085231 w 5718176"/>
                  <a:gd name="connsiteY24" fmla="*/ 495703 h 3896816"/>
                  <a:gd name="connsiteX25" fmla="*/ 1044968 w 5718176"/>
                  <a:gd name="connsiteY25" fmla="*/ 532006 h 3896816"/>
                  <a:gd name="connsiteX26" fmla="*/ 837709 w 5718176"/>
                  <a:gd name="connsiteY26" fmla="*/ 896358 h 3896816"/>
                  <a:gd name="connsiteX27" fmla="*/ 621210 w 5718176"/>
                  <a:gd name="connsiteY27" fmla="*/ 1177543 h 3896816"/>
                  <a:gd name="connsiteX28" fmla="*/ 98445 w 5718176"/>
                  <a:gd name="connsiteY28" fmla="*/ 1822419 h 3896816"/>
                  <a:gd name="connsiteX29" fmla="*/ 15277 w 5718176"/>
                  <a:gd name="connsiteY29" fmla="*/ 2244856 h 3896816"/>
                  <a:gd name="connsiteX30" fmla="*/ 209334 w 5718176"/>
                  <a:gd name="connsiteY30" fmla="*/ 2624390 h 3896816"/>
                  <a:gd name="connsiteX31" fmla="*/ 964441 w 5718176"/>
                  <a:gd name="connsiteY31" fmla="*/ 3531969 h 3896816"/>
                  <a:gd name="connsiteX32" fmla="*/ 1007344 w 5718176"/>
                  <a:gd name="connsiteY32" fmla="*/ 3531969 h 3896816"/>
                  <a:gd name="connsiteX33" fmla="*/ 1052888 w 5718176"/>
                  <a:gd name="connsiteY33" fmla="*/ 3480485 h 3896816"/>
                  <a:gd name="connsiteX34" fmla="*/ 1052888 w 5718176"/>
                  <a:gd name="connsiteY34" fmla="*/ 3480485 h 3896816"/>
                  <a:gd name="connsiteX35" fmla="*/ 1143976 w 5718176"/>
                  <a:gd name="connsiteY35" fmla="*/ 3476524 h 3896816"/>
                  <a:gd name="connsiteX36" fmla="*/ 1227144 w 5718176"/>
                  <a:gd name="connsiteY36" fmla="*/ 3467944 h 3896816"/>
                  <a:gd name="connsiteX37" fmla="*/ 1356515 w 5718176"/>
                  <a:gd name="connsiteY37" fmla="*/ 3502927 h 3896816"/>
                  <a:gd name="connsiteX38" fmla="*/ 1356515 w 5718176"/>
                  <a:gd name="connsiteY38" fmla="*/ 3502927 h 3896816"/>
                  <a:gd name="connsiteX39" fmla="*/ 1629119 w 5718176"/>
                  <a:gd name="connsiteY39" fmla="*/ 3615136 h 3896816"/>
                  <a:gd name="connsiteX40" fmla="*/ 1629119 w 5718176"/>
                  <a:gd name="connsiteY40" fmla="*/ 3896321 h 3896816"/>
                  <a:gd name="connsiteX41" fmla="*/ 4352517 w 5718176"/>
                  <a:gd name="connsiteY41" fmla="*/ 3896321 h 3896816"/>
                  <a:gd name="connsiteX42" fmla="*/ 3776947 w 5718176"/>
                  <a:gd name="connsiteY42" fmla="*/ 1702949 h 3896816"/>
                  <a:gd name="connsiteX43" fmla="*/ 3777607 w 5718176"/>
                  <a:gd name="connsiteY43" fmla="*/ 1681167 h 3896816"/>
                  <a:gd name="connsiteX44" fmla="*/ 3800709 w 5718176"/>
                  <a:gd name="connsiteY44" fmla="*/ 1686448 h 3896816"/>
                  <a:gd name="connsiteX45" fmla="*/ 3858794 w 5718176"/>
                  <a:gd name="connsiteY45" fmla="*/ 1730011 h 3896816"/>
                  <a:gd name="connsiteX46" fmla="*/ 4361098 w 5718176"/>
                  <a:gd name="connsiteY46" fmla="*/ 2186771 h 3896816"/>
                  <a:gd name="connsiteX47" fmla="*/ 4448226 w 5718176"/>
                  <a:gd name="connsiteY47" fmla="*/ 2234955 h 3896816"/>
                  <a:gd name="connsiteX48" fmla="*/ 4589478 w 5718176"/>
                  <a:gd name="connsiteY48" fmla="*/ 2267298 h 3896816"/>
                  <a:gd name="connsiteX49" fmla="*/ 4652844 w 5718176"/>
                  <a:gd name="connsiteY49" fmla="*/ 2253437 h 3896816"/>
                  <a:gd name="connsiteX50" fmla="*/ 5448213 w 5718176"/>
                  <a:gd name="connsiteY50" fmla="*/ 1617142 h 3896816"/>
                  <a:gd name="connsiteX51" fmla="*/ 5667352 w 5718176"/>
                  <a:gd name="connsiteY51" fmla="*/ 1407903 h 3896816"/>
                  <a:gd name="connsiteX52" fmla="*/ 5666692 w 5718176"/>
                  <a:gd name="connsiteY52" fmla="*/ 1349158 h 3896816"/>
                  <a:gd name="connsiteX53" fmla="*/ 5627749 w 5718176"/>
                  <a:gd name="connsiteY53" fmla="*/ 1295693 h 3896816"/>
                  <a:gd name="connsiteX54" fmla="*/ 1495787 w 5718176"/>
                  <a:gd name="connsiteY54" fmla="*/ 3179498 h 3896816"/>
                  <a:gd name="connsiteX55" fmla="*/ 1381597 w 5718176"/>
                  <a:gd name="connsiteY55" fmla="*/ 3196660 h 3896816"/>
                  <a:gd name="connsiteX56" fmla="*/ 1347934 w 5718176"/>
                  <a:gd name="connsiteY56" fmla="*/ 3180158 h 3896816"/>
                  <a:gd name="connsiteX57" fmla="*/ 1291829 w 5718176"/>
                  <a:gd name="connsiteY57" fmla="*/ 3173558 h 3896816"/>
                  <a:gd name="connsiteX58" fmla="*/ 1331433 w 5718176"/>
                  <a:gd name="connsiteY58" fmla="*/ 3123393 h 3896816"/>
                  <a:gd name="connsiteX59" fmla="*/ 1328132 w 5718176"/>
                  <a:gd name="connsiteY59" fmla="*/ 3091711 h 3896816"/>
                  <a:gd name="connsiteX60" fmla="*/ 1105693 w 5718176"/>
                  <a:gd name="connsiteY60" fmla="*/ 2922736 h 3896816"/>
                  <a:gd name="connsiteX61" fmla="*/ 830449 w 5718176"/>
                  <a:gd name="connsiteY61" fmla="*/ 2616469 h 3896816"/>
                  <a:gd name="connsiteX62" fmla="*/ 671375 w 5718176"/>
                  <a:gd name="connsiteY62" fmla="*/ 2377528 h 3896816"/>
                  <a:gd name="connsiteX63" fmla="*/ 578967 w 5718176"/>
                  <a:gd name="connsiteY63" fmla="*/ 2236936 h 3896816"/>
                  <a:gd name="connsiteX64" fmla="*/ 585567 w 5718176"/>
                  <a:gd name="connsiteY64" fmla="*/ 2173570 h 3896816"/>
                  <a:gd name="connsiteX65" fmla="*/ 1142656 w 5718176"/>
                  <a:gd name="connsiteY65" fmla="*/ 1513512 h 3896816"/>
                  <a:gd name="connsiteX66" fmla="*/ 1181600 w 5718176"/>
                  <a:gd name="connsiteY66" fmla="*/ 1479189 h 3896816"/>
                  <a:gd name="connsiteX67" fmla="*/ 1202721 w 5718176"/>
                  <a:gd name="connsiteY67" fmla="*/ 1528034 h 3896816"/>
                  <a:gd name="connsiteX68" fmla="*/ 1561133 w 5718176"/>
                  <a:gd name="connsiteY68" fmla="*/ 3176198 h 3896816"/>
                  <a:gd name="connsiteX69" fmla="*/ 1495787 w 5718176"/>
                  <a:gd name="connsiteY69" fmla="*/ 3179498 h 389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718176" h="3896816">
                    <a:moveTo>
                      <a:pt x="5627749" y="1295693"/>
                    </a:moveTo>
                    <a:cubicBezTo>
                      <a:pt x="5667352" y="1269291"/>
                      <a:pt x="5691115" y="1229688"/>
                      <a:pt x="5718177" y="1192724"/>
                    </a:cubicBezTo>
                    <a:lnTo>
                      <a:pt x="5493097" y="941242"/>
                    </a:lnTo>
                    <a:cubicBezTo>
                      <a:pt x="5487156" y="942562"/>
                      <a:pt x="5481876" y="943883"/>
                      <a:pt x="5475935" y="945203"/>
                    </a:cubicBezTo>
                    <a:cubicBezTo>
                      <a:pt x="5447553" y="958404"/>
                      <a:pt x="5413890" y="962364"/>
                      <a:pt x="5396069" y="992727"/>
                    </a:cubicBezTo>
                    <a:cubicBezTo>
                      <a:pt x="5377587" y="970945"/>
                      <a:pt x="5363066" y="976226"/>
                      <a:pt x="5342604" y="994047"/>
                    </a:cubicBezTo>
                    <a:cubicBezTo>
                      <a:pt x="5115544" y="1194705"/>
                      <a:pt x="4887164" y="1392722"/>
                      <a:pt x="4660104" y="1592719"/>
                    </a:cubicBezTo>
                    <a:cubicBezTo>
                      <a:pt x="4639643" y="1610541"/>
                      <a:pt x="4624461" y="1611201"/>
                      <a:pt x="4602679" y="1596020"/>
                    </a:cubicBezTo>
                    <a:cubicBezTo>
                      <a:pt x="4533373" y="1549156"/>
                      <a:pt x="4468028" y="1497671"/>
                      <a:pt x="4407302" y="1438926"/>
                    </a:cubicBezTo>
                    <a:cubicBezTo>
                      <a:pt x="4247568" y="1285133"/>
                      <a:pt x="4120177" y="1106257"/>
                      <a:pt x="4003347" y="919460"/>
                    </a:cubicBezTo>
                    <a:cubicBezTo>
                      <a:pt x="3873315" y="710882"/>
                      <a:pt x="3761766" y="492403"/>
                      <a:pt x="3658796" y="269964"/>
                    </a:cubicBezTo>
                    <a:cubicBezTo>
                      <a:pt x="3648236" y="246201"/>
                      <a:pt x="3635034" y="231680"/>
                      <a:pt x="3607972" y="225080"/>
                    </a:cubicBezTo>
                    <a:cubicBezTo>
                      <a:pt x="3359130" y="163694"/>
                      <a:pt x="3110289" y="102309"/>
                      <a:pt x="2860787" y="45544"/>
                    </a:cubicBezTo>
                    <a:cubicBezTo>
                      <a:pt x="2833064" y="39603"/>
                      <a:pt x="2804022" y="36303"/>
                      <a:pt x="2800721" y="19802"/>
                    </a:cubicBezTo>
                    <a:cubicBezTo>
                      <a:pt x="2804022" y="44884"/>
                      <a:pt x="2826464" y="156434"/>
                      <a:pt x="2817883" y="163034"/>
                    </a:cubicBezTo>
                    <a:cubicBezTo>
                      <a:pt x="2766398" y="204618"/>
                      <a:pt x="2532738" y="240261"/>
                      <a:pt x="2472673" y="247522"/>
                    </a:cubicBezTo>
                    <a:cubicBezTo>
                      <a:pt x="2299077" y="257423"/>
                      <a:pt x="2362443" y="261383"/>
                      <a:pt x="2217890" y="233660"/>
                    </a:cubicBezTo>
                    <a:cubicBezTo>
                      <a:pt x="2173666" y="215179"/>
                      <a:pt x="2136703" y="190757"/>
                      <a:pt x="2107001" y="181516"/>
                    </a:cubicBezTo>
                    <a:cubicBezTo>
                      <a:pt x="2072017" y="166995"/>
                      <a:pt x="2073998" y="128051"/>
                      <a:pt x="2069377" y="98349"/>
                    </a:cubicBezTo>
                    <a:cubicBezTo>
                      <a:pt x="2070037" y="65346"/>
                      <a:pt x="2072678" y="33003"/>
                      <a:pt x="2077958" y="0"/>
                    </a:cubicBezTo>
                    <a:cubicBezTo>
                      <a:pt x="2072017" y="32343"/>
                      <a:pt x="2060137" y="57425"/>
                      <a:pt x="2023833" y="81187"/>
                    </a:cubicBezTo>
                    <a:cubicBezTo>
                      <a:pt x="1994791" y="100329"/>
                      <a:pt x="1965748" y="120131"/>
                      <a:pt x="1936046" y="139932"/>
                    </a:cubicBezTo>
                    <a:cubicBezTo>
                      <a:pt x="1936046" y="139932"/>
                      <a:pt x="1936046" y="139932"/>
                      <a:pt x="1936046" y="139932"/>
                    </a:cubicBezTo>
                    <a:cubicBezTo>
                      <a:pt x="1905683" y="157094"/>
                      <a:pt x="1875980" y="178216"/>
                      <a:pt x="1844298" y="190757"/>
                    </a:cubicBezTo>
                    <a:cubicBezTo>
                      <a:pt x="1591495" y="293066"/>
                      <a:pt x="1338693" y="394714"/>
                      <a:pt x="1085231" y="495703"/>
                    </a:cubicBezTo>
                    <a:cubicBezTo>
                      <a:pt x="1066750" y="502964"/>
                      <a:pt x="1054869" y="514845"/>
                      <a:pt x="1044968" y="532006"/>
                    </a:cubicBezTo>
                    <a:cubicBezTo>
                      <a:pt x="976322" y="653457"/>
                      <a:pt x="907676" y="774908"/>
                      <a:pt x="837709" y="896358"/>
                    </a:cubicBezTo>
                    <a:cubicBezTo>
                      <a:pt x="817908" y="930681"/>
                      <a:pt x="672695" y="1117478"/>
                      <a:pt x="621210" y="1177543"/>
                    </a:cubicBezTo>
                    <a:cubicBezTo>
                      <a:pt x="440355" y="1387442"/>
                      <a:pt x="254878" y="1592719"/>
                      <a:pt x="98445" y="1822419"/>
                    </a:cubicBezTo>
                    <a:cubicBezTo>
                      <a:pt x="9337" y="1953771"/>
                      <a:pt x="-21686" y="2091723"/>
                      <a:pt x="15277" y="2244856"/>
                    </a:cubicBezTo>
                    <a:cubicBezTo>
                      <a:pt x="49600" y="2386769"/>
                      <a:pt x="126827" y="2506899"/>
                      <a:pt x="209334" y="2624390"/>
                    </a:cubicBezTo>
                    <a:cubicBezTo>
                      <a:pt x="338706" y="2807886"/>
                      <a:pt x="852891" y="3403918"/>
                      <a:pt x="964441" y="3531969"/>
                    </a:cubicBezTo>
                    <a:cubicBezTo>
                      <a:pt x="980282" y="3550451"/>
                      <a:pt x="991503" y="3553751"/>
                      <a:pt x="1007344" y="3531969"/>
                    </a:cubicBezTo>
                    <a:cubicBezTo>
                      <a:pt x="1020545" y="3513487"/>
                      <a:pt x="1033747" y="3493686"/>
                      <a:pt x="1052888" y="3480485"/>
                    </a:cubicBezTo>
                    <a:lnTo>
                      <a:pt x="1052888" y="3480485"/>
                    </a:lnTo>
                    <a:cubicBezTo>
                      <a:pt x="1083911" y="3493026"/>
                      <a:pt x="1114934" y="3494346"/>
                      <a:pt x="1143976" y="3476524"/>
                    </a:cubicBezTo>
                    <a:cubicBezTo>
                      <a:pt x="1171039" y="3459363"/>
                      <a:pt x="1196781" y="3457383"/>
                      <a:pt x="1227144" y="3467944"/>
                    </a:cubicBezTo>
                    <a:cubicBezTo>
                      <a:pt x="1269387" y="3482465"/>
                      <a:pt x="1313611" y="3491706"/>
                      <a:pt x="1356515" y="3502927"/>
                    </a:cubicBezTo>
                    <a:cubicBezTo>
                      <a:pt x="1356515" y="3502927"/>
                      <a:pt x="1356515" y="3502927"/>
                      <a:pt x="1356515" y="3502927"/>
                    </a:cubicBezTo>
                    <a:cubicBezTo>
                      <a:pt x="1361135" y="3511507"/>
                      <a:pt x="1545291" y="3582793"/>
                      <a:pt x="1629119" y="3615136"/>
                    </a:cubicBezTo>
                    <a:cubicBezTo>
                      <a:pt x="1639680" y="3708865"/>
                      <a:pt x="1633739" y="3802593"/>
                      <a:pt x="1629119" y="3896321"/>
                    </a:cubicBezTo>
                    <a:cubicBezTo>
                      <a:pt x="1642320" y="3896981"/>
                      <a:pt x="4339316" y="3896981"/>
                      <a:pt x="4352517" y="3896321"/>
                    </a:cubicBezTo>
                    <a:cubicBezTo>
                      <a:pt x="4266710" y="3566952"/>
                      <a:pt x="3792128" y="1761034"/>
                      <a:pt x="3776947" y="1702949"/>
                    </a:cubicBezTo>
                    <a:cubicBezTo>
                      <a:pt x="3774967" y="1695689"/>
                      <a:pt x="3770346" y="1687108"/>
                      <a:pt x="3777607" y="1681167"/>
                    </a:cubicBezTo>
                    <a:cubicBezTo>
                      <a:pt x="3786848" y="1673906"/>
                      <a:pt x="3794108" y="1681827"/>
                      <a:pt x="3800709" y="1686448"/>
                    </a:cubicBezTo>
                    <a:cubicBezTo>
                      <a:pt x="3820511" y="1700309"/>
                      <a:pt x="3840312" y="1714170"/>
                      <a:pt x="3858794" y="1730011"/>
                    </a:cubicBezTo>
                    <a:cubicBezTo>
                      <a:pt x="4033049" y="1875224"/>
                      <a:pt x="4196744" y="2030998"/>
                      <a:pt x="4361098" y="2186771"/>
                    </a:cubicBezTo>
                    <a:cubicBezTo>
                      <a:pt x="4386840" y="2211194"/>
                      <a:pt x="4411923" y="2229015"/>
                      <a:pt x="4448226" y="2234955"/>
                    </a:cubicBezTo>
                    <a:cubicBezTo>
                      <a:pt x="4495750" y="2242876"/>
                      <a:pt x="4542614" y="2254757"/>
                      <a:pt x="4589478" y="2267298"/>
                    </a:cubicBezTo>
                    <a:cubicBezTo>
                      <a:pt x="4613900" y="2273899"/>
                      <a:pt x="4633042" y="2269279"/>
                      <a:pt x="4652844" y="2253437"/>
                    </a:cubicBezTo>
                    <a:cubicBezTo>
                      <a:pt x="4922147" y="2046839"/>
                      <a:pt x="5190791" y="1838921"/>
                      <a:pt x="5448213" y="1617142"/>
                    </a:cubicBezTo>
                    <a:cubicBezTo>
                      <a:pt x="5524780" y="1551136"/>
                      <a:pt x="5600027" y="1483810"/>
                      <a:pt x="5667352" y="1407903"/>
                    </a:cubicBezTo>
                    <a:cubicBezTo>
                      <a:pt x="5687154" y="1386121"/>
                      <a:pt x="5686494" y="1369620"/>
                      <a:pt x="5666692" y="1349158"/>
                    </a:cubicBezTo>
                    <a:cubicBezTo>
                      <a:pt x="5652171" y="1332657"/>
                      <a:pt x="5637650" y="1316155"/>
                      <a:pt x="5627749" y="1295693"/>
                    </a:cubicBezTo>
                    <a:close/>
                    <a:moveTo>
                      <a:pt x="1495787" y="3179498"/>
                    </a:moveTo>
                    <a:cubicBezTo>
                      <a:pt x="1458164" y="3185439"/>
                      <a:pt x="1419880" y="3194020"/>
                      <a:pt x="1381597" y="3196660"/>
                    </a:cubicBezTo>
                    <a:cubicBezTo>
                      <a:pt x="1374336" y="3187419"/>
                      <a:pt x="1363776" y="3181478"/>
                      <a:pt x="1347934" y="3180158"/>
                    </a:cubicBezTo>
                    <a:cubicBezTo>
                      <a:pt x="1329452" y="3175538"/>
                      <a:pt x="1310971" y="3172898"/>
                      <a:pt x="1291829" y="3173558"/>
                    </a:cubicBezTo>
                    <a:cubicBezTo>
                      <a:pt x="1303050" y="3155736"/>
                      <a:pt x="1318892" y="3140555"/>
                      <a:pt x="1331433" y="3123393"/>
                    </a:cubicBezTo>
                    <a:cubicBezTo>
                      <a:pt x="1340674" y="3110192"/>
                      <a:pt x="1343974" y="3101612"/>
                      <a:pt x="1328132" y="3091711"/>
                    </a:cubicBezTo>
                    <a:cubicBezTo>
                      <a:pt x="1285229" y="3065968"/>
                      <a:pt x="1122854" y="2941878"/>
                      <a:pt x="1105693" y="2922736"/>
                    </a:cubicBezTo>
                    <a:cubicBezTo>
                      <a:pt x="1044968" y="2856730"/>
                      <a:pt x="856851" y="2655412"/>
                      <a:pt x="830449" y="2616469"/>
                    </a:cubicBezTo>
                    <a:cubicBezTo>
                      <a:pt x="776984" y="2537262"/>
                      <a:pt x="723519" y="2458055"/>
                      <a:pt x="671375" y="2377528"/>
                    </a:cubicBezTo>
                    <a:cubicBezTo>
                      <a:pt x="641012" y="2330664"/>
                      <a:pt x="606689" y="2285780"/>
                      <a:pt x="578967" y="2236936"/>
                    </a:cubicBezTo>
                    <a:cubicBezTo>
                      <a:pt x="565766" y="2213834"/>
                      <a:pt x="567746" y="2193372"/>
                      <a:pt x="585567" y="2173570"/>
                    </a:cubicBezTo>
                    <a:cubicBezTo>
                      <a:pt x="678636" y="2066641"/>
                      <a:pt x="1053548" y="1629683"/>
                      <a:pt x="1142656" y="1513512"/>
                    </a:cubicBezTo>
                    <a:cubicBezTo>
                      <a:pt x="1153217" y="1499651"/>
                      <a:pt x="1160478" y="1473249"/>
                      <a:pt x="1181600" y="1479189"/>
                    </a:cubicBezTo>
                    <a:cubicBezTo>
                      <a:pt x="1200081" y="1484470"/>
                      <a:pt x="1198761" y="1510212"/>
                      <a:pt x="1202721" y="1528034"/>
                    </a:cubicBezTo>
                    <a:cubicBezTo>
                      <a:pt x="1249586" y="1761034"/>
                      <a:pt x="1548592" y="3166957"/>
                      <a:pt x="1561133" y="3176198"/>
                    </a:cubicBezTo>
                    <a:cubicBezTo>
                      <a:pt x="1538691" y="3178178"/>
                      <a:pt x="1516909" y="3176198"/>
                      <a:pt x="1495787" y="317949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6946221-4E49-4812-B19A-567D86CFD873}"/>
                  </a:ext>
                </a:extLst>
              </p:cNvPr>
              <p:cNvSpPr/>
              <p:nvPr/>
            </p:nvSpPr>
            <p:spPr>
              <a:xfrm>
                <a:off x="4478224" y="4538808"/>
                <a:ext cx="866453" cy="259492"/>
              </a:xfrm>
              <a:custGeom>
                <a:avLst/>
                <a:gdLst>
                  <a:gd name="connsiteX0" fmla="*/ 1143880 w 1144734"/>
                  <a:gd name="connsiteY0" fmla="*/ 41154 h 342834"/>
                  <a:gd name="connsiteX1" fmla="*/ 717483 w 1144734"/>
                  <a:gd name="connsiteY1" fmla="*/ 47094 h 342834"/>
                  <a:gd name="connsiteX2" fmla="*/ 161054 w 1144734"/>
                  <a:gd name="connsiteY2" fmla="*/ 34553 h 342834"/>
                  <a:gd name="connsiteX3" fmla="*/ 0 w 1144734"/>
                  <a:gd name="connsiteY3" fmla="*/ 108480 h 342834"/>
                  <a:gd name="connsiteX4" fmla="*/ 227720 w 1144734"/>
                  <a:gd name="connsiteY4" fmla="*/ 342800 h 342834"/>
                  <a:gd name="connsiteX5" fmla="*/ 718803 w 1144734"/>
                  <a:gd name="connsiteY5" fmla="*/ 197587 h 342834"/>
                  <a:gd name="connsiteX6" fmla="*/ 1100316 w 1144734"/>
                  <a:gd name="connsiteY6" fmla="*/ 97919 h 342834"/>
                  <a:gd name="connsiteX7" fmla="*/ 1143880 w 1144734"/>
                  <a:gd name="connsiteY7" fmla="*/ 41154 h 3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4734" h="342834">
                    <a:moveTo>
                      <a:pt x="1143880" y="41154"/>
                    </a:moveTo>
                    <a:cubicBezTo>
                      <a:pt x="1144540" y="18712"/>
                      <a:pt x="836293" y="47094"/>
                      <a:pt x="717483" y="47094"/>
                    </a:cubicBezTo>
                    <a:cubicBezTo>
                      <a:pt x="508244" y="47094"/>
                      <a:pt x="264023" y="-49934"/>
                      <a:pt x="161054" y="34553"/>
                    </a:cubicBezTo>
                    <a:cubicBezTo>
                      <a:pt x="109570" y="64256"/>
                      <a:pt x="57425" y="93298"/>
                      <a:pt x="0" y="108480"/>
                    </a:cubicBezTo>
                    <a:cubicBezTo>
                      <a:pt x="0" y="108480"/>
                      <a:pt x="214519" y="346100"/>
                      <a:pt x="227720" y="342800"/>
                    </a:cubicBezTo>
                    <a:cubicBezTo>
                      <a:pt x="382174" y="301217"/>
                      <a:pt x="564349" y="239171"/>
                      <a:pt x="718803" y="197587"/>
                    </a:cubicBezTo>
                    <a:cubicBezTo>
                      <a:pt x="845534" y="163925"/>
                      <a:pt x="972265" y="127621"/>
                      <a:pt x="1100316" y="97919"/>
                    </a:cubicBezTo>
                    <a:cubicBezTo>
                      <a:pt x="1142560" y="88678"/>
                      <a:pt x="1147180" y="74817"/>
                      <a:pt x="1143880" y="41154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B680D8C-E7B7-44BF-A2D0-024321613066}"/>
                  </a:ext>
                </a:extLst>
              </p:cNvPr>
              <p:cNvSpPr/>
              <p:nvPr/>
            </p:nvSpPr>
            <p:spPr>
              <a:xfrm>
                <a:off x="1545801" y="2613403"/>
                <a:ext cx="906277" cy="1084445"/>
              </a:xfrm>
              <a:custGeom>
                <a:avLst/>
                <a:gdLst>
                  <a:gd name="connsiteX0" fmla="*/ 371974 w 1197349"/>
                  <a:gd name="connsiteY0" fmla="*/ 1416646 h 1432740"/>
                  <a:gd name="connsiteX1" fmla="*/ 333031 w 1197349"/>
                  <a:gd name="connsiteY1" fmla="*/ 1418626 h 1432740"/>
                  <a:gd name="connsiteX2" fmla="*/ 142934 w 1197349"/>
                  <a:gd name="connsiteY2" fmla="*/ 1175725 h 1432740"/>
                  <a:gd name="connsiteX3" fmla="*/ 4322 w 1197349"/>
                  <a:gd name="connsiteY3" fmla="*/ 766489 h 1432740"/>
                  <a:gd name="connsiteX4" fmla="*/ 173957 w 1197349"/>
                  <a:gd name="connsiteY4" fmla="*/ 314349 h 1432740"/>
                  <a:gd name="connsiteX5" fmla="*/ 507286 w 1197349"/>
                  <a:gd name="connsiteY5" fmla="*/ 72108 h 1432740"/>
                  <a:gd name="connsiteX6" fmla="*/ 806292 w 1197349"/>
                  <a:gd name="connsiteY6" fmla="*/ 2802 h 1432740"/>
                  <a:gd name="connsiteX7" fmla="*/ 1098038 w 1197349"/>
                  <a:gd name="connsiteY7" fmla="*/ 54286 h 1432740"/>
                  <a:gd name="connsiteX8" fmla="*/ 1107939 w 1197349"/>
                  <a:gd name="connsiteY8" fmla="*/ 56927 h 1432740"/>
                  <a:gd name="connsiteX9" fmla="*/ 1195066 w 1197349"/>
                  <a:gd name="connsiteY9" fmla="*/ 124253 h 1432740"/>
                  <a:gd name="connsiteX10" fmla="*/ 1146222 w 1197349"/>
                  <a:gd name="connsiteY10" fmla="*/ 217981 h 1432740"/>
                  <a:gd name="connsiteX11" fmla="*/ 1113879 w 1197349"/>
                  <a:gd name="connsiteY11" fmla="*/ 270125 h 1432740"/>
                  <a:gd name="connsiteX12" fmla="*/ 1091437 w 1197349"/>
                  <a:gd name="connsiteY12" fmla="*/ 319630 h 1432740"/>
                  <a:gd name="connsiteX13" fmla="*/ 1051834 w 1197349"/>
                  <a:gd name="connsiteY13" fmla="*/ 334811 h 1432740"/>
                  <a:gd name="connsiteX14" fmla="*/ 851836 w 1197349"/>
                  <a:gd name="connsiteY14" fmla="*/ 426559 h 1432740"/>
                  <a:gd name="connsiteX15" fmla="*/ 832034 w 1197349"/>
                  <a:gd name="connsiteY15" fmla="*/ 475403 h 1432740"/>
                  <a:gd name="connsiteX16" fmla="*/ 743587 w 1197349"/>
                  <a:gd name="connsiteY16" fmla="*/ 610055 h 1432740"/>
                  <a:gd name="connsiteX17" fmla="*/ 660419 w 1197349"/>
                  <a:gd name="connsiteY17" fmla="*/ 642398 h 1432740"/>
                  <a:gd name="connsiteX18" fmla="*/ 577252 w 1197349"/>
                  <a:gd name="connsiteY18" fmla="*/ 792891 h 1432740"/>
                  <a:gd name="connsiteX19" fmla="*/ 623456 w 1197349"/>
                  <a:gd name="connsiteY19" fmla="*/ 1028532 h 1432740"/>
                  <a:gd name="connsiteX20" fmla="*/ 649858 w 1197349"/>
                  <a:gd name="connsiteY20" fmla="*/ 1140742 h 1432740"/>
                  <a:gd name="connsiteX21" fmla="*/ 637977 w 1197349"/>
                  <a:gd name="connsiteY21" fmla="*/ 1204767 h 1432740"/>
                  <a:gd name="connsiteX22" fmla="*/ 569331 w 1197349"/>
                  <a:gd name="connsiteY22" fmla="*/ 1188266 h 1432740"/>
                  <a:gd name="connsiteX23" fmla="*/ 538969 w 1197349"/>
                  <a:gd name="connsiteY23" fmla="*/ 1136781 h 1432740"/>
                  <a:gd name="connsiteX24" fmla="*/ 533688 w 1197349"/>
                  <a:gd name="connsiteY24" fmla="*/ 1104438 h 1432740"/>
                  <a:gd name="connsiteX25" fmla="*/ 461742 w 1197349"/>
                  <a:gd name="connsiteY25" fmla="*/ 1021271 h 1432740"/>
                  <a:gd name="connsiteX26" fmla="*/ 343592 w 1197349"/>
                  <a:gd name="connsiteY26" fmla="*/ 1052294 h 1432740"/>
                  <a:gd name="connsiteX27" fmla="*/ 331711 w 1197349"/>
                  <a:gd name="connsiteY27" fmla="*/ 1130181 h 1432740"/>
                  <a:gd name="connsiteX28" fmla="*/ 426759 w 1197349"/>
                  <a:gd name="connsiteY28" fmla="*/ 1340079 h 1432740"/>
                  <a:gd name="connsiteX29" fmla="*/ 433359 w 1197349"/>
                  <a:gd name="connsiteY29" fmla="*/ 1385623 h 1432740"/>
                  <a:gd name="connsiteX30" fmla="*/ 371974 w 1197349"/>
                  <a:gd name="connsiteY30" fmla="*/ 1416646 h 143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97349" h="1432740">
                    <a:moveTo>
                      <a:pt x="371974" y="1416646"/>
                    </a:moveTo>
                    <a:cubicBezTo>
                      <a:pt x="360753" y="1443708"/>
                      <a:pt x="346892" y="1431167"/>
                      <a:pt x="333031" y="1418626"/>
                    </a:cubicBezTo>
                    <a:cubicBezTo>
                      <a:pt x="254484" y="1349320"/>
                      <a:pt x="192438" y="1267473"/>
                      <a:pt x="142934" y="1175725"/>
                    </a:cubicBezTo>
                    <a:cubicBezTo>
                      <a:pt x="72968" y="1047013"/>
                      <a:pt x="20823" y="913022"/>
                      <a:pt x="4322" y="766489"/>
                    </a:cubicBezTo>
                    <a:cubicBezTo>
                      <a:pt x="-16140" y="586293"/>
                      <a:pt x="35345" y="434480"/>
                      <a:pt x="173957" y="314349"/>
                    </a:cubicBezTo>
                    <a:cubicBezTo>
                      <a:pt x="278246" y="223921"/>
                      <a:pt x="393756" y="149335"/>
                      <a:pt x="507286" y="72108"/>
                    </a:cubicBezTo>
                    <a:cubicBezTo>
                      <a:pt x="597714" y="10723"/>
                      <a:pt x="698703" y="-7759"/>
                      <a:pt x="806292" y="2802"/>
                    </a:cubicBezTo>
                    <a:cubicBezTo>
                      <a:pt x="904641" y="12703"/>
                      <a:pt x="1002329" y="26564"/>
                      <a:pt x="1098038" y="54286"/>
                    </a:cubicBezTo>
                    <a:cubicBezTo>
                      <a:pt x="1101338" y="54947"/>
                      <a:pt x="1104638" y="55607"/>
                      <a:pt x="1107939" y="56927"/>
                    </a:cubicBezTo>
                    <a:cubicBezTo>
                      <a:pt x="1144242" y="70128"/>
                      <a:pt x="1183845" y="81349"/>
                      <a:pt x="1195066" y="124253"/>
                    </a:cubicBezTo>
                    <a:cubicBezTo>
                      <a:pt x="1206287" y="167816"/>
                      <a:pt x="1173944" y="192899"/>
                      <a:pt x="1146222" y="217981"/>
                    </a:cubicBezTo>
                    <a:cubicBezTo>
                      <a:pt x="1130381" y="232502"/>
                      <a:pt x="1119820" y="249003"/>
                      <a:pt x="1113879" y="270125"/>
                    </a:cubicBezTo>
                    <a:cubicBezTo>
                      <a:pt x="1109259" y="287287"/>
                      <a:pt x="1109259" y="307749"/>
                      <a:pt x="1091437" y="319630"/>
                    </a:cubicBezTo>
                    <a:cubicBezTo>
                      <a:pt x="1080216" y="329531"/>
                      <a:pt x="1065695" y="331511"/>
                      <a:pt x="1051834" y="334811"/>
                    </a:cubicBezTo>
                    <a:cubicBezTo>
                      <a:pt x="979227" y="352633"/>
                      <a:pt x="917182" y="393556"/>
                      <a:pt x="851836" y="426559"/>
                    </a:cubicBezTo>
                    <a:cubicBezTo>
                      <a:pt x="832694" y="436460"/>
                      <a:pt x="830714" y="455601"/>
                      <a:pt x="832034" y="475403"/>
                    </a:cubicBezTo>
                    <a:cubicBezTo>
                      <a:pt x="837315" y="548010"/>
                      <a:pt x="812233" y="586293"/>
                      <a:pt x="743587" y="610055"/>
                    </a:cubicBezTo>
                    <a:cubicBezTo>
                      <a:pt x="715864" y="619956"/>
                      <a:pt x="687482" y="628537"/>
                      <a:pt x="660419" y="642398"/>
                    </a:cubicBezTo>
                    <a:cubicBezTo>
                      <a:pt x="597714" y="675401"/>
                      <a:pt x="573952" y="721605"/>
                      <a:pt x="577252" y="792891"/>
                    </a:cubicBezTo>
                    <a:cubicBezTo>
                      <a:pt x="581212" y="874078"/>
                      <a:pt x="605635" y="950645"/>
                      <a:pt x="623456" y="1028532"/>
                    </a:cubicBezTo>
                    <a:cubicBezTo>
                      <a:pt x="632037" y="1066155"/>
                      <a:pt x="643918" y="1103118"/>
                      <a:pt x="649858" y="1140742"/>
                    </a:cubicBezTo>
                    <a:cubicBezTo>
                      <a:pt x="653159" y="1162523"/>
                      <a:pt x="660419" y="1190246"/>
                      <a:pt x="637977" y="1204767"/>
                    </a:cubicBezTo>
                    <a:cubicBezTo>
                      <a:pt x="612235" y="1221269"/>
                      <a:pt x="590453" y="1203447"/>
                      <a:pt x="569331" y="1188266"/>
                    </a:cubicBezTo>
                    <a:cubicBezTo>
                      <a:pt x="550850" y="1175064"/>
                      <a:pt x="540289" y="1159883"/>
                      <a:pt x="538969" y="1136781"/>
                    </a:cubicBezTo>
                    <a:cubicBezTo>
                      <a:pt x="538309" y="1126220"/>
                      <a:pt x="535008" y="1114999"/>
                      <a:pt x="533688" y="1104438"/>
                    </a:cubicBezTo>
                    <a:cubicBezTo>
                      <a:pt x="529728" y="1059554"/>
                      <a:pt x="505306" y="1031832"/>
                      <a:pt x="461742" y="1021271"/>
                    </a:cubicBezTo>
                    <a:cubicBezTo>
                      <a:pt x="416198" y="1010050"/>
                      <a:pt x="375934" y="1019951"/>
                      <a:pt x="343592" y="1052294"/>
                    </a:cubicBezTo>
                    <a:cubicBezTo>
                      <a:pt x="322470" y="1073416"/>
                      <a:pt x="324450" y="1101798"/>
                      <a:pt x="331711" y="1130181"/>
                    </a:cubicBezTo>
                    <a:cubicBezTo>
                      <a:pt x="352172" y="1205427"/>
                      <a:pt x="390456" y="1272093"/>
                      <a:pt x="426759" y="1340079"/>
                    </a:cubicBezTo>
                    <a:cubicBezTo>
                      <a:pt x="434680" y="1354600"/>
                      <a:pt x="446561" y="1371102"/>
                      <a:pt x="433359" y="1385623"/>
                    </a:cubicBezTo>
                    <a:cubicBezTo>
                      <a:pt x="417518" y="1403444"/>
                      <a:pt x="401017" y="1423906"/>
                      <a:pt x="371974" y="14166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9166B22-C8B6-41C9-B410-4B5A88D1B254}"/>
                  </a:ext>
                </a:extLst>
              </p:cNvPr>
              <p:cNvSpPr/>
              <p:nvPr/>
            </p:nvSpPr>
            <p:spPr>
              <a:xfrm>
                <a:off x="1779279" y="2852415"/>
                <a:ext cx="676447" cy="1250046"/>
              </a:xfrm>
              <a:custGeom>
                <a:avLst/>
                <a:gdLst>
                  <a:gd name="connsiteX0" fmla="*/ 47668 w 893702"/>
                  <a:gd name="connsiteY0" fmla="*/ 1116711 h 1651527"/>
                  <a:gd name="connsiteX1" fmla="*/ 75390 w 893702"/>
                  <a:gd name="connsiteY1" fmla="*/ 1088989 h 1651527"/>
                  <a:gd name="connsiteX2" fmla="*/ 89912 w 893702"/>
                  <a:gd name="connsiteY2" fmla="*/ 1009122 h 1651527"/>
                  <a:gd name="connsiteX3" fmla="*/ 8064 w 893702"/>
                  <a:gd name="connsiteY3" fmla="*/ 828926 h 1651527"/>
                  <a:gd name="connsiteX4" fmla="*/ 105753 w 893702"/>
                  <a:gd name="connsiteY4" fmla="*/ 687014 h 1651527"/>
                  <a:gd name="connsiteX5" fmla="*/ 241725 w 893702"/>
                  <a:gd name="connsiteY5" fmla="*/ 795923 h 1651527"/>
                  <a:gd name="connsiteX6" fmla="*/ 292549 w 893702"/>
                  <a:gd name="connsiteY6" fmla="*/ 876450 h 1651527"/>
                  <a:gd name="connsiteX7" fmla="*/ 328852 w 893702"/>
                  <a:gd name="connsiteY7" fmla="*/ 855328 h 1651527"/>
                  <a:gd name="connsiteX8" fmla="*/ 319612 w 893702"/>
                  <a:gd name="connsiteY8" fmla="*/ 803844 h 1651527"/>
                  <a:gd name="connsiteX9" fmla="*/ 258886 w 893702"/>
                  <a:gd name="connsiteY9" fmla="*/ 550382 h 1651527"/>
                  <a:gd name="connsiteX10" fmla="*/ 252286 w 893702"/>
                  <a:gd name="connsiteY10" fmla="*/ 438832 h 1651527"/>
                  <a:gd name="connsiteX11" fmla="*/ 335453 w 893702"/>
                  <a:gd name="connsiteY11" fmla="*/ 316721 h 1651527"/>
                  <a:gd name="connsiteX12" fmla="*/ 439082 w 893702"/>
                  <a:gd name="connsiteY12" fmla="*/ 275137 h 1651527"/>
                  <a:gd name="connsiteX13" fmla="*/ 506408 w 893702"/>
                  <a:gd name="connsiteY13" fmla="*/ 162268 h 1651527"/>
                  <a:gd name="connsiteX14" fmla="*/ 546011 w 893702"/>
                  <a:gd name="connsiteY14" fmla="*/ 89001 h 1651527"/>
                  <a:gd name="connsiteX15" fmla="*/ 688584 w 893702"/>
                  <a:gd name="connsiteY15" fmla="*/ 19695 h 1651527"/>
                  <a:gd name="connsiteX16" fmla="*/ 782972 w 893702"/>
                  <a:gd name="connsiteY16" fmla="*/ 4514 h 1651527"/>
                  <a:gd name="connsiteX17" fmla="*/ 802774 w 893702"/>
                  <a:gd name="connsiteY17" fmla="*/ 23655 h 1651527"/>
                  <a:gd name="connsiteX18" fmla="*/ 786273 w 893702"/>
                  <a:gd name="connsiteY18" fmla="*/ 62599 h 1651527"/>
                  <a:gd name="connsiteX19" fmla="*/ 657561 w 893702"/>
                  <a:gd name="connsiteY19" fmla="*/ 202531 h 1651527"/>
                  <a:gd name="connsiteX20" fmla="*/ 528190 w 893702"/>
                  <a:gd name="connsiteY20" fmla="*/ 591965 h 1651527"/>
                  <a:gd name="connsiteX21" fmla="*/ 546672 w 893702"/>
                  <a:gd name="connsiteY21" fmla="*/ 872490 h 1651527"/>
                  <a:gd name="connsiteX22" fmla="*/ 662842 w 893702"/>
                  <a:gd name="connsiteY22" fmla="*/ 1091629 h 1651527"/>
                  <a:gd name="connsiteX23" fmla="*/ 831156 w 893702"/>
                  <a:gd name="connsiteY23" fmla="*/ 1262584 h 1651527"/>
                  <a:gd name="connsiteX24" fmla="*/ 862839 w 893702"/>
                  <a:gd name="connsiteY24" fmla="*/ 1316709 h 1651527"/>
                  <a:gd name="connsiteX25" fmla="*/ 874060 w 893702"/>
                  <a:gd name="connsiteY25" fmla="*/ 1413737 h 1651527"/>
                  <a:gd name="connsiteX26" fmla="*/ 891882 w 893702"/>
                  <a:gd name="connsiteY26" fmla="*/ 1559610 h 1651527"/>
                  <a:gd name="connsiteX27" fmla="*/ 546672 w 893702"/>
                  <a:gd name="connsiteY27" fmla="*/ 1644097 h 1651527"/>
                  <a:gd name="connsiteX28" fmla="*/ 291889 w 893702"/>
                  <a:gd name="connsiteY28" fmla="*/ 1630236 h 1651527"/>
                  <a:gd name="connsiteX29" fmla="*/ 181000 w 893702"/>
                  <a:gd name="connsiteY29" fmla="*/ 1578092 h 1651527"/>
                  <a:gd name="connsiteX30" fmla="*/ 143376 w 893702"/>
                  <a:gd name="connsiteY30" fmla="*/ 1494924 h 1651527"/>
                  <a:gd name="connsiteX31" fmla="*/ 152617 w 893702"/>
                  <a:gd name="connsiteY31" fmla="*/ 1390635 h 1651527"/>
                  <a:gd name="connsiteX32" fmla="*/ 126215 w 893702"/>
                  <a:gd name="connsiteY32" fmla="*/ 1280406 h 1651527"/>
                  <a:gd name="connsiteX33" fmla="*/ 47668 w 893702"/>
                  <a:gd name="connsiteY33" fmla="*/ 1116711 h 165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3702" h="1651527">
                    <a:moveTo>
                      <a:pt x="47668" y="1116711"/>
                    </a:moveTo>
                    <a:cubicBezTo>
                      <a:pt x="51628" y="1112751"/>
                      <a:pt x="70770" y="1092289"/>
                      <a:pt x="75390" y="1088989"/>
                    </a:cubicBezTo>
                    <a:cubicBezTo>
                      <a:pt x="115654" y="1056646"/>
                      <a:pt x="115654" y="1056646"/>
                      <a:pt x="89912" y="1009122"/>
                    </a:cubicBezTo>
                    <a:cubicBezTo>
                      <a:pt x="58889" y="951037"/>
                      <a:pt x="27206" y="892952"/>
                      <a:pt x="8064" y="828926"/>
                    </a:cubicBezTo>
                    <a:cubicBezTo>
                      <a:pt x="-17018" y="743778"/>
                      <a:pt x="16645" y="692294"/>
                      <a:pt x="105753" y="687014"/>
                    </a:cubicBezTo>
                    <a:cubicBezTo>
                      <a:pt x="192221" y="681073"/>
                      <a:pt x="238425" y="712756"/>
                      <a:pt x="241725" y="795923"/>
                    </a:cubicBezTo>
                    <a:cubicBezTo>
                      <a:pt x="243045" y="834867"/>
                      <a:pt x="258226" y="859949"/>
                      <a:pt x="292549" y="876450"/>
                    </a:cubicBezTo>
                    <a:cubicBezTo>
                      <a:pt x="316971" y="887671"/>
                      <a:pt x="327532" y="881071"/>
                      <a:pt x="328852" y="855328"/>
                    </a:cubicBezTo>
                    <a:cubicBezTo>
                      <a:pt x="329513" y="837507"/>
                      <a:pt x="324232" y="820345"/>
                      <a:pt x="319612" y="803844"/>
                    </a:cubicBezTo>
                    <a:cubicBezTo>
                      <a:pt x="298490" y="719356"/>
                      <a:pt x="274728" y="636189"/>
                      <a:pt x="258886" y="550382"/>
                    </a:cubicBezTo>
                    <a:cubicBezTo>
                      <a:pt x="252286" y="513418"/>
                      <a:pt x="249645" y="476455"/>
                      <a:pt x="252286" y="438832"/>
                    </a:cubicBezTo>
                    <a:cubicBezTo>
                      <a:pt x="256246" y="382067"/>
                      <a:pt x="285289" y="341143"/>
                      <a:pt x="335453" y="316721"/>
                    </a:cubicBezTo>
                    <a:cubicBezTo>
                      <a:pt x="369116" y="300220"/>
                      <a:pt x="404759" y="288339"/>
                      <a:pt x="439082" y="275137"/>
                    </a:cubicBezTo>
                    <a:cubicBezTo>
                      <a:pt x="493207" y="254676"/>
                      <a:pt x="513669" y="220353"/>
                      <a:pt x="506408" y="162268"/>
                    </a:cubicBezTo>
                    <a:cubicBezTo>
                      <a:pt x="498487" y="101542"/>
                      <a:pt x="493867" y="115404"/>
                      <a:pt x="546011" y="89001"/>
                    </a:cubicBezTo>
                    <a:cubicBezTo>
                      <a:pt x="592876" y="65239"/>
                      <a:pt x="640400" y="40817"/>
                      <a:pt x="688584" y="19695"/>
                    </a:cubicBezTo>
                    <a:cubicBezTo>
                      <a:pt x="718287" y="6494"/>
                      <a:pt x="748649" y="-7367"/>
                      <a:pt x="782972" y="4514"/>
                    </a:cubicBezTo>
                    <a:cubicBezTo>
                      <a:pt x="789573" y="11114"/>
                      <a:pt x="796173" y="17715"/>
                      <a:pt x="802774" y="23655"/>
                    </a:cubicBezTo>
                    <a:cubicBezTo>
                      <a:pt x="808715" y="41477"/>
                      <a:pt x="798154" y="51378"/>
                      <a:pt x="786273" y="62599"/>
                    </a:cubicBezTo>
                    <a:cubicBezTo>
                      <a:pt x="739408" y="105503"/>
                      <a:pt x="691884" y="147746"/>
                      <a:pt x="657561" y="202531"/>
                    </a:cubicBezTo>
                    <a:cubicBezTo>
                      <a:pt x="583635" y="322002"/>
                      <a:pt x="539411" y="450713"/>
                      <a:pt x="528190" y="591965"/>
                    </a:cubicBezTo>
                    <a:cubicBezTo>
                      <a:pt x="520269" y="687014"/>
                      <a:pt x="522909" y="779422"/>
                      <a:pt x="546672" y="872490"/>
                    </a:cubicBezTo>
                    <a:cubicBezTo>
                      <a:pt x="568454" y="955657"/>
                      <a:pt x="608717" y="1026943"/>
                      <a:pt x="662842" y="1091629"/>
                    </a:cubicBezTo>
                    <a:cubicBezTo>
                      <a:pt x="714326" y="1153014"/>
                      <a:pt x="771751" y="1209119"/>
                      <a:pt x="831156" y="1262584"/>
                    </a:cubicBezTo>
                    <a:cubicBezTo>
                      <a:pt x="846338" y="1276445"/>
                      <a:pt x="873400" y="1286346"/>
                      <a:pt x="862839" y="1316709"/>
                    </a:cubicBezTo>
                    <a:cubicBezTo>
                      <a:pt x="855579" y="1350372"/>
                      <a:pt x="870760" y="1381394"/>
                      <a:pt x="874060" y="1413737"/>
                    </a:cubicBezTo>
                    <a:cubicBezTo>
                      <a:pt x="876040" y="1432219"/>
                      <a:pt x="900463" y="1553009"/>
                      <a:pt x="891882" y="1559610"/>
                    </a:cubicBezTo>
                    <a:cubicBezTo>
                      <a:pt x="840397" y="1601194"/>
                      <a:pt x="606737" y="1636837"/>
                      <a:pt x="546672" y="1644097"/>
                    </a:cubicBezTo>
                    <a:cubicBezTo>
                      <a:pt x="373076" y="1653998"/>
                      <a:pt x="436442" y="1657958"/>
                      <a:pt x="291889" y="1630236"/>
                    </a:cubicBezTo>
                    <a:cubicBezTo>
                      <a:pt x="247665" y="1611754"/>
                      <a:pt x="210702" y="1587332"/>
                      <a:pt x="181000" y="1578092"/>
                    </a:cubicBezTo>
                    <a:cubicBezTo>
                      <a:pt x="146017" y="1563570"/>
                      <a:pt x="147997" y="1524627"/>
                      <a:pt x="143376" y="1494924"/>
                    </a:cubicBezTo>
                    <a:cubicBezTo>
                      <a:pt x="144036" y="1459941"/>
                      <a:pt x="146676" y="1425618"/>
                      <a:pt x="152617" y="1390635"/>
                    </a:cubicBezTo>
                    <a:cubicBezTo>
                      <a:pt x="158558" y="1352352"/>
                      <a:pt x="138096" y="1316709"/>
                      <a:pt x="126215" y="1280406"/>
                    </a:cubicBezTo>
                    <a:cubicBezTo>
                      <a:pt x="110373" y="1236842"/>
                      <a:pt x="47668" y="1116711"/>
                      <a:pt x="47668" y="1116711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27C48DC-C24F-4E97-ACF1-DA42E3A1670F}"/>
                  </a:ext>
                </a:extLst>
              </p:cNvPr>
              <p:cNvSpPr/>
              <p:nvPr/>
            </p:nvSpPr>
            <p:spPr>
              <a:xfrm>
                <a:off x="3677896" y="1371890"/>
                <a:ext cx="2247441" cy="1692179"/>
              </a:xfrm>
              <a:custGeom>
                <a:avLst/>
                <a:gdLst>
                  <a:gd name="connsiteX0" fmla="*/ 1064151 w 2969257"/>
                  <a:gd name="connsiteY0" fmla="*/ 935232 h 2235661"/>
                  <a:gd name="connsiteX1" fmla="*/ 1755891 w 2969257"/>
                  <a:gd name="connsiteY1" fmla="*/ 1096946 h 2235661"/>
                  <a:gd name="connsiteX2" fmla="*/ 1823878 w 2969257"/>
                  <a:gd name="connsiteY2" fmla="*/ 1078465 h 2235661"/>
                  <a:gd name="connsiteX3" fmla="*/ 2653570 w 2969257"/>
                  <a:gd name="connsiteY3" fmla="*/ 270554 h 2235661"/>
                  <a:gd name="connsiteX4" fmla="*/ 2654230 w 2969257"/>
                  <a:gd name="connsiteY4" fmla="*/ 228310 h 2235661"/>
                  <a:gd name="connsiteX5" fmla="*/ 2578984 w 2969257"/>
                  <a:gd name="connsiteY5" fmla="*/ 154384 h 2235661"/>
                  <a:gd name="connsiteX6" fmla="*/ 2586244 w 2969257"/>
                  <a:gd name="connsiteY6" fmla="*/ 118741 h 2235661"/>
                  <a:gd name="connsiteX7" fmla="*/ 2938055 w 2969257"/>
                  <a:gd name="connsiteY7" fmla="*/ 5211 h 2235661"/>
                  <a:gd name="connsiteX8" fmla="*/ 2965778 w 2969257"/>
                  <a:gd name="connsiteY8" fmla="*/ 4551 h 2235661"/>
                  <a:gd name="connsiteX9" fmla="*/ 2964457 w 2969257"/>
                  <a:gd name="connsiteY9" fmla="*/ 29633 h 2235661"/>
                  <a:gd name="connsiteX10" fmla="*/ 2857528 w 2969257"/>
                  <a:gd name="connsiteY10" fmla="*/ 383424 h 2235661"/>
                  <a:gd name="connsiteX11" fmla="*/ 2817924 w 2969257"/>
                  <a:gd name="connsiteY11" fmla="*/ 392665 h 2235661"/>
                  <a:gd name="connsiteX12" fmla="*/ 2761820 w 2969257"/>
                  <a:gd name="connsiteY12" fmla="*/ 336560 h 2235661"/>
                  <a:gd name="connsiteX13" fmla="*/ 2714956 w 2969257"/>
                  <a:gd name="connsiteY13" fmla="*/ 337220 h 2235661"/>
                  <a:gd name="connsiteX14" fmla="*/ 1858200 w 2969257"/>
                  <a:gd name="connsiteY14" fmla="*/ 1225657 h 2235661"/>
                  <a:gd name="connsiteX15" fmla="*/ 1800115 w 2969257"/>
                  <a:gd name="connsiteY15" fmla="*/ 1242159 h 2235661"/>
                  <a:gd name="connsiteX16" fmla="*/ 1132137 w 2969257"/>
                  <a:gd name="connsiteY16" fmla="*/ 1070544 h 2235661"/>
                  <a:gd name="connsiteX17" fmla="*/ 1064151 w 2969257"/>
                  <a:gd name="connsiteY17" fmla="*/ 1091666 h 2235661"/>
                  <a:gd name="connsiteX18" fmla="*/ 114988 w 2969257"/>
                  <a:gd name="connsiteY18" fmla="*/ 2222345 h 2235661"/>
                  <a:gd name="connsiteX19" fmla="*/ 74724 w 2969257"/>
                  <a:gd name="connsiteY19" fmla="*/ 2225645 h 2235661"/>
                  <a:gd name="connsiteX20" fmla="*/ 15979 w 2969257"/>
                  <a:gd name="connsiteY20" fmla="*/ 2178121 h 2235661"/>
                  <a:gd name="connsiteX21" fmla="*/ 11359 w 2969257"/>
                  <a:gd name="connsiteY21" fmla="*/ 2132577 h 2235661"/>
                  <a:gd name="connsiteX22" fmla="*/ 1024547 w 2969257"/>
                  <a:gd name="connsiteY22" fmla="*/ 954374 h 2235661"/>
                  <a:gd name="connsiteX23" fmla="*/ 1064151 w 2969257"/>
                  <a:gd name="connsiteY23" fmla="*/ 935232 h 2235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69257" h="2235661">
                    <a:moveTo>
                      <a:pt x="1064151" y="935232"/>
                    </a:moveTo>
                    <a:cubicBezTo>
                      <a:pt x="1105074" y="944473"/>
                      <a:pt x="1572395" y="1052722"/>
                      <a:pt x="1755891" y="1096946"/>
                    </a:cubicBezTo>
                    <a:cubicBezTo>
                      <a:pt x="1783614" y="1103547"/>
                      <a:pt x="1803415" y="1098266"/>
                      <a:pt x="1823878" y="1078465"/>
                    </a:cubicBezTo>
                    <a:cubicBezTo>
                      <a:pt x="2011334" y="894308"/>
                      <a:pt x="2564462" y="355701"/>
                      <a:pt x="2653570" y="270554"/>
                    </a:cubicBezTo>
                    <a:cubicBezTo>
                      <a:pt x="2670731" y="254052"/>
                      <a:pt x="2670731" y="243491"/>
                      <a:pt x="2654230" y="228310"/>
                    </a:cubicBezTo>
                    <a:cubicBezTo>
                      <a:pt x="2628488" y="204548"/>
                      <a:pt x="2604725" y="178806"/>
                      <a:pt x="2578984" y="154384"/>
                    </a:cubicBezTo>
                    <a:cubicBezTo>
                      <a:pt x="2561162" y="137222"/>
                      <a:pt x="2559842" y="126661"/>
                      <a:pt x="2586244" y="118741"/>
                    </a:cubicBezTo>
                    <a:cubicBezTo>
                      <a:pt x="2703734" y="81117"/>
                      <a:pt x="2820565" y="42834"/>
                      <a:pt x="2938055" y="5211"/>
                    </a:cubicBezTo>
                    <a:cubicBezTo>
                      <a:pt x="2947296" y="2570"/>
                      <a:pt x="2957196" y="-4690"/>
                      <a:pt x="2965778" y="4551"/>
                    </a:cubicBezTo>
                    <a:cubicBezTo>
                      <a:pt x="2973038" y="11811"/>
                      <a:pt x="2967097" y="21712"/>
                      <a:pt x="2964457" y="29633"/>
                    </a:cubicBezTo>
                    <a:cubicBezTo>
                      <a:pt x="2928814" y="147783"/>
                      <a:pt x="2893171" y="265273"/>
                      <a:pt x="2857528" y="383424"/>
                    </a:cubicBezTo>
                    <a:cubicBezTo>
                      <a:pt x="2847627" y="416427"/>
                      <a:pt x="2843007" y="417087"/>
                      <a:pt x="2817924" y="392665"/>
                    </a:cubicBezTo>
                    <a:cubicBezTo>
                      <a:pt x="2798783" y="374183"/>
                      <a:pt x="2778981" y="357021"/>
                      <a:pt x="2761820" y="336560"/>
                    </a:cubicBezTo>
                    <a:cubicBezTo>
                      <a:pt x="2743998" y="315438"/>
                      <a:pt x="2732117" y="318738"/>
                      <a:pt x="2714956" y="337220"/>
                    </a:cubicBezTo>
                    <a:cubicBezTo>
                      <a:pt x="2576343" y="481772"/>
                      <a:pt x="2004073" y="1073184"/>
                      <a:pt x="1858200" y="1225657"/>
                    </a:cubicBezTo>
                    <a:cubicBezTo>
                      <a:pt x="1840379" y="1244139"/>
                      <a:pt x="1824537" y="1248099"/>
                      <a:pt x="1800115" y="1242159"/>
                    </a:cubicBezTo>
                    <a:cubicBezTo>
                      <a:pt x="1577676" y="1184734"/>
                      <a:pt x="1354576" y="1128629"/>
                      <a:pt x="1132137" y="1070544"/>
                    </a:cubicBezTo>
                    <a:cubicBezTo>
                      <a:pt x="1102434" y="1062623"/>
                      <a:pt x="1083953" y="1067904"/>
                      <a:pt x="1064151" y="1091666"/>
                    </a:cubicBezTo>
                    <a:cubicBezTo>
                      <a:pt x="922238" y="1260641"/>
                      <a:pt x="288583" y="2014426"/>
                      <a:pt x="114988" y="2222345"/>
                    </a:cubicBezTo>
                    <a:cubicBezTo>
                      <a:pt x="100466" y="2239506"/>
                      <a:pt x="89906" y="2239506"/>
                      <a:pt x="74724" y="2225645"/>
                    </a:cubicBezTo>
                    <a:cubicBezTo>
                      <a:pt x="55583" y="2209143"/>
                      <a:pt x="36441" y="2191982"/>
                      <a:pt x="15979" y="2178121"/>
                    </a:cubicBezTo>
                    <a:cubicBezTo>
                      <a:pt x="-4483" y="2163600"/>
                      <a:pt x="-4483" y="2150398"/>
                      <a:pt x="11359" y="2132577"/>
                    </a:cubicBezTo>
                    <a:cubicBezTo>
                      <a:pt x="81985" y="2051390"/>
                      <a:pt x="924879" y="1070544"/>
                      <a:pt x="1024547" y="954374"/>
                    </a:cubicBezTo>
                    <a:cubicBezTo>
                      <a:pt x="1032468" y="944473"/>
                      <a:pt x="1039729" y="932592"/>
                      <a:pt x="1064151" y="93523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E4CDC80-13DD-424C-813B-5E9735AE8858}"/>
                  </a:ext>
                </a:extLst>
              </p:cNvPr>
              <p:cNvSpPr/>
              <p:nvPr/>
            </p:nvSpPr>
            <p:spPr>
              <a:xfrm>
                <a:off x="4403784" y="4601432"/>
                <a:ext cx="251435" cy="287271"/>
              </a:xfrm>
              <a:custGeom>
                <a:avLst/>
                <a:gdLst>
                  <a:gd name="connsiteX0" fmla="*/ 90428 w 332189"/>
                  <a:gd name="connsiteY0" fmla="*/ 0 h 379533"/>
                  <a:gd name="connsiteX1" fmla="*/ 325408 w 332189"/>
                  <a:gd name="connsiteY1" fmla="*/ 260723 h 379533"/>
                  <a:gd name="connsiteX2" fmla="*/ 330689 w 332189"/>
                  <a:gd name="connsiteY2" fmla="*/ 274584 h 379533"/>
                  <a:gd name="connsiteX3" fmla="*/ 238941 w 332189"/>
                  <a:gd name="connsiteY3" fmla="*/ 379533 h 379533"/>
                  <a:gd name="connsiteX4" fmla="*/ 0 w 332189"/>
                  <a:gd name="connsiteY4" fmla="*/ 70626 h 379533"/>
                  <a:gd name="connsiteX5" fmla="*/ 90428 w 332189"/>
                  <a:gd name="connsiteY5" fmla="*/ 0 h 3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189" h="379533">
                    <a:moveTo>
                      <a:pt x="90428" y="0"/>
                    </a:moveTo>
                    <a:cubicBezTo>
                      <a:pt x="123430" y="26402"/>
                      <a:pt x="310227" y="254782"/>
                      <a:pt x="325408" y="260723"/>
                    </a:cubicBezTo>
                    <a:cubicBezTo>
                      <a:pt x="330029" y="264023"/>
                      <a:pt x="334649" y="269963"/>
                      <a:pt x="330689" y="274584"/>
                    </a:cubicBezTo>
                    <a:cubicBezTo>
                      <a:pt x="302966" y="312207"/>
                      <a:pt x="278544" y="352471"/>
                      <a:pt x="238941" y="379533"/>
                    </a:cubicBezTo>
                    <a:cubicBezTo>
                      <a:pt x="154453" y="284485"/>
                      <a:pt x="74586" y="173595"/>
                      <a:pt x="0" y="70626"/>
                    </a:cubicBezTo>
                    <a:cubicBezTo>
                      <a:pt x="35643" y="33003"/>
                      <a:pt x="62045" y="13201"/>
                      <a:pt x="904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3587E8-0258-4877-93F4-B0C051D89885}"/>
                  </a:ext>
                </a:extLst>
              </p:cNvPr>
              <p:cNvSpPr/>
              <p:nvPr/>
            </p:nvSpPr>
            <p:spPr>
              <a:xfrm>
                <a:off x="2299970" y="3098811"/>
                <a:ext cx="124900" cy="58277"/>
              </a:xfrm>
              <a:custGeom>
                <a:avLst/>
                <a:gdLst>
                  <a:gd name="connsiteX0" fmla="*/ 0 w 165014"/>
                  <a:gd name="connsiteY0" fmla="*/ 76996 h 76995"/>
                  <a:gd name="connsiteX1" fmla="*/ 165014 w 165014"/>
                  <a:gd name="connsiteY1" fmla="*/ 34752 h 76995"/>
                  <a:gd name="connsiteX2" fmla="*/ 0 w 165014"/>
                  <a:gd name="connsiteY2" fmla="*/ 76996 h 7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014" h="76995">
                    <a:moveTo>
                      <a:pt x="0" y="76996"/>
                    </a:moveTo>
                    <a:cubicBezTo>
                      <a:pt x="31683" y="-6172"/>
                      <a:pt x="108250" y="-24653"/>
                      <a:pt x="165014" y="34752"/>
                    </a:cubicBezTo>
                    <a:cubicBezTo>
                      <a:pt x="110230" y="48613"/>
                      <a:pt x="57425" y="62474"/>
                      <a:pt x="0" y="76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A30B8FB-F4D4-4F2D-9109-508B7ED9E630}"/>
                  </a:ext>
                </a:extLst>
              </p:cNvPr>
              <p:cNvSpPr/>
              <p:nvPr/>
            </p:nvSpPr>
            <p:spPr>
              <a:xfrm>
                <a:off x="2665677" y="3358927"/>
                <a:ext cx="29476" cy="28477"/>
              </a:xfrm>
              <a:custGeom>
                <a:avLst/>
                <a:gdLst>
                  <a:gd name="connsiteX0" fmla="*/ 38943 w 38943"/>
                  <a:gd name="connsiteY0" fmla="*/ 0 h 37623"/>
                  <a:gd name="connsiteX1" fmla="*/ 0 w 38943"/>
                  <a:gd name="connsiteY1" fmla="*/ 37623 h 37623"/>
                  <a:gd name="connsiteX2" fmla="*/ 38943 w 38943"/>
                  <a:gd name="connsiteY2" fmla="*/ 0 h 3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" h="37623">
                    <a:moveTo>
                      <a:pt x="38943" y="0"/>
                    </a:moveTo>
                    <a:cubicBezTo>
                      <a:pt x="32343" y="25742"/>
                      <a:pt x="19802" y="32343"/>
                      <a:pt x="0" y="37623"/>
                    </a:cubicBezTo>
                    <a:cubicBezTo>
                      <a:pt x="7261" y="19142"/>
                      <a:pt x="17822" y="10561"/>
                      <a:pt x="389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BF150C5-B1F3-4116-96F3-E9684778A4E5}"/>
                  </a:ext>
                </a:extLst>
              </p:cNvPr>
              <p:cNvSpPr/>
              <p:nvPr/>
            </p:nvSpPr>
            <p:spPr>
              <a:xfrm>
                <a:off x="1852754" y="3892002"/>
                <a:ext cx="1168176" cy="2630422"/>
              </a:xfrm>
              <a:custGeom>
                <a:avLst/>
                <a:gdLst>
                  <a:gd name="connsiteX0" fmla="*/ 248940 w 1543364"/>
                  <a:gd name="connsiteY0" fmla="*/ 2975540 h 3475242"/>
                  <a:gd name="connsiteX1" fmla="*/ 72704 w 1543364"/>
                  <a:gd name="connsiteY1" fmla="*/ 2116805 h 3475242"/>
                  <a:gd name="connsiteX2" fmla="*/ 48942 w 1543364"/>
                  <a:gd name="connsiteY2" fmla="*/ 1867963 h 3475242"/>
                  <a:gd name="connsiteX3" fmla="*/ 1418 w 1543364"/>
                  <a:gd name="connsiteY3" fmla="*/ 1180843 h 3475242"/>
                  <a:gd name="connsiteX4" fmla="*/ 23860 w 1543364"/>
                  <a:gd name="connsiteY4" fmla="*/ 419137 h 3475242"/>
                  <a:gd name="connsiteX5" fmla="*/ 43002 w 1543364"/>
                  <a:gd name="connsiteY5" fmla="*/ 146533 h 3475242"/>
                  <a:gd name="connsiteX6" fmla="*/ 54223 w 1543364"/>
                  <a:gd name="connsiteY6" fmla="*/ 0 h 3475242"/>
                  <a:gd name="connsiteX7" fmla="*/ 148611 w 1543364"/>
                  <a:gd name="connsiteY7" fmla="*/ 158414 h 3475242"/>
                  <a:gd name="connsiteX8" fmla="*/ 447617 w 1543364"/>
                  <a:gd name="connsiteY8" fmla="*/ 269964 h 3475242"/>
                  <a:gd name="connsiteX9" fmla="*/ 674017 w 1543364"/>
                  <a:gd name="connsiteY9" fmla="*/ 201318 h 3475242"/>
                  <a:gd name="connsiteX10" fmla="*/ 758505 w 1543364"/>
                  <a:gd name="connsiteY10" fmla="*/ 108910 h 3475242"/>
                  <a:gd name="connsiteX11" fmla="*/ 775006 w 1543364"/>
                  <a:gd name="connsiteY11" fmla="*/ 40923 h 3475242"/>
                  <a:gd name="connsiteX12" fmla="*/ 823190 w 1543364"/>
                  <a:gd name="connsiteY12" fmla="*/ 262703 h 3475242"/>
                  <a:gd name="connsiteX13" fmla="*/ 1099754 w 1543364"/>
                  <a:gd name="connsiteY13" fmla="*/ 1077214 h 3475242"/>
                  <a:gd name="connsiteX14" fmla="*/ 1366418 w 1543364"/>
                  <a:gd name="connsiteY14" fmla="*/ 2444854 h 3475242"/>
                  <a:gd name="connsiteX15" fmla="*/ 1514271 w 1543364"/>
                  <a:gd name="connsiteY15" fmla="*/ 3205901 h 3475242"/>
                  <a:gd name="connsiteX16" fmla="*/ 1540673 w 1543364"/>
                  <a:gd name="connsiteY16" fmla="*/ 3344513 h 3475242"/>
                  <a:gd name="connsiteX17" fmla="*/ 1511630 w 1543364"/>
                  <a:gd name="connsiteY17" fmla="*/ 3387417 h 3475242"/>
                  <a:gd name="connsiteX18" fmla="*/ 1224505 w 1543364"/>
                  <a:gd name="connsiteY18" fmla="*/ 3428340 h 3475242"/>
                  <a:gd name="connsiteX19" fmla="*/ 503062 w 1543364"/>
                  <a:gd name="connsiteY19" fmla="*/ 3463323 h 3475242"/>
                  <a:gd name="connsiteX20" fmla="*/ 309005 w 1543364"/>
                  <a:gd name="connsiteY20" fmla="*/ 3475204 h 3475242"/>
                  <a:gd name="connsiteX21" fmla="*/ 248940 w 1543364"/>
                  <a:gd name="connsiteY21" fmla="*/ 2975540 h 347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43364" h="3475242">
                    <a:moveTo>
                      <a:pt x="248940" y="2975540"/>
                    </a:moveTo>
                    <a:cubicBezTo>
                      <a:pt x="189535" y="2689735"/>
                      <a:pt x="132110" y="2402610"/>
                      <a:pt x="72704" y="2116805"/>
                    </a:cubicBezTo>
                    <a:cubicBezTo>
                      <a:pt x="55543" y="2034298"/>
                      <a:pt x="54883" y="1951131"/>
                      <a:pt x="48942" y="1867963"/>
                    </a:cubicBezTo>
                    <a:cubicBezTo>
                      <a:pt x="31781" y="1638923"/>
                      <a:pt x="14619" y="1409883"/>
                      <a:pt x="1418" y="1180843"/>
                    </a:cubicBezTo>
                    <a:cubicBezTo>
                      <a:pt x="-6503" y="1042231"/>
                      <a:pt x="21220" y="517485"/>
                      <a:pt x="23860" y="419137"/>
                    </a:cubicBezTo>
                    <a:cubicBezTo>
                      <a:pt x="25840" y="349831"/>
                      <a:pt x="36401" y="215839"/>
                      <a:pt x="43002" y="146533"/>
                    </a:cubicBezTo>
                    <a:cubicBezTo>
                      <a:pt x="41022" y="83827"/>
                      <a:pt x="43002" y="91088"/>
                      <a:pt x="54223" y="0"/>
                    </a:cubicBezTo>
                    <a:cubicBezTo>
                      <a:pt x="91846" y="134652"/>
                      <a:pt x="108348" y="122111"/>
                      <a:pt x="148611" y="158414"/>
                    </a:cubicBezTo>
                    <a:cubicBezTo>
                      <a:pt x="270722" y="235641"/>
                      <a:pt x="314946" y="260723"/>
                      <a:pt x="447617" y="269964"/>
                    </a:cubicBezTo>
                    <a:cubicBezTo>
                      <a:pt x="563787" y="252142"/>
                      <a:pt x="617252" y="239601"/>
                      <a:pt x="674017" y="201318"/>
                    </a:cubicBezTo>
                    <a:cubicBezTo>
                      <a:pt x="731442" y="150493"/>
                      <a:pt x="735403" y="145213"/>
                      <a:pt x="758505" y="108910"/>
                    </a:cubicBezTo>
                    <a:cubicBezTo>
                      <a:pt x="771706" y="71286"/>
                      <a:pt x="763785" y="20462"/>
                      <a:pt x="775006" y="40923"/>
                    </a:cubicBezTo>
                    <a:cubicBezTo>
                      <a:pt x="788207" y="54785"/>
                      <a:pt x="802068" y="219139"/>
                      <a:pt x="823190" y="262703"/>
                    </a:cubicBezTo>
                    <a:cubicBezTo>
                      <a:pt x="910318" y="542568"/>
                      <a:pt x="1018567" y="796030"/>
                      <a:pt x="1099754" y="1077214"/>
                    </a:cubicBezTo>
                    <a:cubicBezTo>
                      <a:pt x="1136718" y="1204605"/>
                      <a:pt x="1303712" y="2119445"/>
                      <a:pt x="1366418" y="2444854"/>
                    </a:cubicBezTo>
                    <a:cubicBezTo>
                      <a:pt x="1415262" y="2698316"/>
                      <a:pt x="1465426" y="2952438"/>
                      <a:pt x="1514271" y="3205901"/>
                    </a:cubicBezTo>
                    <a:cubicBezTo>
                      <a:pt x="1523511" y="3252105"/>
                      <a:pt x="1528792" y="3299629"/>
                      <a:pt x="1540673" y="3344513"/>
                    </a:cubicBezTo>
                    <a:cubicBezTo>
                      <a:pt x="1549254" y="3375535"/>
                      <a:pt x="1536712" y="3382136"/>
                      <a:pt x="1511630" y="3387417"/>
                    </a:cubicBezTo>
                    <a:cubicBezTo>
                      <a:pt x="1417242" y="3408538"/>
                      <a:pt x="1320874" y="3419759"/>
                      <a:pt x="1224505" y="3428340"/>
                    </a:cubicBezTo>
                    <a:cubicBezTo>
                      <a:pt x="984244" y="3449462"/>
                      <a:pt x="743983" y="3458042"/>
                      <a:pt x="503062" y="3463323"/>
                    </a:cubicBezTo>
                    <a:cubicBezTo>
                      <a:pt x="438376" y="3464643"/>
                      <a:pt x="373691" y="3471244"/>
                      <a:pt x="309005" y="3475204"/>
                    </a:cubicBezTo>
                    <a:cubicBezTo>
                      <a:pt x="290523" y="3479825"/>
                      <a:pt x="268081" y="3069269"/>
                      <a:pt x="248940" y="29755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FFC8715-8B37-426A-A02A-F2E595421ECC}"/>
                  </a:ext>
                </a:extLst>
              </p:cNvPr>
              <p:cNvSpPr/>
              <p:nvPr/>
            </p:nvSpPr>
            <p:spPr>
              <a:xfrm>
                <a:off x="2120158" y="4096642"/>
                <a:ext cx="558318" cy="2268576"/>
              </a:xfrm>
              <a:custGeom>
                <a:avLst/>
                <a:gdLst>
                  <a:gd name="connsiteX0" fmla="*/ 221061 w 737634"/>
                  <a:gd name="connsiteY0" fmla="*/ 100587 h 2997181"/>
                  <a:gd name="connsiteX1" fmla="*/ 215121 w 737634"/>
                  <a:gd name="connsiteY1" fmla="*/ 139530 h 2997181"/>
                  <a:gd name="connsiteX2" fmla="*/ 218421 w 737634"/>
                  <a:gd name="connsiteY2" fmla="*/ 344148 h 2997181"/>
                  <a:gd name="connsiteX3" fmla="*/ 734586 w 737634"/>
                  <a:gd name="connsiteY3" fmla="*/ 2748078 h 2997181"/>
                  <a:gd name="connsiteX4" fmla="*/ 708844 w 737634"/>
                  <a:gd name="connsiteY4" fmla="*/ 2823325 h 2997181"/>
                  <a:gd name="connsiteX5" fmla="*/ 553070 w 737634"/>
                  <a:gd name="connsiteY5" fmla="*/ 2988340 h 2997181"/>
                  <a:gd name="connsiteX6" fmla="*/ 519407 w 737634"/>
                  <a:gd name="connsiteY6" fmla="*/ 2985699 h 2997181"/>
                  <a:gd name="connsiteX7" fmla="*/ 342512 w 737634"/>
                  <a:gd name="connsiteY7" fmla="*/ 2772501 h 2997181"/>
                  <a:gd name="connsiteX8" fmla="*/ 325350 w 737634"/>
                  <a:gd name="connsiteY8" fmla="*/ 2730917 h 2997181"/>
                  <a:gd name="connsiteX9" fmla="*/ 92350 w 737634"/>
                  <a:gd name="connsiteY9" fmla="*/ 335567 h 2997181"/>
                  <a:gd name="connsiteX10" fmla="*/ 16443 w 737634"/>
                  <a:gd name="connsiteY10" fmla="*/ 175173 h 2997181"/>
                  <a:gd name="connsiteX11" fmla="*/ 11163 w 737634"/>
                  <a:gd name="connsiteY11" fmla="*/ 115108 h 2997181"/>
                  <a:gd name="connsiteX12" fmla="*/ 73208 w 737634"/>
                  <a:gd name="connsiteY12" fmla="*/ 14119 h 2997181"/>
                  <a:gd name="connsiteX13" fmla="*/ 106211 w 737634"/>
                  <a:gd name="connsiteY13" fmla="*/ 7518 h 2997181"/>
                  <a:gd name="connsiteX14" fmla="*/ 203240 w 737634"/>
                  <a:gd name="connsiteY14" fmla="*/ 75504 h 2997181"/>
                  <a:gd name="connsiteX15" fmla="*/ 221061 w 737634"/>
                  <a:gd name="connsiteY15" fmla="*/ 100587 h 299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7634" h="2997181">
                    <a:moveTo>
                      <a:pt x="221061" y="100587"/>
                    </a:moveTo>
                    <a:cubicBezTo>
                      <a:pt x="219081" y="113788"/>
                      <a:pt x="218421" y="126989"/>
                      <a:pt x="215121" y="139530"/>
                    </a:cubicBezTo>
                    <a:cubicBezTo>
                      <a:pt x="197299" y="208176"/>
                      <a:pt x="203240" y="274842"/>
                      <a:pt x="218421" y="344148"/>
                    </a:cubicBezTo>
                    <a:cubicBezTo>
                      <a:pt x="306869" y="738862"/>
                      <a:pt x="642178" y="2334882"/>
                      <a:pt x="734586" y="2748078"/>
                    </a:cubicBezTo>
                    <a:cubicBezTo>
                      <a:pt x="741847" y="2781081"/>
                      <a:pt x="737226" y="2801543"/>
                      <a:pt x="708844" y="2823325"/>
                    </a:cubicBezTo>
                    <a:cubicBezTo>
                      <a:pt x="648779" y="2868869"/>
                      <a:pt x="611155" y="2938835"/>
                      <a:pt x="553070" y="2988340"/>
                    </a:cubicBezTo>
                    <a:cubicBezTo>
                      <a:pt x="539209" y="3000221"/>
                      <a:pt x="531288" y="3000880"/>
                      <a:pt x="519407" y="2985699"/>
                    </a:cubicBezTo>
                    <a:cubicBezTo>
                      <a:pt x="461322" y="2913753"/>
                      <a:pt x="401917" y="2843127"/>
                      <a:pt x="342512" y="2772501"/>
                    </a:cubicBezTo>
                    <a:cubicBezTo>
                      <a:pt x="331951" y="2759959"/>
                      <a:pt x="326670" y="2746758"/>
                      <a:pt x="325350" y="2730917"/>
                    </a:cubicBezTo>
                    <a:cubicBezTo>
                      <a:pt x="298948" y="2461613"/>
                      <a:pt x="102911" y="503882"/>
                      <a:pt x="92350" y="335567"/>
                    </a:cubicBezTo>
                    <a:cubicBezTo>
                      <a:pt x="88390" y="267581"/>
                      <a:pt x="60007" y="219397"/>
                      <a:pt x="16443" y="175173"/>
                    </a:cubicBezTo>
                    <a:cubicBezTo>
                      <a:pt x="-2699" y="156031"/>
                      <a:pt x="-5999" y="138870"/>
                      <a:pt x="11163" y="115108"/>
                    </a:cubicBezTo>
                    <a:cubicBezTo>
                      <a:pt x="34265" y="83425"/>
                      <a:pt x="54066" y="48442"/>
                      <a:pt x="73208" y="14119"/>
                    </a:cubicBezTo>
                    <a:cubicBezTo>
                      <a:pt x="83109" y="-3042"/>
                      <a:pt x="91030" y="-3702"/>
                      <a:pt x="106211" y="7518"/>
                    </a:cubicBezTo>
                    <a:cubicBezTo>
                      <a:pt x="137894" y="31281"/>
                      <a:pt x="170897" y="53063"/>
                      <a:pt x="203240" y="75504"/>
                    </a:cubicBezTo>
                    <a:cubicBezTo>
                      <a:pt x="213140" y="81445"/>
                      <a:pt x="225021" y="86065"/>
                      <a:pt x="221061" y="1005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9DE7837-3F12-42A7-BC05-67FBFFB3A9DA}"/>
                  </a:ext>
                </a:extLst>
              </p:cNvPr>
              <p:cNvSpPr/>
              <p:nvPr/>
            </p:nvSpPr>
            <p:spPr>
              <a:xfrm>
                <a:off x="2351728" y="3163980"/>
                <a:ext cx="81296" cy="89035"/>
              </a:xfrm>
              <a:custGeom>
                <a:avLst/>
                <a:gdLst>
                  <a:gd name="connsiteX0" fmla="*/ 94481 w 107406"/>
                  <a:gd name="connsiteY0" fmla="*/ 47786 h 117632"/>
                  <a:gd name="connsiteX1" fmla="*/ 66629 w 107406"/>
                  <a:gd name="connsiteY1" fmla="*/ 106603 h 117632"/>
                  <a:gd name="connsiteX2" fmla="*/ 12926 w 107406"/>
                  <a:gd name="connsiteY2" fmla="*/ 69846 h 117632"/>
                  <a:gd name="connsiteX3" fmla="*/ 40778 w 107406"/>
                  <a:gd name="connsiteY3" fmla="*/ 11030 h 117632"/>
                  <a:gd name="connsiteX4" fmla="*/ 94481 w 107406"/>
                  <a:gd name="connsiteY4" fmla="*/ 47786 h 1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06" h="117632">
                    <a:moveTo>
                      <a:pt x="94481" y="47786"/>
                    </a:moveTo>
                    <a:cubicBezTo>
                      <a:pt x="101620" y="74178"/>
                      <a:pt x="89150" y="100511"/>
                      <a:pt x="66629" y="106603"/>
                    </a:cubicBezTo>
                    <a:cubicBezTo>
                      <a:pt x="44108" y="112694"/>
                      <a:pt x="20064" y="96238"/>
                      <a:pt x="12926" y="69846"/>
                    </a:cubicBezTo>
                    <a:cubicBezTo>
                      <a:pt x="5787" y="43454"/>
                      <a:pt x="18257" y="17121"/>
                      <a:pt x="40778" y="11030"/>
                    </a:cubicBezTo>
                    <a:cubicBezTo>
                      <a:pt x="63299" y="4938"/>
                      <a:pt x="87343" y="21395"/>
                      <a:pt x="94481" y="477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C9EB9F1-BC9E-4E16-8453-FBF63B49C150}"/>
                  </a:ext>
                </a:extLst>
              </p:cNvPr>
              <p:cNvSpPr/>
              <p:nvPr/>
            </p:nvSpPr>
            <p:spPr>
              <a:xfrm>
                <a:off x="1105926" y="6302973"/>
                <a:ext cx="253797" cy="257079"/>
              </a:xfrm>
              <a:custGeom>
                <a:avLst/>
                <a:gdLst>
                  <a:gd name="connsiteX0" fmla="*/ 335309 w 335309"/>
                  <a:gd name="connsiteY0" fmla="*/ 24549 h 339646"/>
                  <a:gd name="connsiteX1" fmla="*/ 260723 w 335309"/>
                  <a:gd name="connsiteY1" fmla="*/ 127 h 339646"/>
                  <a:gd name="connsiteX2" fmla="*/ 168315 w 335309"/>
                  <a:gd name="connsiteY2" fmla="*/ 96496 h 339646"/>
                  <a:gd name="connsiteX3" fmla="*/ 0 w 335309"/>
                  <a:gd name="connsiteY3" fmla="*/ 328176 h 339646"/>
                  <a:gd name="connsiteX4" fmla="*/ 95048 w 335309"/>
                  <a:gd name="connsiteY4" fmla="*/ 328176 h 339646"/>
                  <a:gd name="connsiteX5" fmla="*/ 189437 w 335309"/>
                  <a:gd name="connsiteY5" fmla="*/ 301773 h 339646"/>
                  <a:gd name="connsiteX6" fmla="*/ 318808 w 335309"/>
                  <a:gd name="connsiteY6" fmla="*/ 337417 h 339646"/>
                  <a:gd name="connsiteX7" fmla="*/ 324088 w 335309"/>
                  <a:gd name="connsiteY7" fmla="*/ 161181 h 339646"/>
                  <a:gd name="connsiteX8" fmla="*/ 335309 w 335309"/>
                  <a:gd name="connsiteY8" fmla="*/ 24549 h 33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309" h="339646">
                    <a:moveTo>
                      <a:pt x="335309" y="24549"/>
                    </a:moveTo>
                    <a:cubicBezTo>
                      <a:pt x="328709" y="19929"/>
                      <a:pt x="283825" y="-1853"/>
                      <a:pt x="260723" y="127"/>
                    </a:cubicBezTo>
                    <a:cubicBezTo>
                      <a:pt x="231020" y="21249"/>
                      <a:pt x="189437" y="68113"/>
                      <a:pt x="168315" y="96496"/>
                    </a:cubicBezTo>
                    <a:cubicBezTo>
                      <a:pt x="163694" y="103096"/>
                      <a:pt x="50824" y="262830"/>
                      <a:pt x="0" y="328176"/>
                    </a:cubicBezTo>
                    <a:cubicBezTo>
                      <a:pt x="31023" y="340717"/>
                      <a:pt x="66006" y="345997"/>
                      <a:pt x="95048" y="328176"/>
                    </a:cubicBezTo>
                    <a:cubicBezTo>
                      <a:pt x="122111" y="311014"/>
                      <a:pt x="158414" y="291213"/>
                      <a:pt x="189437" y="301773"/>
                    </a:cubicBezTo>
                    <a:cubicBezTo>
                      <a:pt x="228380" y="314975"/>
                      <a:pt x="279204" y="327516"/>
                      <a:pt x="318808" y="337417"/>
                    </a:cubicBezTo>
                    <a:lnTo>
                      <a:pt x="324088" y="161181"/>
                    </a:lnTo>
                    <a:lnTo>
                      <a:pt x="335309" y="2454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12CEDA5-4E31-404A-BB74-C81EC536108E}"/>
                  </a:ext>
                </a:extLst>
              </p:cNvPr>
              <p:cNvSpPr/>
              <p:nvPr/>
            </p:nvSpPr>
            <p:spPr>
              <a:xfrm>
                <a:off x="1343086" y="6226990"/>
                <a:ext cx="744560" cy="454775"/>
              </a:xfrm>
              <a:custGeom>
                <a:avLst/>
                <a:gdLst>
                  <a:gd name="connsiteX0" fmla="*/ 945401 w 983694"/>
                  <a:gd name="connsiteY0" fmla="*/ 155299 h 600838"/>
                  <a:gd name="connsiteX1" fmla="*/ 811409 w 983694"/>
                  <a:gd name="connsiteY1" fmla="*/ 71472 h 600838"/>
                  <a:gd name="connsiteX2" fmla="*/ 493261 w 983694"/>
                  <a:gd name="connsiteY2" fmla="*/ 10086 h 600838"/>
                  <a:gd name="connsiteX3" fmla="*/ 238479 w 983694"/>
                  <a:gd name="connsiteY3" fmla="*/ 105795 h 600838"/>
                  <a:gd name="connsiteX4" fmla="*/ 139470 w 983694"/>
                  <a:gd name="connsiteY4" fmla="*/ 115696 h 600838"/>
                  <a:gd name="connsiteX5" fmla="*/ 25280 w 983694"/>
                  <a:gd name="connsiteY5" fmla="*/ 132857 h 600838"/>
                  <a:gd name="connsiteX6" fmla="*/ 198 w 983694"/>
                  <a:gd name="connsiteY6" fmla="*/ 437144 h 600838"/>
                  <a:gd name="connsiteX7" fmla="*/ 198 w 983694"/>
                  <a:gd name="connsiteY7" fmla="*/ 437144 h 600838"/>
                  <a:gd name="connsiteX8" fmla="*/ 198 w 983694"/>
                  <a:gd name="connsiteY8" fmla="*/ 437144 h 600838"/>
                  <a:gd name="connsiteX9" fmla="*/ 21320 w 983694"/>
                  <a:gd name="connsiteY9" fmla="*/ 451005 h 600838"/>
                  <a:gd name="connsiteX10" fmla="*/ 272142 w 983694"/>
                  <a:gd name="connsiteY10" fmla="*/ 549354 h 600838"/>
                  <a:gd name="connsiteX11" fmla="*/ 351349 w 983694"/>
                  <a:gd name="connsiteY11" fmla="*/ 580377 h 600838"/>
                  <a:gd name="connsiteX12" fmla="*/ 411414 w 983694"/>
                  <a:gd name="connsiteY12" fmla="*/ 596218 h 600838"/>
                  <a:gd name="connsiteX13" fmla="*/ 783026 w 983694"/>
                  <a:gd name="connsiteY13" fmla="*/ 600838 h 600838"/>
                  <a:gd name="connsiteX14" fmla="*/ 822630 w 983694"/>
                  <a:gd name="connsiteY14" fmla="*/ 583677 h 600838"/>
                  <a:gd name="connsiteX15" fmla="*/ 952661 w 983694"/>
                  <a:gd name="connsiteY15" fmla="*/ 435164 h 600838"/>
                  <a:gd name="connsiteX16" fmla="*/ 978404 w 983694"/>
                  <a:gd name="connsiteY16" fmla="*/ 390280 h 600838"/>
                  <a:gd name="connsiteX17" fmla="*/ 983684 w 983694"/>
                  <a:gd name="connsiteY17" fmla="*/ 218005 h 600838"/>
                  <a:gd name="connsiteX18" fmla="*/ 945401 w 983694"/>
                  <a:gd name="connsiteY18" fmla="*/ 155299 h 60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3694" h="600838">
                    <a:moveTo>
                      <a:pt x="945401" y="155299"/>
                    </a:moveTo>
                    <a:cubicBezTo>
                      <a:pt x="900517" y="127577"/>
                      <a:pt x="856953" y="97874"/>
                      <a:pt x="811409" y="71472"/>
                    </a:cubicBezTo>
                    <a:cubicBezTo>
                      <a:pt x="713060" y="14707"/>
                      <a:pt x="608111" y="-17636"/>
                      <a:pt x="493261" y="10086"/>
                    </a:cubicBezTo>
                    <a:cubicBezTo>
                      <a:pt x="404153" y="31208"/>
                      <a:pt x="320326" y="65531"/>
                      <a:pt x="238479" y="105795"/>
                    </a:cubicBezTo>
                    <a:cubicBezTo>
                      <a:pt x="206796" y="118996"/>
                      <a:pt x="172473" y="110415"/>
                      <a:pt x="139470" y="115696"/>
                    </a:cubicBezTo>
                    <a:cubicBezTo>
                      <a:pt x="101847" y="121636"/>
                      <a:pt x="63563" y="132857"/>
                      <a:pt x="25280" y="132857"/>
                    </a:cubicBezTo>
                    <a:cubicBezTo>
                      <a:pt x="11419" y="132857"/>
                      <a:pt x="-1782" y="424603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4818" y="445725"/>
                      <a:pt x="13399" y="448365"/>
                      <a:pt x="21320" y="451005"/>
                    </a:cubicBezTo>
                    <a:cubicBezTo>
                      <a:pt x="105147" y="483348"/>
                      <a:pt x="188974" y="516351"/>
                      <a:pt x="272142" y="549354"/>
                    </a:cubicBezTo>
                    <a:cubicBezTo>
                      <a:pt x="298544" y="559915"/>
                      <a:pt x="324946" y="570476"/>
                      <a:pt x="351349" y="580377"/>
                    </a:cubicBezTo>
                    <a:cubicBezTo>
                      <a:pt x="370490" y="587637"/>
                      <a:pt x="389632" y="596218"/>
                      <a:pt x="411414" y="596218"/>
                    </a:cubicBezTo>
                    <a:cubicBezTo>
                      <a:pt x="535505" y="596878"/>
                      <a:pt x="658936" y="598858"/>
                      <a:pt x="783026" y="600838"/>
                    </a:cubicBezTo>
                    <a:cubicBezTo>
                      <a:pt x="799528" y="600838"/>
                      <a:pt x="811409" y="596878"/>
                      <a:pt x="822630" y="583677"/>
                    </a:cubicBezTo>
                    <a:cubicBezTo>
                      <a:pt x="865534" y="533513"/>
                      <a:pt x="909098" y="484008"/>
                      <a:pt x="952661" y="435164"/>
                    </a:cubicBezTo>
                    <a:cubicBezTo>
                      <a:pt x="964542" y="421963"/>
                      <a:pt x="973783" y="407441"/>
                      <a:pt x="978404" y="390280"/>
                    </a:cubicBezTo>
                    <a:cubicBezTo>
                      <a:pt x="963882" y="353977"/>
                      <a:pt x="983684" y="243747"/>
                      <a:pt x="983684" y="218005"/>
                    </a:cubicBezTo>
                    <a:cubicBezTo>
                      <a:pt x="984344" y="218665"/>
                      <a:pt x="955302" y="161900"/>
                      <a:pt x="945401" y="15529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6605EC7-D622-48BE-BE78-BAE57E833E41}"/>
                  </a:ext>
                </a:extLst>
              </p:cNvPr>
              <p:cNvSpPr/>
              <p:nvPr/>
            </p:nvSpPr>
            <p:spPr>
              <a:xfrm>
                <a:off x="1351230" y="6226990"/>
                <a:ext cx="741474" cy="184687"/>
              </a:xfrm>
              <a:custGeom>
                <a:avLst/>
                <a:gdLst>
                  <a:gd name="connsiteX0" fmla="*/ 937942 w 979617"/>
                  <a:gd name="connsiteY0" fmla="*/ 155299 h 244005"/>
                  <a:gd name="connsiteX1" fmla="*/ 803951 w 979617"/>
                  <a:gd name="connsiteY1" fmla="*/ 71472 h 244005"/>
                  <a:gd name="connsiteX2" fmla="*/ 485803 w 979617"/>
                  <a:gd name="connsiteY2" fmla="*/ 10086 h 244005"/>
                  <a:gd name="connsiteX3" fmla="*/ 231020 w 979617"/>
                  <a:gd name="connsiteY3" fmla="*/ 105795 h 244005"/>
                  <a:gd name="connsiteX4" fmla="*/ 132012 w 979617"/>
                  <a:gd name="connsiteY4" fmla="*/ 115696 h 244005"/>
                  <a:gd name="connsiteX5" fmla="*/ 11221 w 979617"/>
                  <a:gd name="connsiteY5" fmla="*/ 125597 h 244005"/>
                  <a:gd name="connsiteX6" fmla="*/ 0 w 979617"/>
                  <a:gd name="connsiteY6" fmla="*/ 237146 h 244005"/>
                  <a:gd name="connsiteX7" fmla="*/ 686460 w 979617"/>
                  <a:gd name="connsiteY7" fmla="*/ 243087 h 244005"/>
                  <a:gd name="connsiteX8" fmla="*/ 877877 w 979617"/>
                  <a:gd name="connsiteY8" fmla="*/ 242427 h 244005"/>
                  <a:gd name="connsiteX9" fmla="*/ 976886 w 979617"/>
                  <a:gd name="connsiteY9" fmla="*/ 218665 h 244005"/>
                  <a:gd name="connsiteX10" fmla="*/ 976886 w 979617"/>
                  <a:gd name="connsiteY10" fmla="*/ 218665 h 244005"/>
                  <a:gd name="connsiteX11" fmla="*/ 976886 w 979617"/>
                  <a:gd name="connsiteY11" fmla="*/ 218665 h 244005"/>
                  <a:gd name="connsiteX12" fmla="*/ 937942 w 979617"/>
                  <a:gd name="connsiteY12" fmla="*/ 155299 h 2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9617" h="244005">
                    <a:moveTo>
                      <a:pt x="937942" y="155299"/>
                    </a:moveTo>
                    <a:cubicBezTo>
                      <a:pt x="893058" y="127577"/>
                      <a:pt x="849494" y="97874"/>
                      <a:pt x="803951" y="71472"/>
                    </a:cubicBezTo>
                    <a:cubicBezTo>
                      <a:pt x="705602" y="14707"/>
                      <a:pt x="600653" y="-17636"/>
                      <a:pt x="485803" y="10086"/>
                    </a:cubicBezTo>
                    <a:cubicBezTo>
                      <a:pt x="396695" y="31208"/>
                      <a:pt x="312867" y="65531"/>
                      <a:pt x="231020" y="105795"/>
                    </a:cubicBezTo>
                    <a:cubicBezTo>
                      <a:pt x="199338" y="118996"/>
                      <a:pt x="165014" y="110415"/>
                      <a:pt x="132012" y="115696"/>
                    </a:cubicBezTo>
                    <a:cubicBezTo>
                      <a:pt x="94388" y="121636"/>
                      <a:pt x="50164" y="122957"/>
                      <a:pt x="11221" y="125597"/>
                    </a:cubicBezTo>
                    <a:cubicBezTo>
                      <a:pt x="11221" y="142758"/>
                      <a:pt x="4620" y="183022"/>
                      <a:pt x="0" y="237146"/>
                    </a:cubicBezTo>
                    <a:cubicBezTo>
                      <a:pt x="205278" y="233186"/>
                      <a:pt x="480522" y="247707"/>
                      <a:pt x="686460" y="243087"/>
                    </a:cubicBezTo>
                    <a:cubicBezTo>
                      <a:pt x="742565" y="241767"/>
                      <a:pt x="821772" y="245727"/>
                      <a:pt x="877877" y="242427"/>
                    </a:cubicBezTo>
                    <a:cubicBezTo>
                      <a:pt x="905599" y="241107"/>
                      <a:pt x="969625" y="206124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90747" y="200183"/>
                      <a:pt x="947843" y="161900"/>
                      <a:pt x="937942" y="155299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518397D-B05E-4CA6-A3C7-BC172502CF71}"/>
                </a:ext>
              </a:extLst>
            </p:cNvPr>
            <p:cNvGrpSpPr/>
            <p:nvPr/>
          </p:nvGrpSpPr>
          <p:grpSpPr>
            <a:xfrm>
              <a:off x="3790309" y="2321387"/>
              <a:ext cx="2403219" cy="2341348"/>
              <a:chOff x="3692781" y="2002010"/>
              <a:chExt cx="1264600" cy="1232043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79B6E79-8427-4CE1-AE56-9893A86379D4}"/>
                  </a:ext>
                </a:extLst>
              </p:cNvPr>
              <p:cNvSpPr/>
              <p:nvPr/>
            </p:nvSpPr>
            <p:spPr>
              <a:xfrm>
                <a:off x="3844135" y="2002010"/>
                <a:ext cx="978327" cy="1229378"/>
              </a:xfrm>
              <a:custGeom>
                <a:avLst/>
                <a:gdLst>
                  <a:gd name="connsiteX0" fmla="*/ 617887 w 2350671"/>
                  <a:gd name="connsiteY0" fmla="*/ 2909364 h 2953884"/>
                  <a:gd name="connsiteX1" fmla="*/ 587121 w 2350671"/>
                  <a:gd name="connsiteY1" fmla="*/ 2937463 h 2953884"/>
                  <a:gd name="connsiteX2" fmla="*/ 265747 w 2350671"/>
                  <a:gd name="connsiteY2" fmla="*/ 2953750 h 2953884"/>
                  <a:gd name="connsiteX3" fmla="*/ 243459 w 2350671"/>
                  <a:gd name="connsiteY3" fmla="*/ 2937558 h 2953884"/>
                  <a:gd name="connsiteX4" fmla="*/ 234696 w 2350671"/>
                  <a:gd name="connsiteY4" fmla="*/ 2908030 h 2953884"/>
                  <a:gd name="connsiteX5" fmla="*/ 206978 w 2350671"/>
                  <a:gd name="connsiteY5" fmla="*/ 2477786 h 2953884"/>
                  <a:gd name="connsiteX6" fmla="*/ 191167 w 2350671"/>
                  <a:gd name="connsiteY6" fmla="*/ 2216610 h 2953884"/>
                  <a:gd name="connsiteX7" fmla="*/ 187547 w 2350671"/>
                  <a:gd name="connsiteY7" fmla="*/ 2173177 h 2953884"/>
                  <a:gd name="connsiteX8" fmla="*/ 217170 w 2350671"/>
                  <a:gd name="connsiteY8" fmla="*/ 2079260 h 2953884"/>
                  <a:gd name="connsiteX9" fmla="*/ 587216 w 2350671"/>
                  <a:gd name="connsiteY9" fmla="*/ 1557385 h 2953884"/>
                  <a:gd name="connsiteX10" fmla="*/ 719614 w 2350671"/>
                  <a:gd name="connsiteY10" fmla="*/ 1368885 h 2953884"/>
                  <a:gd name="connsiteX11" fmla="*/ 548449 w 2350671"/>
                  <a:gd name="connsiteY11" fmla="*/ 1509760 h 2953884"/>
                  <a:gd name="connsiteX12" fmla="*/ 339280 w 2350671"/>
                  <a:gd name="connsiteY12" fmla="*/ 1682639 h 2953884"/>
                  <a:gd name="connsiteX13" fmla="*/ 302800 w 2350671"/>
                  <a:gd name="connsiteY13" fmla="*/ 1710738 h 2953884"/>
                  <a:gd name="connsiteX14" fmla="*/ 275749 w 2350671"/>
                  <a:gd name="connsiteY14" fmla="*/ 1699975 h 2953884"/>
                  <a:gd name="connsiteX15" fmla="*/ 245745 w 2350671"/>
                  <a:gd name="connsiteY15" fmla="*/ 1540717 h 2953884"/>
                  <a:gd name="connsiteX16" fmla="*/ 210407 w 2350671"/>
                  <a:gd name="connsiteY16" fmla="*/ 1345740 h 2953884"/>
                  <a:gd name="connsiteX17" fmla="*/ 198691 w 2350671"/>
                  <a:gd name="connsiteY17" fmla="*/ 1276588 h 2953884"/>
                  <a:gd name="connsiteX18" fmla="*/ 228790 w 2350671"/>
                  <a:gd name="connsiteY18" fmla="*/ 1227915 h 2953884"/>
                  <a:gd name="connsiteX19" fmla="*/ 452914 w 2350671"/>
                  <a:gd name="connsiteY19" fmla="*/ 1117997 h 2953884"/>
                  <a:gd name="connsiteX20" fmla="*/ 668750 w 2350671"/>
                  <a:gd name="connsiteY20" fmla="*/ 1013508 h 2953884"/>
                  <a:gd name="connsiteX21" fmla="*/ 708184 w 2350671"/>
                  <a:gd name="connsiteY21" fmla="*/ 999411 h 2953884"/>
                  <a:gd name="connsiteX22" fmla="*/ 833342 w 2350671"/>
                  <a:gd name="connsiteY22" fmla="*/ 939784 h 2953884"/>
                  <a:gd name="connsiteX23" fmla="*/ 664940 w 2350671"/>
                  <a:gd name="connsiteY23" fmla="*/ 944832 h 2953884"/>
                  <a:gd name="connsiteX24" fmla="*/ 248507 w 2350671"/>
                  <a:gd name="connsiteY24" fmla="*/ 966930 h 2953884"/>
                  <a:gd name="connsiteX25" fmla="*/ 103346 w 2350671"/>
                  <a:gd name="connsiteY25" fmla="*/ 975408 h 2953884"/>
                  <a:gd name="connsiteX26" fmla="*/ 81724 w 2350671"/>
                  <a:gd name="connsiteY26" fmla="*/ 958453 h 2953884"/>
                  <a:gd name="connsiteX27" fmla="*/ 35147 w 2350671"/>
                  <a:gd name="connsiteY27" fmla="*/ 615648 h 2953884"/>
                  <a:gd name="connsiteX28" fmla="*/ 2191 w 2350671"/>
                  <a:gd name="connsiteY28" fmla="*/ 378381 h 2953884"/>
                  <a:gd name="connsiteX29" fmla="*/ 0 w 2350671"/>
                  <a:gd name="connsiteY29" fmla="*/ 345996 h 2953884"/>
                  <a:gd name="connsiteX30" fmla="*/ 123349 w 2350671"/>
                  <a:gd name="connsiteY30" fmla="*/ 388287 h 2953884"/>
                  <a:gd name="connsiteX31" fmla="*/ 723138 w 2350671"/>
                  <a:gd name="connsiteY31" fmla="*/ 597456 h 2953884"/>
                  <a:gd name="connsiteX32" fmla="*/ 1051370 w 2350671"/>
                  <a:gd name="connsiteY32" fmla="*/ 711756 h 2953884"/>
                  <a:gd name="connsiteX33" fmla="*/ 1140523 w 2350671"/>
                  <a:gd name="connsiteY33" fmla="*/ 717185 h 2953884"/>
                  <a:gd name="connsiteX34" fmla="*/ 1269873 w 2350671"/>
                  <a:gd name="connsiteY34" fmla="*/ 665845 h 2953884"/>
                  <a:gd name="connsiteX35" fmla="*/ 1791081 w 2350671"/>
                  <a:gd name="connsiteY35" fmla="*/ 152638 h 2953884"/>
                  <a:gd name="connsiteX36" fmla="*/ 1832229 w 2350671"/>
                  <a:gd name="connsiteY36" fmla="*/ 111966 h 2953884"/>
                  <a:gd name="connsiteX37" fmla="*/ 1990249 w 2350671"/>
                  <a:gd name="connsiteY37" fmla="*/ 25956 h 2953884"/>
                  <a:gd name="connsiteX38" fmla="*/ 2096262 w 2350671"/>
                  <a:gd name="connsiteY38" fmla="*/ 1572 h 2953884"/>
                  <a:gd name="connsiteX39" fmla="*/ 2124933 w 2350671"/>
                  <a:gd name="connsiteY39" fmla="*/ 16145 h 2953884"/>
                  <a:gd name="connsiteX40" fmla="*/ 2347341 w 2350671"/>
                  <a:gd name="connsiteY40" fmla="*/ 600789 h 2953884"/>
                  <a:gd name="connsiteX41" fmla="*/ 2340007 w 2350671"/>
                  <a:gd name="connsiteY41" fmla="*/ 638889 h 2953884"/>
                  <a:gd name="connsiteX42" fmla="*/ 2208657 w 2350671"/>
                  <a:gd name="connsiteY42" fmla="*/ 780907 h 2953884"/>
                  <a:gd name="connsiteX43" fmla="*/ 2137791 w 2350671"/>
                  <a:gd name="connsiteY43" fmla="*/ 810625 h 2953884"/>
                  <a:gd name="connsiteX44" fmla="*/ 1790986 w 2350671"/>
                  <a:gd name="connsiteY44" fmla="*/ 876729 h 2953884"/>
                  <a:gd name="connsiteX45" fmla="*/ 1408462 w 2350671"/>
                  <a:gd name="connsiteY45" fmla="*/ 948928 h 2953884"/>
                  <a:gd name="connsiteX46" fmla="*/ 1409033 w 2350671"/>
                  <a:gd name="connsiteY46" fmla="*/ 983409 h 2953884"/>
                  <a:gd name="connsiteX47" fmla="*/ 1610677 w 2350671"/>
                  <a:gd name="connsiteY47" fmla="*/ 1179433 h 2953884"/>
                  <a:gd name="connsiteX48" fmla="*/ 1880235 w 2350671"/>
                  <a:gd name="connsiteY48" fmla="*/ 1441180 h 2953884"/>
                  <a:gd name="connsiteX49" fmla="*/ 1880045 w 2350671"/>
                  <a:gd name="connsiteY49" fmla="*/ 1492806 h 2953884"/>
                  <a:gd name="connsiteX50" fmla="*/ 1699546 w 2350671"/>
                  <a:gd name="connsiteY50" fmla="*/ 1647111 h 2953884"/>
                  <a:gd name="connsiteX51" fmla="*/ 1519333 w 2350671"/>
                  <a:gd name="connsiteY51" fmla="*/ 1801892 h 2953884"/>
                  <a:gd name="connsiteX52" fmla="*/ 1465136 w 2350671"/>
                  <a:gd name="connsiteY52" fmla="*/ 1846659 h 2953884"/>
                  <a:gd name="connsiteX53" fmla="*/ 1421606 w 2350671"/>
                  <a:gd name="connsiteY53" fmla="*/ 1834467 h 2953884"/>
                  <a:gd name="connsiteX54" fmla="*/ 1333405 w 2350671"/>
                  <a:gd name="connsiteY54" fmla="*/ 1580245 h 2953884"/>
                  <a:gd name="connsiteX55" fmla="*/ 1152811 w 2350671"/>
                  <a:gd name="connsiteY55" fmla="*/ 1078659 h 2953884"/>
                  <a:gd name="connsiteX56" fmla="*/ 1134999 w 2350671"/>
                  <a:gd name="connsiteY56" fmla="*/ 1041702 h 2953884"/>
                  <a:gd name="connsiteX57" fmla="*/ 1027843 w 2350671"/>
                  <a:gd name="connsiteY57" fmla="*/ 1285732 h 2953884"/>
                  <a:gd name="connsiteX58" fmla="*/ 887063 w 2350671"/>
                  <a:gd name="connsiteY58" fmla="*/ 1607677 h 2953884"/>
                  <a:gd name="connsiteX59" fmla="*/ 717423 w 2350671"/>
                  <a:gd name="connsiteY59" fmla="*/ 1996583 h 2953884"/>
                  <a:gd name="connsiteX60" fmla="*/ 695420 w 2350671"/>
                  <a:gd name="connsiteY60" fmla="*/ 2045160 h 2953884"/>
                  <a:gd name="connsiteX61" fmla="*/ 667798 w 2350671"/>
                  <a:gd name="connsiteY61" fmla="*/ 2158794 h 2953884"/>
                  <a:gd name="connsiteX62" fmla="*/ 660178 w 2350671"/>
                  <a:gd name="connsiteY62" fmla="*/ 2279380 h 2953884"/>
                  <a:gd name="connsiteX63" fmla="*/ 643223 w 2350671"/>
                  <a:gd name="connsiteY63" fmla="*/ 2585609 h 2953884"/>
                  <a:gd name="connsiteX64" fmla="*/ 631698 w 2350671"/>
                  <a:gd name="connsiteY64" fmla="*/ 2807541 h 2953884"/>
                  <a:gd name="connsiteX65" fmla="*/ 625888 w 2350671"/>
                  <a:gd name="connsiteY65" fmla="*/ 2889456 h 2953884"/>
                  <a:gd name="connsiteX66" fmla="*/ 617887 w 2350671"/>
                  <a:gd name="connsiteY66" fmla="*/ 2909364 h 295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350671" h="2953884">
                    <a:moveTo>
                      <a:pt x="617887" y="2909364"/>
                    </a:moveTo>
                    <a:cubicBezTo>
                      <a:pt x="618554" y="2930795"/>
                      <a:pt x="607981" y="2936605"/>
                      <a:pt x="587121" y="2937463"/>
                    </a:cubicBezTo>
                    <a:cubicBezTo>
                      <a:pt x="479965" y="2941844"/>
                      <a:pt x="372809" y="2947559"/>
                      <a:pt x="265747" y="2953750"/>
                    </a:cubicBezTo>
                    <a:cubicBezTo>
                      <a:pt x="251841" y="2954512"/>
                      <a:pt x="244030" y="2952417"/>
                      <a:pt x="243459" y="2937558"/>
                    </a:cubicBezTo>
                    <a:cubicBezTo>
                      <a:pt x="235744" y="2929176"/>
                      <a:pt x="235458" y="2918603"/>
                      <a:pt x="234696" y="2908030"/>
                    </a:cubicBezTo>
                    <a:cubicBezTo>
                      <a:pt x="224314" y="2764679"/>
                      <a:pt x="216694" y="2621137"/>
                      <a:pt x="206978" y="2477786"/>
                    </a:cubicBezTo>
                    <a:cubicBezTo>
                      <a:pt x="201073" y="2390823"/>
                      <a:pt x="195644" y="2303764"/>
                      <a:pt x="191167" y="2216610"/>
                    </a:cubicBezTo>
                    <a:cubicBezTo>
                      <a:pt x="190405" y="2202037"/>
                      <a:pt x="188404" y="2187655"/>
                      <a:pt x="187547" y="2173177"/>
                    </a:cubicBezTo>
                    <a:cubicBezTo>
                      <a:pt x="183452" y="2137458"/>
                      <a:pt x="196501" y="2108311"/>
                      <a:pt x="217170" y="2079260"/>
                    </a:cubicBezTo>
                    <a:cubicBezTo>
                      <a:pt x="340900" y="1905619"/>
                      <a:pt x="464248" y="1731502"/>
                      <a:pt x="587216" y="1557385"/>
                    </a:cubicBezTo>
                    <a:cubicBezTo>
                      <a:pt x="632174" y="1493663"/>
                      <a:pt x="677228" y="1430036"/>
                      <a:pt x="719614" y="1368885"/>
                    </a:cubicBezTo>
                    <a:cubicBezTo>
                      <a:pt x="665512" y="1415844"/>
                      <a:pt x="606171" y="1461850"/>
                      <a:pt x="548449" y="1509760"/>
                    </a:cubicBezTo>
                    <a:cubicBezTo>
                      <a:pt x="478822" y="1567482"/>
                      <a:pt x="408908" y="1624917"/>
                      <a:pt x="339280" y="1682639"/>
                    </a:cubicBezTo>
                    <a:cubicBezTo>
                      <a:pt x="327470" y="1692450"/>
                      <a:pt x="315468" y="1702070"/>
                      <a:pt x="302800" y="1710738"/>
                    </a:cubicBezTo>
                    <a:cubicBezTo>
                      <a:pt x="287084" y="1721406"/>
                      <a:pt x="279559" y="1718453"/>
                      <a:pt x="275749" y="1699975"/>
                    </a:cubicBezTo>
                    <a:cubicBezTo>
                      <a:pt x="264700" y="1647111"/>
                      <a:pt x="255270" y="1593866"/>
                      <a:pt x="245745" y="1540717"/>
                    </a:cubicBezTo>
                    <a:cubicBezTo>
                      <a:pt x="234029" y="1475756"/>
                      <a:pt x="223361" y="1410510"/>
                      <a:pt x="210407" y="1345740"/>
                    </a:cubicBezTo>
                    <a:cubicBezTo>
                      <a:pt x="205835" y="1322880"/>
                      <a:pt x="202597" y="1299639"/>
                      <a:pt x="198691" y="1276588"/>
                    </a:cubicBezTo>
                    <a:cubicBezTo>
                      <a:pt x="194501" y="1251728"/>
                      <a:pt x="202311" y="1240774"/>
                      <a:pt x="228790" y="1227915"/>
                    </a:cubicBezTo>
                    <a:cubicBezTo>
                      <a:pt x="303752" y="1191720"/>
                      <a:pt x="378523" y="1155144"/>
                      <a:pt x="452914" y="1117997"/>
                    </a:cubicBezTo>
                    <a:cubicBezTo>
                      <a:pt x="524447" y="1082278"/>
                      <a:pt x="597503" y="1049798"/>
                      <a:pt x="668750" y="1013508"/>
                    </a:cubicBezTo>
                    <a:cubicBezTo>
                      <a:pt x="681419" y="1007031"/>
                      <a:pt x="695706" y="1005983"/>
                      <a:pt x="708184" y="999411"/>
                    </a:cubicBezTo>
                    <a:cubicBezTo>
                      <a:pt x="752570" y="985409"/>
                      <a:pt x="791909" y="960834"/>
                      <a:pt x="833342" y="939784"/>
                    </a:cubicBezTo>
                    <a:cubicBezTo>
                      <a:pt x="776669" y="935498"/>
                      <a:pt x="720852" y="942070"/>
                      <a:pt x="664940" y="944832"/>
                    </a:cubicBezTo>
                    <a:cubicBezTo>
                      <a:pt x="526066" y="951690"/>
                      <a:pt x="387287" y="959501"/>
                      <a:pt x="248507" y="966930"/>
                    </a:cubicBezTo>
                    <a:cubicBezTo>
                      <a:pt x="200120" y="969502"/>
                      <a:pt x="151638" y="971883"/>
                      <a:pt x="103346" y="975408"/>
                    </a:cubicBezTo>
                    <a:cubicBezTo>
                      <a:pt x="89535" y="976360"/>
                      <a:pt x="83725" y="973979"/>
                      <a:pt x="81724" y="958453"/>
                    </a:cubicBezTo>
                    <a:cubicBezTo>
                      <a:pt x="66865" y="844058"/>
                      <a:pt x="50863" y="729853"/>
                      <a:pt x="35147" y="615648"/>
                    </a:cubicBezTo>
                    <a:cubicBezTo>
                      <a:pt x="24194" y="536591"/>
                      <a:pt x="13049" y="457533"/>
                      <a:pt x="2191" y="378381"/>
                    </a:cubicBezTo>
                    <a:cubicBezTo>
                      <a:pt x="857" y="368856"/>
                      <a:pt x="857" y="359140"/>
                      <a:pt x="0" y="345996"/>
                    </a:cubicBezTo>
                    <a:cubicBezTo>
                      <a:pt x="42481" y="360569"/>
                      <a:pt x="82963" y="374285"/>
                      <a:pt x="123349" y="388287"/>
                    </a:cubicBezTo>
                    <a:cubicBezTo>
                      <a:pt x="323279" y="457914"/>
                      <a:pt x="523208" y="527733"/>
                      <a:pt x="723138" y="597456"/>
                    </a:cubicBezTo>
                    <a:cubicBezTo>
                      <a:pt x="832485" y="635651"/>
                      <a:pt x="941832" y="674132"/>
                      <a:pt x="1051370" y="711756"/>
                    </a:cubicBezTo>
                    <a:cubicBezTo>
                      <a:pt x="1080135" y="721662"/>
                      <a:pt x="1110806" y="715947"/>
                      <a:pt x="1140523" y="717185"/>
                    </a:cubicBezTo>
                    <a:cubicBezTo>
                      <a:pt x="1216152" y="720423"/>
                      <a:pt x="1215866" y="719090"/>
                      <a:pt x="1269873" y="665845"/>
                    </a:cubicBezTo>
                    <a:cubicBezTo>
                      <a:pt x="1443418" y="494586"/>
                      <a:pt x="1617250" y="323612"/>
                      <a:pt x="1791081" y="152638"/>
                    </a:cubicBezTo>
                    <a:cubicBezTo>
                      <a:pt x="1804892" y="139113"/>
                      <a:pt x="1820989" y="127302"/>
                      <a:pt x="1832229" y="111966"/>
                    </a:cubicBezTo>
                    <a:cubicBezTo>
                      <a:pt x="1871567" y="58055"/>
                      <a:pt x="1927003" y="36147"/>
                      <a:pt x="1990249" y="25956"/>
                    </a:cubicBezTo>
                    <a:cubicBezTo>
                      <a:pt x="2025968" y="20145"/>
                      <a:pt x="2061115" y="10525"/>
                      <a:pt x="2096262" y="1572"/>
                    </a:cubicBezTo>
                    <a:cubicBezTo>
                      <a:pt x="2111311" y="-2238"/>
                      <a:pt x="2118932" y="238"/>
                      <a:pt x="2124933" y="16145"/>
                    </a:cubicBezTo>
                    <a:cubicBezTo>
                      <a:pt x="2198561" y="211217"/>
                      <a:pt x="2272856" y="406098"/>
                      <a:pt x="2347341" y="600789"/>
                    </a:cubicBezTo>
                    <a:cubicBezTo>
                      <a:pt x="2353056" y="615839"/>
                      <a:pt x="2351913" y="626507"/>
                      <a:pt x="2340007" y="638889"/>
                    </a:cubicBezTo>
                    <a:cubicBezTo>
                      <a:pt x="2295239" y="685371"/>
                      <a:pt x="2250377" y="731853"/>
                      <a:pt x="2208657" y="780907"/>
                    </a:cubicBezTo>
                    <a:cubicBezTo>
                      <a:pt x="2188655" y="804339"/>
                      <a:pt x="2162937" y="805767"/>
                      <a:pt x="2137791" y="810625"/>
                    </a:cubicBezTo>
                    <a:cubicBezTo>
                      <a:pt x="2022348" y="833295"/>
                      <a:pt x="1906619" y="854821"/>
                      <a:pt x="1790986" y="876729"/>
                    </a:cubicBezTo>
                    <a:cubicBezTo>
                      <a:pt x="1663446" y="900827"/>
                      <a:pt x="1535906" y="924925"/>
                      <a:pt x="1408462" y="948928"/>
                    </a:cubicBezTo>
                    <a:cubicBezTo>
                      <a:pt x="1392364" y="960739"/>
                      <a:pt x="1395699" y="970455"/>
                      <a:pt x="1409033" y="983409"/>
                    </a:cubicBezTo>
                    <a:cubicBezTo>
                      <a:pt x="1476375" y="1048655"/>
                      <a:pt x="1542383" y="1115235"/>
                      <a:pt x="1610677" y="1179433"/>
                    </a:cubicBezTo>
                    <a:cubicBezTo>
                      <a:pt x="1701927" y="1265254"/>
                      <a:pt x="1789748" y="1354503"/>
                      <a:pt x="1880235" y="1441180"/>
                    </a:cubicBezTo>
                    <a:cubicBezTo>
                      <a:pt x="1902143" y="1462230"/>
                      <a:pt x="1903000" y="1471755"/>
                      <a:pt x="1880045" y="1492806"/>
                    </a:cubicBezTo>
                    <a:cubicBezTo>
                      <a:pt x="1821656" y="1546336"/>
                      <a:pt x="1759458" y="1595390"/>
                      <a:pt x="1699546" y="1647111"/>
                    </a:cubicBezTo>
                    <a:cubicBezTo>
                      <a:pt x="1639634" y="1698927"/>
                      <a:pt x="1578293" y="1748933"/>
                      <a:pt x="1519333" y="1801892"/>
                    </a:cubicBezTo>
                    <a:cubicBezTo>
                      <a:pt x="1501902" y="1817513"/>
                      <a:pt x="1482947" y="1831419"/>
                      <a:pt x="1465136" y="1846659"/>
                    </a:cubicBezTo>
                    <a:cubicBezTo>
                      <a:pt x="1444752" y="1864185"/>
                      <a:pt x="1430084" y="1860090"/>
                      <a:pt x="1421606" y="1834467"/>
                    </a:cubicBezTo>
                    <a:cubicBezTo>
                      <a:pt x="1393507" y="1749314"/>
                      <a:pt x="1363218" y="1664827"/>
                      <a:pt x="1333405" y="1580245"/>
                    </a:cubicBezTo>
                    <a:cubicBezTo>
                      <a:pt x="1274445" y="1412605"/>
                      <a:pt x="1218152" y="1244013"/>
                      <a:pt x="1152811" y="1078659"/>
                    </a:cubicBezTo>
                    <a:cubicBezTo>
                      <a:pt x="1148048" y="1066657"/>
                      <a:pt x="1142524" y="1055037"/>
                      <a:pt x="1134999" y="1041702"/>
                    </a:cubicBezTo>
                    <a:cubicBezTo>
                      <a:pt x="1098614" y="1123902"/>
                      <a:pt x="1062514" y="1204579"/>
                      <a:pt x="1027843" y="1285732"/>
                    </a:cubicBezTo>
                    <a:cubicBezTo>
                      <a:pt x="981837" y="1393460"/>
                      <a:pt x="934022" y="1500330"/>
                      <a:pt x="887063" y="1607677"/>
                    </a:cubicBezTo>
                    <a:cubicBezTo>
                      <a:pt x="830389" y="1737217"/>
                      <a:pt x="773716" y="1866852"/>
                      <a:pt x="717423" y="1996583"/>
                    </a:cubicBezTo>
                    <a:cubicBezTo>
                      <a:pt x="710374" y="2012871"/>
                      <a:pt x="703802" y="2029444"/>
                      <a:pt x="695420" y="2045160"/>
                    </a:cubicBezTo>
                    <a:cubicBezTo>
                      <a:pt x="676465" y="2080689"/>
                      <a:pt x="664273" y="2117741"/>
                      <a:pt x="667798" y="2158794"/>
                    </a:cubicBezTo>
                    <a:cubicBezTo>
                      <a:pt x="665893" y="2199085"/>
                      <a:pt x="662083" y="2239185"/>
                      <a:pt x="660178" y="2279380"/>
                    </a:cubicBezTo>
                    <a:cubicBezTo>
                      <a:pt x="655320" y="2381488"/>
                      <a:pt x="648557" y="2483596"/>
                      <a:pt x="643223" y="2585609"/>
                    </a:cubicBezTo>
                    <a:cubicBezTo>
                      <a:pt x="639318" y="2659618"/>
                      <a:pt x="632270" y="2733437"/>
                      <a:pt x="631698" y="2807541"/>
                    </a:cubicBezTo>
                    <a:cubicBezTo>
                      <a:pt x="631507" y="2835069"/>
                      <a:pt x="627888" y="2862215"/>
                      <a:pt x="625888" y="2889456"/>
                    </a:cubicBezTo>
                    <a:cubicBezTo>
                      <a:pt x="625316" y="2897077"/>
                      <a:pt x="623792" y="2904125"/>
                      <a:pt x="617887" y="290936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0F84EDD-3579-4FC4-8533-7086FEDB7983}"/>
                  </a:ext>
                </a:extLst>
              </p:cNvPr>
              <p:cNvSpPr/>
              <p:nvPr/>
            </p:nvSpPr>
            <p:spPr>
              <a:xfrm>
                <a:off x="4118769" y="2377996"/>
                <a:ext cx="838612" cy="522984"/>
              </a:xfrm>
              <a:custGeom>
                <a:avLst/>
                <a:gdLst>
                  <a:gd name="connsiteX0" fmla="*/ 1826 w 2014972"/>
                  <a:gd name="connsiteY0" fmla="*/ 1246631 h 1256598"/>
                  <a:gd name="connsiteX1" fmla="*/ 30877 w 2014972"/>
                  <a:gd name="connsiteY1" fmla="*/ 1134236 h 1256598"/>
                  <a:gd name="connsiteX2" fmla="*/ 224520 w 2014972"/>
                  <a:gd name="connsiteY2" fmla="*/ 692562 h 1256598"/>
                  <a:gd name="connsiteX3" fmla="*/ 380349 w 2014972"/>
                  <a:gd name="connsiteY3" fmla="*/ 334707 h 1256598"/>
                  <a:gd name="connsiteX4" fmla="*/ 473218 w 2014972"/>
                  <a:gd name="connsiteY4" fmla="*/ 125062 h 1256598"/>
                  <a:gd name="connsiteX5" fmla="*/ 513223 w 2014972"/>
                  <a:gd name="connsiteY5" fmla="*/ 207263 h 1256598"/>
                  <a:gd name="connsiteX6" fmla="*/ 616855 w 2014972"/>
                  <a:gd name="connsiteY6" fmla="*/ 491584 h 1256598"/>
                  <a:gd name="connsiteX7" fmla="*/ 759063 w 2014972"/>
                  <a:gd name="connsiteY7" fmla="*/ 903921 h 1256598"/>
                  <a:gd name="connsiteX8" fmla="*/ 764112 w 2014972"/>
                  <a:gd name="connsiteY8" fmla="*/ 914875 h 1256598"/>
                  <a:gd name="connsiteX9" fmla="*/ 815547 w 2014972"/>
                  <a:gd name="connsiteY9" fmla="*/ 925638 h 1256598"/>
                  <a:gd name="connsiteX10" fmla="*/ 1147588 w 2014972"/>
                  <a:gd name="connsiteY10" fmla="*/ 642174 h 1256598"/>
                  <a:gd name="connsiteX11" fmla="*/ 1222264 w 2014972"/>
                  <a:gd name="connsiteY11" fmla="*/ 578547 h 1256598"/>
                  <a:gd name="connsiteX12" fmla="*/ 1223598 w 2014972"/>
                  <a:gd name="connsiteY12" fmla="*/ 549877 h 1256598"/>
                  <a:gd name="connsiteX13" fmla="*/ 870316 w 2014972"/>
                  <a:gd name="connsiteY13" fmla="*/ 207453 h 1256598"/>
                  <a:gd name="connsiteX14" fmla="*/ 725059 w 2014972"/>
                  <a:gd name="connsiteY14" fmla="*/ 54291 h 1256598"/>
                  <a:gd name="connsiteX15" fmla="*/ 748491 w 2014972"/>
                  <a:gd name="connsiteY15" fmla="*/ 45719 h 1256598"/>
                  <a:gd name="connsiteX16" fmla="*/ 861552 w 2014972"/>
                  <a:gd name="connsiteY16" fmla="*/ 42290 h 1256598"/>
                  <a:gd name="connsiteX17" fmla="*/ 1047576 w 2014972"/>
                  <a:gd name="connsiteY17" fmla="*/ 29812 h 1256598"/>
                  <a:gd name="connsiteX18" fmla="*/ 1407716 w 2014972"/>
                  <a:gd name="connsiteY18" fmla="*/ 6190 h 1256598"/>
                  <a:gd name="connsiteX19" fmla="*/ 1497156 w 2014972"/>
                  <a:gd name="connsiteY19" fmla="*/ 189 h 1256598"/>
                  <a:gd name="connsiteX20" fmla="*/ 1522397 w 2014972"/>
                  <a:gd name="connsiteY20" fmla="*/ 20097 h 1256598"/>
                  <a:gd name="connsiteX21" fmla="*/ 1753664 w 2014972"/>
                  <a:gd name="connsiteY21" fmla="*/ 555973 h 1256598"/>
                  <a:gd name="connsiteX22" fmla="*/ 2010363 w 2014972"/>
                  <a:gd name="connsiteY22" fmla="*/ 1149476 h 1256598"/>
                  <a:gd name="connsiteX23" fmla="*/ 1995409 w 2014972"/>
                  <a:gd name="connsiteY23" fmla="*/ 1174431 h 1256598"/>
                  <a:gd name="connsiteX24" fmla="*/ 1816148 w 2014972"/>
                  <a:gd name="connsiteY24" fmla="*/ 1179765 h 1256598"/>
                  <a:gd name="connsiteX25" fmla="*/ 1808718 w 2014972"/>
                  <a:gd name="connsiteY25" fmla="*/ 1152905 h 1256598"/>
                  <a:gd name="connsiteX26" fmla="*/ 1793574 w 2014972"/>
                  <a:gd name="connsiteY26" fmla="*/ 1092707 h 1256598"/>
                  <a:gd name="connsiteX27" fmla="*/ 1665939 w 2014972"/>
                  <a:gd name="connsiteY27" fmla="*/ 836865 h 1256598"/>
                  <a:gd name="connsiteX28" fmla="*/ 1654985 w 2014972"/>
                  <a:gd name="connsiteY28" fmla="*/ 821244 h 1256598"/>
                  <a:gd name="connsiteX29" fmla="*/ 1627934 w 2014972"/>
                  <a:gd name="connsiteY29" fmla="*/ 767809 h 1256598"/>
                  <a:gd name="connsiteX30" fmla="*/ 1505919 w 2014972"/>
                  <a:gd name="connsiteY30" fmla="*/ 460056 h 1256598"/>
                  <a:gd name="connsiteX31" fmla="*/ 1450769 w 2014972"/>
                  <a:gd name="connsiteY31" fmla="*/ 320610 h 1256598"/>
                  <a:gd name="connsiteX32" fmla="*/ 1440291 w 2014972"/>
                  <a:gd name="connsiteY32" fmla="*/ 305942 h 1256598"/>
                  <a:gd name="connsiteX33" fmla="*/ 1416765 w 2014972"/>
                  <a:gd name="connsiteY33" fmla="*/ 360044 h 1256598"/>
                  <a:gd name="connsiteX34" fmla="*/ 1313514 w 2014972"/>
                  <a:gd name="connsiteY34" fmla="*/ 623505 h 1256598"/>
                  <a:gd name="connsiteX35" fmla="*/ 1211787 w 2014972"/>
                  <a:gd name="connsiteY35" fmla="*/ 884967 h 1256598"/>
                  <a:gd name="connsiteX36" fmla="*/ 1179307 w 2014972"/>
                  <a:gd name="connsiteY36" fmla="*/ 972406 h 1256598"/>
                  <a:gd name="connsiteX37" fmla="*/ 1162066 w 2014972"/>
                  <a:gd name="connsiteY37" fmla="*/ 991170 h 1256598"/>
                  <a:gd name="connsiteX38" fmla="*/ 1040623 w 2014972"/>
                  <a:gd name="connsiteY38" fmla="*/ 1198244 h 1256598"/>
                  <a:gd name="connsiteX39" fmla="*/ 989378 w 2014972"/>
                  <a:gd name="connsiteY39" fmla="*/ 1227486 h 1256598"/>
                  <a:gd name="connsiteX40" fmla="*/ 635905 w 2014972"/>
                  <a:gd name="connsiteY40" fmla="*/ 1237677 h 1256598"/>
                  <a:gd name="connsiteX41" fmla="*/ 306626 w 2014972"/>
                  <a:gd name="connsiteY41" fmla="*/ 1247679 h 1256598"/>
                  <a:gd name="connsiteX42" fmla="*/ 37926 w 2014972"/>
                  <a:gd name="connsiteY42" fmla="*/ 1256061 h 1256598"/>
                  <a:gd name="connsiteX43" fmla="*/ 1826 w 2014972"/>
                  <a:gd name="connsiteY43" fmla="*/ 1246631 h 1256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014972" h="1256598">
                    <a:moveTo>
                      <a:pt x="1826" y="1246631"/>
                    </a:moveTo>
                    <a:cubicBezTo>
                      <a:pt x="-6461" y="1204530"/>
                      <a:pt x="15256" y="1170050"/>
                      <a:pt x="30877" y="1134236"/>
                    </a:cubicBezTo>
                    <a:cubicBezTo>
                      <a:pt x="95266" y="986884"/>
                      <a:pt x="160131" y="839818"/>
                      <a:pt x="224520" y="692562"/>
                    </a:cubicBezTo>
                    <a:cubicBezTo>
                      <a:pt x="276622" y="573309"/>
                      <a:pt x="328248" y="453865"/>
                      <a:pt x="380349" y="334707"/>
                    </a:cubicBezTo>
                    <a:cubicBezTo>
                      <a:pt x="410734" y="265270"/>
                      <a:pt x="441690" y="196119"/>
                      <a:pt x="473218" y="125062"/>
                    </a:cubicBezTo>
                    <a:cubicBezTo>
                      <a:pt x="495411" y="149541"/>
                      <a:pt x="502746" y="179640"/>
                      <a:pt x="513223" y="207263"/>
                    </a:cubicBezTo>
                    <a:cubicBezTo>
                      <a:pt x="549037" y="301560"/>
                      <a:pt x="583422" y="396429"/>
                      <a:pt x="616855" y="491584"/>
                    </a:cubicBezTo>
                    <a:cubicBezTo>
                      <a:pt x="664956" y="628744"/>
                      <a:pt x="711724" y="766476"/>
                      <a:pt x="759063" y="903921"/>
                    </a:cubicBezTo>
                    <a:cubicBezTo>
                      <a:pt x="760397" y="907731"/>
                      <a:pt x="762588" y="911160"/>
                      <a:pt x="764112" y="914875"/>
                    </a:cubicBezTo>
                    <a:cubicBezTo>
                      <a:pt x="780876" y="956023"/>
                      <a:pt x="780590" y="955642"/>
                      <a:pt x="815547" y="925638"/>
                    </a:cubicBezTo>
                    <a:cubicBezTo>
                      <a:pt x="926037" y="830960"/>
                      <a:pt x="1036908" y="736662"/>
                      <a:pt x="1147588" y="642174"/>
                    </a:cubicBezTo>
                    <a:cubicBezTo>
                      <a:pt x="1172448" y="620934"/>
                      <a:pt x="1197023" y="599407"/>
                      <a:pt x="1222264" y="578547"/>
                    </a:cubicBezTo>
                    <a:cubicBezTo>
                      <a:pt x="1233980" y="568832"/>
                      <a:pt x="1235599" y="561402"/>
                      <a:pt x="1223598" y="549877"/>
                    </a:cubicBezTo>
                    <a:cubicBezTo>
                      <a:pt x="1105488" y="436149"/>
                      <a:pt x="987092" y="322611"/>
                      <a:pt x="870316" y="207453"/>
                    </a:cubicBezTo>
                    <a:cubicBezTo>
                      <a:pt x="820214" y="158114"/>
                      <a:pt x="773732" y="105250"/>
                      <a:pt x="725059" y="54291"/>
                    </a:cubicBezTo>
                    <a:cubicBezTo>
                      <a:pt x="727821" y="51624"/>
                      <a:pt x="737156" y="46481"/>
                      <a:pt x="748491" y="45719"/>
                    </a:cubicBezTo>
                    <a:cubicBezTo>
                      <a:pt x="786400" y="53053"/>
                      <a:pt x="823834" y="43433"/>
                      <a:pt x="861552" y="42290"/>
                    </a:cubicBezTo>
                    <a:cubicBezTo>
                      <a:pt x="923655" y="40290"/>
                      <a:pt x="985568" y="33908"/>
                      <a:pt x="1047576" y="29812"/>
                    </a:cubicBezTo>
                    <a:cubicBezTo>
                      <a:pt x="1167591" y="21811"/>
                      <a:pt x="1287701" y="14096"/>
                      <a:pt x="1407716" y="6190"/>
                    </a:cubicBezTo>
                    <a:cubicBezTo>
                      <a:pt x="1437529" y="4285"/>
                      <a:pt x="1467438" y="3333"/>
                      <a:pt x="1497156" y="189"/>
                    </a:cubicBezTo>
                    <a:cubicBezTo>
                      <a:pt x="1513729" y="-1525"/>
                      <a:pt x="1517444" y="8667"/>
                      <a:pt x="1522397" y="20097"/>
                    </a:cubicBezTo>
                    <a:cubicBezTo>
                      <a:pt x="1599359" y="198786"/>
                      <a:pt x="1676511" y="377379"/>
                      <a:pt x="1753664" y="555973"/>
                    </a:cubicBezTo>
                    <a:cubicBezTo>
                      <a:pt x="1839103" y="753903"/>
                      <a:pt x="1924352" y="951832"/>
                      <a:pt x="2010363" y="1149476"/>
                    </a:cubicBezTo>
                    <a:cubicBezTo>
                      <a:pt x="2018554" y="1168240"/>
                      <a:pt x="2017125" y="1174146"/>
                      <a:pt x="1995409" y="1174431"/>
                    </a:cubicBezTo>
                    <a:cubicBezTo>
                      <a:pt x="1935687" y="1175289"/>
                      <a:pt x="1875869" y="1177860"/>
                      <a:pt x="1816148" y="1179765"/>
                    </a:cubicBezTo>
                    <a:cubicBezTo>
                      <a:pt x="1807290" y="1172622"/>
                      <a:pt x="1808242" y="1162335"/>
                      <a:pt x="1808718" y="1152905"/>
                    </a:cubicBezTo>
                    <a:cubicBezTo>
                      <a:pt x="1809861" y="1131093"/>
                      <a:pt x="1803289" y="1111852"/>
                      <a:pt x="1793574" y="1092707"/>
                    </a:cubicBezTo>
                    <a:cubicBezTo>
                      <a:pt x="1750616" y="1007649"/>
                      <a:pt x="1707658" y="922590"/>
                      <a:pt x="1665939" y="836865"/>
                    </a:cubicBezTo>
                    <a:cubicBezTo>
                      <a:pt x="1663081" y="831055"/>
                      <a:pt x="1660891" y="824864"/>
                      <a:pt x="1654985" y="821244"/>
                    </a:cubicBezTo>
                    <a:cubicBezTo>
                      <a:pt x="1639745" y="806576"/>
                      <a:pt x="1634697" y="786383"/>
                      <a:pt x="1627934" y="767809"/>
                    </a:cubicBezTo>
                    <a:cubicBezTo>
                      <a:pt x="1590596" y="663891"/>
                      <a:pt x="1549353" y="561498"/>
                      <a:pt x="1505919" y="460056"/>
                    </a:cubicBezTo>
                    <a:cubicBezTo>
                      <a:pt x="1486297" y="414146"/>
                      <a:pt x="1472105" y="365949"/>
                      <a:pt x="1450769" y="320610"/>
                    </a:cubicBezTo>
                    <a:cubicBezTo>
                      <a:pt x="1448483" y="315657"/>
                      <a:pt x="1447911" y="309466"/>
                      <a:pt x="1440291" y="305942"/>
                    </a:cubicBezTo>
                    <a:cubicBezTo>
                      <a:pt x="1432385" y="324039"/>
                      <a:pt x="1423337" y="341565"/>
                      <a:pt x="1416765" y="360044"/>
                    </a:cubicBezTo>
                    <a:cubicBezTo>
                      <a:pt x="1385142" y="448912"/>
                      <a:pt x="1347994" y="535685"/>
                      <a:pt x="1313514" y="623505"/>
                    </a:cubicBezTo>
                    <a:cubicBezTo>
                      <a:pt x="1279414" y="710564"/>
                      <a:pt x="1243505" y="796956"/>
                      <a:pt x="1211787" y="884967"/>
                    </a:cubicBezTo>
                    <a:cubicBezTo>
                      <a:pt x="1201309" y="914113"/>
                      <a:pt x="1195023" y="945069"/>
                      <a:pt x="1179307" y="972406"/>
                    </a:cubicBezTo>
                    <a:cubicBezTo>
                      <a:pt x="1168734" y="974216"/>
                      <a:pt x="1166448" y="983836"/>
                      <a:pt x="1162066" y="991170"/>
                    </a:cubicBezTo>
                    <a:cubicBezTo>
                      <a:pt x="1121109" y="1059941"/>
                      <a:pt x="1081294" y="1129283"/>
                      <a:pt x="1040623" y="1198244"/>
                    </a:cubicBezTo>
                    <a:cubicBezTo>
                      <a:pt x="1028526" y="1218818"/>
                      <a:pt x="1012714" y="1226628"/>
                      <a:pt x="989378" y="1227486"/>
                    </a:cubicBezTo>
                    <a:cubicBezTo>
                      <a:pt x="871554" y="1231962"/>
                      <a:pt x="753729" y="1234439"/>
                      <a:pt x="635905" y="1237677"/>
                    </a:cubicBezTo>
                    <a:cubicBezTo>
                      <a:pt x="526177" y="1240725"/>
                      <a:pt x="416354" y="1243107"/>
                      <a:pt x="306626" y="1247679"/>
                    </a:cubicBezTo>
                    <a:cubicBezTo>
                      <a:pt x="217091" y="1251489"/>
                      <a:pt x="127461" y="1250155"/>
                      <a:pt x="37926" y="1256061"/>
                    </a:cubicBezTo>
                    <a:cubicBezTo>
                      <a:pt x="25353" y="1256918"/>
                      <a:pt x="11637" y="1258251"/>
                      <a:pt x="1826" y="12466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5B5393-5741-460C-8158-26ED9C6E0D9B}"/>
                  </a:ext>
                </a:extLst>
              </p:cNvPr>
              <p:cNvSpPr/>
              <p:nvPr/>
            </p:nvSpPr>
            <p:spPr>
              <a:xfrm>
                <a:off x="3692781" y="2417994"/>
                <a:ext cx="458144" cy="494458"/>
              </a:xfrm>
              <a:custGeom>
                <a:avLst/>
                <a:gdLst>
                  <a:gd name="connsiteX0" fmla="*/ 1072039 w 1100804"/>
                  <a:gd name="connsiteY0" fmla="*/ 0 h 1188058"/>
                  <a:gd name="connsiteX1" fmla="*/ 879062 w 1100804"/>
                  <a:gd name="connsiteY1" fmla="*/ 95536 h 1188058"/>
                  <a:gd name="connsiteX2" fmla="*/ 677608 w 1100804"/>
                  <a:gd name="connsiteY2" fmla="*/ 195167 h 1188058"/>
                  <a:gd name="connsiteX3" fmla="*/ 587026 w 1100804"/>
                  <a:gd name="connsiteY3" fmla="*/ 238887 h 1188058"/>
                  <a:gd name="connsiteX4" fmla="*/ 568452 w 1100804"/>
                  <a:gd name="connsiteY4" fmla="*/ 272987 h 1188058"/>
                  <a:gd name="connsiteX5" fmla="*/ 604075 w 1100804"/>
                  <a:gd name="connsiteY5" fmla="*/ 462439 h 1188058"/>
                  <a:gd name="connsiteX6" fmla="*/ 626364 w 1100804"/>
                  <a:gd name="connsiteY6" fmla="*/ 590836 h 1188058"/>
                  <a:gd name="connsiteX7" fmla="*/ 646366 w 1100804"/>
                  <a:gd name="connsiteY7" fmla="*/ 702088 h 1188058"/>
                  <a:gd name="connsiteX8" fmla="*/ 664178 w 1100804"/>
                  <a:gd name="connsiteY8" fmla="*/ 704945 h 1188058"/>
                  <a:gd name="connsiteX9" fmla="*/ 801433 w 1100804"/>
                  <a:gd name="connsiteY9" fmla="*/ 592265 h 1188058"/>
                  <a:gd name="connsiteX10" fmla="*/ 1100804 w 1100804"/>
                  <a:gd name="connsiteY10" fmla="*/ 349187 h 1188058"/>
                  <a:gd name="connsiteX11" fmla="*/ 1068705 w 1100804"/>
                  <a:gd name="connsiteY11" fmla="*/ 403193 h 1188058"/>
                  <a:gd name="connsiteX12" fmla="*/ 725614 w 1100804"/>
                  <a:gd name="connsiteY12" fmla="*/ 888587 h 1188058"/>
                  <a:gd name="connsiteX13" fmla="*/ 570071 w 1100804"/>
                  <a:gd name="connsiteY13" fmla="*/ 1107186 h 1188058"/>
                  <a:gd name="connsiteX14" fmla="*/ 558451 w 1100804"/>
                  <a:gd name="connsiteY14" fmla="*/ 1164908 h 1188058"/>
                  <a:gd name="connsiteX15" fmla="*/ 525113 w 1100804"/>
                  <a:gd name="connsiteY15" fmla="*/ 1175290 h 1188058"/>
                  <a:gd name="connsiteX16" fmla="*/ 297656 w 1100804"/>
                  <a:gd name="connsiteY16" fmla="*/ 1180814 h 1188058"/>
                  <a:gd name="connsiteX17" fmla="*/ 208407 w 1100804"/>
                  <a:gd name="connsiteY17" fmla="*/ 1186910 h 1188058"/>
                  <a:gd name="connsiteX18" fmla="*/ 190119 w 1100804"/>
                  <a:gd name="connsiteY18" fmla="*/ 1184815 h 1188058"/>
                  <a:gd name="connsiteX19" fmla="*/ 0 w 1100804"/>
                  <a:gd name="connsiteY19" fmla="*/ 1184815 h 1188058"/>
                  <a:gd name="connsiteX20" fmla="*/ 41529 w 1100804"/>
                  <a:gd name="connsiteY20" fmla="*/ 1086231 h 1188058"/>
                  <a:gd name="connsiteX21" fmla="*/ 470535 w 1100804"/>
                  <a:gd name="connsiteY21" fmla="*/ 76581 h 1188058"/>
                  <a:gd name="connsiteX22" fmla="*/ 528161 w 1100804"/>
                  <a:gd name="connsiteY22" fmla="*/ 33242 h 1188058"/>
                  <a:gd name="connsiteX23" fmla="*/ 898017 w 1100804"/>
                  <a:gd name="connsiteY23" fmla="*/ 10573 h 1188058"/>
                  <a:gd name="connsiteX24" fmla="*/ 1072039 w 1100804"/>
                  <a:gd name="connsiteY24" fmla="*/ 0 h 118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00804" h="1188058">
                    <a:moveTo>
                      <a:pt x="1072039" y="0"/>
                    </a:moveTo>
                    <a:cubicBezTo>
                      <a:pt x="1009555" y="35624"/>
                      <a:pt x="944023" y="64960"/>
                      <a:pt x="879062" y="95536"/>
                    </a:cubicBezTo>
                    <a:cubicBezTo>
                      <a:pt x="811244" y="127349"/>
                      <a:pt x="744760" y="161925"/>
                      <a:pt x="677608" y="195167"/>
                    </a:cubicBezTo>
                    <a:cubicBezTo>
                      <a:pt x="647605" y="210026"/>
                      <a:pt x="617601" y="225076"/>
                      <a:pt x="587026" y="238887"/>
                    </a:cubicBezTo>
                    <a:cubicBezTo>
                      <a:pt x="571309" y="246031"/>
                      <a:pt x="565213" y="256223"/>
                      <a:pt x="568452" y="272987"/>
                    </a:cubicBezTo>
                    <a:cubicBezTo>
                      <a:pt x="580454" y="336137"/>
                      <a:pt x="592455" y="399193"/>
                      <a:pt x="604075" y="462439"/>
                    </a:cubicBezTo>
                    <a:cubicBezTo>
                      <a:pt x="611886" y="505111"/>
                      <a:pt x="618839" y="548069"/>
                      <a:pt x="626364" y="590836"/>
                    </a:cubicBezTo>
                    <a:cubicBezTo>
                      <a:pt x="632936" y="627983"/>
                      <a:pt x="639794" y="665036"/>
                      <a:pt x="646366" y="702088"/>
                    </a:cubicBezTo>
                    <a:cubicBezTo>
                      <a:pt x="649605" y="720090"/>
                      <a:pt x="658082" y="709898"/>
                      <a:pt x="664178" y="704945"/>
                    </a:cubicBezTo>
                    <a:cubicBezTo>
                      <a:pt x="710089" y="667607"/>
                      <a:pt x="755713" y="629793"/>
                      <a:pt x="801433" y="592265"/>
                    </a:cubicBezTo>
                    <a:cubicBezTo>
                      <a:pt x="900589" y="510826"/>
                      <a:pt x="999839" y="429292"/>
                      <a:pt x="1100804" y="349187"/>
                    </a:cubicBezTo>
                    <a:cubicBezTo>
                      <a:pt x="1095756" y="370713"/>
                      <a:pt x="1080611" y="386239"/>
                      <a:pt x="1068705" y="403193"/>
                    </a:cubicBezTo>
                    <a:cubicBezTo>
                      <a:pt x="954786" y="565309"/>
                      <a:pt x="840105" y="726853"/>
                      <a:pt x="725614" y="888587"/>
                    </a:cubicBezTo>
                    <a:cubicBezTo>
                      <a:pt x="673989" y="961549"/>
                      <a:pt x="622935" y="1035082"/>
                      <a:pt x="570071" y="1107186"/>
                    </a:cubicBezTo>
                    <a:cubicBezTo>
                      <a:pt x="556355" y="1125855"/>
                      <a:pt x="560451" y="1145286"/>
                      <a:pt x="558451" y="1164908"/>
                    </a:cubicBezTo>
                    <a:cubicBezTo>
                      <a:pt x="549688" y="1175861"/>
                      <a:pt x="537115" y="1174909"/>
                      <a:pt x="525113" y="1175290"/>
                    </a:cubicBezTo>
                    <a:cubicBezTo>
                      <a:pt x="449294" y="1177195"/>
                      <a:pt x="373571" y="1181862"/>
                      <a:pt x="297656" y="1180814"/>
                    </a:cubicBezTo>
                    <a:cubicBezTo>
                      <a:pt x="267938" y="1180433"/>
                      <a:pt x="238220" y="1185482"/>
                      <a:pt x="208407" y="1186910"/>
                    </a:cubicBezTo>
                    <a:cubicBezTo>
                      <a:pt x="202216" y="1187196"/>
                      <a:pt x="195643" y="1190339"/>
                      <a:pt x="190119" y="1184815"/>
                    </a:cubicBezTo>
                    <a:cubicBezTo>
                      <a:pt x="127254" y="1184815"/>
                      <a:pt x="64294" y="1184815"/>
                      <a:pt x="0" y="1184815"/>
                    </a:cubicBezTo>
                    <a:cubicBezTo>
                      <a:pt x="12954" y="1154049"/>
                      <a:pt x="27146" y="1120045"/>
                      <a:pt x="41529" y="1086231"/>
                    </a:cubicBezTo>
                    <a:cubicBezTo>
                      <a:pt x="184690" y="749713"/>
                      <a:pt x="328136" y="413385"/>
                      <a:pt x="470535" y="76581"/>
                    </a:cubicBezTo>
                    <a:cubicBezTo>
                      <a:pt x="482251" y="48958"/>
                      <a:pt x="494062" y="34671"/>
                      <a:pt x="528161" y="33242"/>
                    </a:cubicBezTo>
                    <a:cubicBezTo>
                      <a:pt x="651510" y="28385"/>
                      <a:pt x="774763" y="18479"/>
                      <a:pt x="898017" y="10573"/>
                    </a:cubicBezTo>
                    <a:cubicBezTo>
                      <a:pt x="955929" y="6858"/>
                      <a:pt x="1013936" y="3524"/>
                      <a:pt x="10720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AA17428-F79A-4BA0-BD1C-5BBF12B5060E}"/>
                  </a:ext>
                </a:extLst>
              </p:cNvPr>
              <p:cNvSpPr/>
              <p:nvPr/>
            </p:nvSpPr>
            <p:spPr>
              <a:xfrm>
                <a:off x="3771907" y="2902778"/>
                <a:ext cx="173553" cy="331275"/>
              </a:xfrm>
              <a:custGeom>
                <a:avLst/>
                <a:gdLst>
                  <a:gd name="connsiteX0" fmla="*/ 0 w 417004"/>
                  <a:gd name="connsiteY0" fmla="*/ 19812 h 795969"/>
                  <a:gd name="connsiteX1" fmla="*/ 100870 w 417004"/>
                  <a:gd name="connsiteY1" fmla="*/ 7906 h 795969"/>
                  <a:gd name="connsiteX2" fmla="*/ 368332 w 417004"/>
                  <a:gd name="connsiteY2" fmla="*/ 0 h 795969"/>
                  <a:gd name="connsiteX3" fmla="*/ 381953 w 417004"/>
                  <a:gd name="connsiteY3" fmla="*/ 188214 h 795969"/>
                  <a:gd name="connsiteX4" fmla="*/ 416052 w 417004"/>
                  <a:gd name="connsiteY4" fmla="*/ 717518 h 795969"/>
                  <a:gd name="connsiteX5" fmla="*/ 417005 w 417004"/>
                  <a:gd name="connsiteY5" fmla="*/ 773240 h 795969"/>
                  <a:gd name="connsiteX6" fmla="*/ 228124 w 417004"/>
                  <a:gd name="connsiteY6" fmla="*/ 785051 h 795969"/>
                  <a:gd name="connsiteX7" fmla="*/ 79820 w 417004"/>
                  <a:gd name="connsiteY7" fmla="*/ 792575 h 795969"/>
                  <a:gd name="connsiteX8" fmla="*/ 65342 w 417004"/>
                  <a:gd name="connsiteY8" fmla="*/ 793528 h 795969"/>
                  <a:gd name="connsiteX9" fmla="*/ 19812 w 417004"/>
                  <a:gd name="connsiteY9" fmla="*/ 758095 h 795969"/>
                  <a:gd name="connsiteX10" fmla="*/ 19145 w 417004"/>
                  <a:gd name="connsiteY10" fmla="*/ 554736 h 795969"/>
                  <a:gd name="connsiteX11" fmla="*/ 18383 w 417004"/>
                  <a:gd name="connsiteY11" fmla="*/ 327660 h 795969"/>
                  <a:gd name="connsiteX12" fmla="*/ 19240 w 417004"/>
                  <a:gd name="connsiteY12" fmla="*/ 246507 h 795969"/>
                  <a:gd name="connsiteX13" fmla="*/ 9715 w 417004"/>
                  <a:gd name="connsiteY13" fmla="*/ 40957 h 795969"/>
                  <a:gd name="connsiteX14" fmla="*/ 0 w 417004"/>
                  <a:gd name="connsiteY14" fmla="*/ 19812 h 79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7004" h="795969">
                    <a:moveTo>
                      <a:pt x="0" y="19812"/>
                    </a:moveTo>
                    <a:cubicBezTo>
                      <a:pt x="31909" y="2381"/>
                      <a:pt x="67342" y="9715"/>
                      <a:pt x="100870" y="7906"/>
                    </a:cubicBezTo>
                    <a:cubicBezTo>
                      <a:pt x="189929" y="3048"/>
                      <a:pt x="279178" y="2381"/>
                      <a:pt x="368332" y="0"/>
                    </a:cubicBezTo>
                    <a:cubicBezTo>
                      <a:pt x="377285" y="62389"/>
                      <a:pt x="377666" y="125444"/>
                      <a:pt x="381953" y="188214"/>
                    </a:cubicBezTo>
                    <a:cubicBezTo>
                      <a:pt x="393859" y="364617"/>
                      <a:pt x="404908" y="541020"/>
                      <a:pt x="416052" y="717518"/>
                    </a:cubicBezTo>
                    <a:cubicBezTo>
                      <a:pt x="417195" y="735997"/>
                      <a:pt x="416719" y="754666"/>
                      <a:pt x="417005" y="773240"/>
                    </a:cubicBezTo>
                    <a:cubicBezTo>
                      <a:pt x="354425" y="785336"/>
                      <a:pt x="290036" y="775907"/>
                      <a:pt x="228124" y="785051"/>
                    </a:cubicBezTo>
                    <a:cubicBezTo>
                      <a:pt x="178213" y="792385"/>
                      <a:pt x="129064" y="788765"/>
                      <a:pt x="79820" y="792575"/>
                    </a:cubicBezTo>
                    <a:cubicBezTo>
                      <a:pt x="74962" y="792956"/>
                      <a:pt x="69913" y="792290"/>
                      <a:pt x="65342" y="793528"/>
                    </a:cubicBezTo>
                    <a:cubicBezTo>
                      <a:pt x="35528" y="801529"/>
                      <a:pt x="20003" y="789908"/>
                      <a:pt x="19812" y="758095"/>
                    </a:cubicBezTo>
                    <a:cubicBezTo>
                      <a:pt x="19336" y="690277"/>
                      <a:pt x="19336" y="622459"/>
                      <a:pt x="19145" y="554736"/>
                    </a:cubicBezTo>
                    <a:cubicBezTo>
                      <a:pt x="19240" y="479012"/>
                      <a:pt x="21050" y="403193"/>
                      <a:pt x="18383" y="327660"/>
                    </a:cubicBezTo>
                    <a:cubicBezTo>
                      <a:pt x="17431" y="300418"/>
                      <a:pt x="17336" y="273558"/>
                      <a:pt x="19240" y="246507"/>
                    </a:cubicBezTo>
                    <a:cubicBezTo>
                      <a:pt x="24289" y="177641"/>
                      <a:pt x="2762" y="109918"/>
                      <a:pt x="9715" y="40957"/>
                    </a:cubicBezTo>
                    <a:cubicBezTo>
                      <a:pt x="10763" y="31528"/>
                      <a:pt x="4667" y="26194"/>
                      <a:pt x="0" y="198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0BA4700-3003-4629-9A78-EDFD1ADF6A48}"/>
                  </a:ext>
                </a:extLst>
              </p:cNvPr>
              <p:cNvSpPr/>
              <p:nvPr/>
            </p:nvSpPr>
            <p:spPr>
              <a:xfrm>
                <a:off x="4807575" y="2718545"/>
                <a:ext cx="79211" cy="450027"/>
              </a:xfrm>
              <a:custGeom>
                <a:avLst/>
                <a:gdLst>
                  <a:gd name="connsiteX0" fmla="*/ 3768 w 190324"/>
                  <a:gd name="connsiteY0" fmla="*/ 992 h 1081301"/>
                  <a:gd name="connsiteX1" fmla="*/ 14246 w 190324"/>
                  <a:gd name="connsiteY1" fmla="*/ 9945 h 1081301"/>
                  <a:gd name="connsiteX2" fmla="*/ 154835 w 190324"/>
                  <a:gd name="connsiteY2" fmla="*/ 292743 h 1081301"/>
                  <a:gd name="connsiteX3" fmla="*/ 161122 w 190324"/>
                  <a:gd name="connsiteY3" fmla="*/ 361608 h 1081301"/>
                  <a:gd name="connsiteX4" fmla="*/ 179790 w 190324"/>
                  <a:gd name="connsiteY4" fmla="*/ 686887 h 1081301"/>
                  <a:gd name="connsiteX5" fmla="*/ 180362 w 190324"/>
                  <a:gd name="connsiteY5" fmla="*/ 715938 h 1081301"/>
                  <a:gd name="connsiteX6" fmla="*/ 181695 w 190324"/>
                  <a:gd name="connsiteY6" fmla="*/ 812522 h 1081301"/>
                  <a:gd name="connsiteX7" fmla="*/ 189792 w 190324"/>
                  <a:gd name="connsiteY7" fmla="*/ 1014357 h 1081301"/>
                  <a:gd name="connsiteX8" fmla="*/ 144072 w 190324"/>
                  <a:gd name="connsiteY8" fmla="*/ 1070173 h 1081301"/>
                  <a:gd name="connsiteX9" fmla="*/ 61490 w 190324"/>
                  <a:gd name="connsiteY9" fmla="*/ 1081032 h 1081301"/>
                  <a:gd name="connsiteX10" fmla="*/ 44440 w 190324"/>
                  <a:gd name="connsiteY10" fmla="*/ 1064458 h 1081301"/>
                  <a:gd name="connsiteX11" fmla="*/ 43869 w 190324"/>
                  <a:gd name="connsiteY11" fmla="*/ 1006356 h 1081301"/>
                  <a:gd name="connsiteX12" fmla="*/ 39392 w 190324"/>
                  <a:gd name="connsiteY12" fmla="*/ 983591 h 1081301"/>
                  <a:gd name="connsiteX13" fmla="*/ 32915 w 190324"/>
                  <a:gd name="connsiteY13" fmla="*/ 972161 h 1081301"/>
                  <a:gd name="connsiteX14" fmla="*/ 27581 w 190324"/>
                  <a:gd name="connsiteY14" fmla="*/ 902152 h 1081301"/>
                  <a:gd name="connsiteX15" fmla="*/ 25581 w 190324"/>
                  <a:gd name="connsiteY15" fmla="*/ 875577 h 1081301"/>
                  <a:gd name="connsiteX16" fmla="*/ 19580 w 190324"/>
                  <a:gd name="connsiteY16" fmla="*/ 643358 h 1081301"/>
                  <a:gd name="connsiteX17" fmla="*/ 9960 w 190324"/>
                  <a:gd name="connsiteY17" fmla="*/ 314460 h 1081301"/>
                  <a:gd name="connsiteX18" fmla="*/ 720 w 190324"/>
                  <a:gd name="connsiteY18" fmla="*/ 24328 h 1081301"/>
                  <a:gd name="connsiteX19" fmla="*/ 3768 w 190324"/>
                  <a:gd name="connsiteY19" fmla="*/ 992 h 108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0324" h="1081301">
                    <a:moveTo>
                      <a:pt x="3768" y="992"/>
                    </a:moveTo>
                    <a:cubicBezTo>
                      <a:pt x="13008" y="-3009"/>
                      <a:pt x="12341" y="6135"/>
                      <a:pt x="14246" y="9945"/>
                    </a:cubicBezTo>
                    <a:cubicBezTo>
                      <a:pt x="61299" y="104147"/>
                      <a:pt x="108067" y="198445"/>
                      <a:pt x="154835" y="292743"/>
                    </a:cubicBezTo>
                    <a:cubicBezTo>
                      <a:pt x="165789" y="314840"/>
                      <a:pt x="158836" y="338653"/>
                      <a:pt x="161122" y="361608"/>
                    </a:cubicBezTo>
                    <a:cubicBezTo>
                      <a:pt x="167789" y="470003"/>
                      <a:pt x="167027" y="578873"/>
                      <a:pt x="179790" y="686887"/>
                    </a:cubicBezTo>
                    <a:cubicBezTo>
                      <a:pt x="180934" y="696507"/>
                      <a:pt x="180267" y="706223"/>
                      <a:pt x="180362" y="715938"/>
                    </a:cubicBezTo>
                    <a:cubicBezTo>
                      <a:pt x="180457" y="748228"/>
                      <a:pt x="174933" y="781756"/>
                      <a:pt x="181695" y="812522"/>
                    </a:cubicBezTo>
                    <a:cubicBezTo>
                      <a:pt x="196459" y="879768"/>
                      <a:pt x="186839" y="947205"/>
                      <a:pt x="189792" y="1014357"/>
                    </a:cubicBezTo>
                    <a:cubicBezTo>
                      <a:pt x="191887" y="1061124"/>
                      <a:pt x="189887" y="1059791"/>
                      <a:pt x="144072" y="1070173"/>
                    </a:cubicBezTo>
                    <a:cubicBezTo>
                      <a:pt x="116640" y="1076364"/>
                      <a:pt x="89208" y="1078365"/>
                      <a:pt x="61490" y="1081032"/>
                    </a:cubicBezTo>
                    <a:cubicBezTo>
                      <a:pt x="44440" y="1082746"/>
                      <a:pt x="44345" y="1076174"/>
                      <a:pt x="44440" y="1064458"/>
                    </a:cubicBezTo>
                    <a:cubicBezTo>
                      <a:pt x="44536" y="1045122"/>
                      <a:pt x="44440" y="1025691"/>
                      <a:pt x="43869" y="1006356"/>
                    </a:cubicBezTo>
                    <a:cubicBezTo>
                      <a:pt x="43678" y="998640"/>
                      <a:pt x="46822" y="989973"/>
                      <a:pt x="39392" y="983591"/>
                    </a:cubicBezTo>
                    <a:cubicBezTo>
                      <a:pt x="35678" y="980638"/>
                      <a:pt x="33772" y="976733"/>
                      <a:pt x="32915" y="972161"/>
                    </a:cubicBezTo>
                    <a:cubicBezTo>
                      <a:pt x="31296" y="948825"/>
                      <a:pt x="35392" y="925012"/>
                      <a:pt x="27581" y="902152"/>
                    </a:cubicBezTo>
                    <a:cubicBezTo>
                      <a:pt x="25867" y="893389"/>
                      <a:pt x="25295" y="884436"/>
                      <a:pt x="25581" y="875577"/>
                    </a:cubicBezTo>
                    <a:cubicBezTo>
                      <a:pt x="28343" y="798044"/>
                      <a:pt x="21771" y="720701"/>
                      <a:pt x="19580" y="643358"/>
                    </a:cubicBezTo>
                    <a:cubicBezTo>
                      <a:pt x="16532" y="533725"/>
                      <a:pt x="15103" y="423997"/>
                      <a:pt x="9960" y="314460"/>
                    </a:cubicBezTo>
                    <a:cubicBezTo>
                      <a:pt x="5388" y="217781"/>
                      <a:pt x="6436" y="120911"/>
                      <a:pt x="720" y="24328"/>
                    </a:cubicBezTo>
                    <a:cubicBezTo>
                      <a:pt x="149" y="16422"/>
                      <a:pt x="-1565" y="8231"/>
                      <a:pt x="3768" y="99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60FFCE2-D38D-4F83-B2C0-71779ABDCEFD}"/>
                  </a:ext>
                </a:extLst>
              </p:cNvPr>
              <p:cNvSpPr/>
              <p:nvPr/>
            </p:nvSpPr>
            <p:spPr>
              <a:xfrm>
                <a:off x="4101333" y="2776003"/>
                <a:ext cx="526635" cy="440350"/>
              </a:xfrm>
              <a:custGeom>
                <a:avLst/>
                <a:gdLst>
                  <a:gd name="connsiteX0" fmla="*/ 43720 w 1265370"/>
                  <a:gd name="connsiteY0" fmla="*/ 290322 h 1058050"/>
                  <a:gd name="connsiteX1" fmla="*/ 310039 w 1265370"/>
                  <a:gd name="connsiteY1" fmla="*/ 285369 h 1058050"/>
                  <a:gd name="connsiteX2" fmla="*/ 619887 w 1265370"/>
                  <a:gd name="connsiteY2" fmla="*/ 276320 h 1058050"/>
                  <a:gd name="connsiteX3" fmla="*/ 1041082 w 1265370"/>
                  <a:gd name="connsiteY3" fmla="*/ 263081 h 1058050"/>
                  <a:gd name="connsiteX4" fmla="*/ 1071182 w 1265370"/>
                  <a:gd name="connsiteY4" fmla="*/ 244697 h 1058050"/>
                  <a:gd name="connsiteX5" fmla="*/ 1214247 w 1265370"/>
                  <a:gd name="connsiteY5" fmla="*/ 0 h 1058050"/>
                  <a:gd name="connsiteX6" fmla="*/ 1220534 w 1265370"/>
                  <a:gd name="connsiteY6" fmla="*/ 13716 h 1058050"/>
                  <a:gd name="connsiteX7" fmla="*/ 1231202 w 1265370"/>
                  <a:gd name="connsiteY7" fmla="*/ 46673 h 1058050"/>
                  <a:gd name="connsiteX8" fmla="*/ 1241774 w 1265370"/>
                  <a:gd name="connsiteY8" fmla="*/ 324517 h 1058050"/>
                  <a:gd name="connsiteX9" fmla="*/ 1256633 w 1265370"/>
                  <a:gd name="connsiteY9" fmla="*/ 708660 h 1058050"/>
                  <a:gd name="connsiteX10" fmla="*/ 1265301 w 1265370"/>
                  <a:gd name="connsiteY10" fmla="*/ 933259 h 1058050"/>
                  <a:gd name="connsiteX11" fmla="*/ 1256919 w 1265370"/>
                  <a:gd name="connsiteY11" fmla="*/ 969931 h 1058050"/>
                  <a:gd name="connsiteX12" fmla="*/ 1240536 w 1265370"/>
                  <a:gd name="connsiteY12" fmla="*/ 980980 h 1058050"/>
                  <a:gd name="connsiteX13" fmla="*/ 1080516 w 1265370"/>
                  <a:gd name="connsiteY13" fmla="*/ 991457 h 1058050"/>
                  <a:gd name="connsiteX14" fmla="*/ 874586 w 1265370"/>
                  <a:gd name="connsiteY14" fmla="*/ 1002316 h 1058050"/>
                  <a:gd name="connsiteX15" fmla="*/ 746093 w 1265370"/>
                  <a:gd name="connsiteY15" fmla="*/ 1011460 h 1058050"/>
                  <a:gd name="connsiteX16" fmla="*/ 600265 w 1265370"/>
                  <a:gd name="connsiteY16" fmla="*/ 1019651 h 1058050"/>
                  <a:gd name="connsiteX17" fmla="*/ 576358 w 1265370"/>
                  <a:gd name="connsiteY17" fmla="*/ 996791 h 1058050"/>
                  <a:gd name="connsiteX18" fmla="*/ 572262 w 1265370"/>
                  <a:gd name="connsiteY18" fmla="*/ 922877 h 1058050"/>
                  <a:gd name="connsiteX19" fmla="*/ 563308 w 1265370"/>
                  <a:gd name="connsiteY19" fmla="*/ 901256 h 1058050"/>
                  <a:gd name="connsiteX20" fmla="*/ 557879 w 1265370"/>
                  <a:gd name="connsiteY20" fmla="*/ 821531 h 1058050"/>
                  <a:gd name="connsiteX21" fmla="*/ 547116 w 1265370"/>
                  <a:gd name="connsiteY21" fmla="*/ 417195 h 1058050"/>
                  <a:gd name="connsiteX22" fmla="*/ 543211 w 1265370"/>
                  <a:gd name="connsiteY22" fmla="*/ 327755 h 1058050"/>
                  <a:gd name="connsiteX23" fmla="*/ 519017 w 1265370"/>
                  <a:gd name="connsiteY23" fmla="*/ 306515 h 1058050"/>
                  <a:gd name="connsiteX24" fmla="*/ 395573 w 1265370"/>
                  <a:gd name="connsiteY24" fmla="*/ 310039 h 1058050"/>
                  <a:gd name="connsiteX25" fmla="*/ 209169 w 1265370"/>
                  <a:gd name="connsiteY25" fmla="*/ 315944 h 1058050"/>
                  <a:gd name="connsiteX26" fmla="*/ 173927 w 1265370"/>
                  <a:gd name="connsiteY26" fmla="*/ 353282 h 1058050"/>
                  <a:gd name="connsiteX27" fmla="*/ 189166 w 1265370"/>
                  <a:gd name="connsiteY27" fmla="*/ 740378 h 1058050"/>
                  <a:gd name="connsiteX28" fmla="*/ 198120 w 1265370"/>
                  <a:gd name="connsiteY28" fmla="*/ 977456 h 1058050"/>
                  <a:gd name="connsiteX29" fmla="*/ 199834 w 1265370"/>
                  <a:gd name="connsiteY29" fmla="*/ 996696 h 1058050"/>
                  <a:gd name="connsiteX30" fmla="*/ 227076 w 1265370"/>
                  <a:gd name="connsiteY30" fmla="*/ 1019937 h 1058050"/>
                  <a:gd name="connsiteX31" fmla="*/ 275558 w 1265370"/>
                  <a:gd name="connsiteY31" fmla="*/ 1020032 h 1058050"/>
                  <a:gd name="connsiteX32" fmla="*/ 304990 w 1265370"/>
                  <a:gd name="connsiteY32" fmla="*/ 1028224 h 1058050"/>
                  <a:gd name="connsiteX33" fmla="*/ 374999 w 1265370"/>
                  <a:gd name="connsiteY33" fmla="*/ 1028224 h 1058050"/>
                  <a:gd name="connsiteX34" fmla="*/ 360521 w 1265370"/>
                  <a:gd name="connsiteY34" fmla="*/ 1038034 h 1058050"/>
                  <a:gd name="connsiteX35" fmla="*/ 280797 w 1265370"/>
                  <a:gd name="connsiteY35" fmla="*/ 1038606 h 1058050"/>
                  <a:gd name="connsiteX36" fmla="*/ 96774 w 1265370"/>
                  <a:gd name="connsiteY36" fmla="*/ 1050798 h 1058050"/>
                  <a:gd name="connsiteX37" fmla="*/ 24003 w 1265370"/>
                  <a:gd name="connsiteY37" fmla="*/ 1058037 h 1058050"/>
                  <a:gd name="connsiteX38" fmla="*/ 0 w 1265370"/>
                  <a:gd name="connsiteY38" fmla="*/ 1049750 h 1058050"/>
                  <a:gd name="connsiteX39" fmla="*/ 11525 w 1265370"/>
                  <a:gd name="connsiteY39" fmla="*/ 824770 h 1058050"/>
                  <a:gd name="connsiteX40" fmla="*/ 34576 w 1265370"/>
                  <a:gd name="connsiteY40" fmla="*/ 396431 h 1058050"/>
                  <a:gd name="connsiteX41" fmla="*/ 43720 w 1265370"/>
                  <a:gd name="connsiteY41" fmla="*/ 290322 h 105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265370" h="1058050">
                    <a:moveTo>
                      <a:pt x="43720" y="290322"/>
                    </a:moveTo>
                    <a:cubicBezTo>
                      <a:pt x="132493" y="288703"/>
                      <a:pt x="221266" y="287560"/>
                      <a:pt x="310039" y="285369"/>
                    </a:cubicBezTo>
                    <a:cubicBezTo>
                      <a:pt x="413385" y="282797"/>
                      <a:pt x="516636" y="279559"/>
                      <a:pt x="619887" y="276320"/>
                    </a:cubicBezTo>
                    <a:cubicBezTo>
                      <a:pt x="760286" y="271939"/>
                      <a:pt x="900684" y="266986"/>
                      <a:pt x="1041082" y="263081"/>
                    </a:cubicBezTo>
                    <a:cubicBezTo>
                      <a:pt x="1055941" y="262700"/>
                      <a:pt x="1063943" y="257366"/>
                      <a:pt x="1071182" y="244697"/>
                    </a:cubicBezTo>
                    <a:cubicBezTo>
                      <a:pt x="1118330" y="162878"/>
                      <a:pt x="1166432" y="81629"/>
                      <a:pt x="1214247" y="0"/>
                    </a:cubicBezTo>
                    <a:cubicBezTo>
                      <a:pt x="1221486" y="2191"/>
                      <a:pt x="1216247" y="10192"/>
                      <a:pt x="1220534" y="13716"/>
                    </a:cubicBezTo>
                    <a:cubicBezTo>
                      <a:pt x="1232440" y="22003"/>
                      <a:pt x="1230726" y="34862"/>
                      <a:pt x="1231202" y="46673"/>
                    </a:cubicBezTo>
                    <a:cubicBezTo>
                      <a:pt x="1234535" y="139256"/>
                      <a:pt x="1237964" y="231934"/>
                      <a:pt x="1241774" y="324517"/>
                    </a:cubicBezTo>
                    <a:cubicBezTo>
                      <a:pt x="1247013" y="452533"/>
                      <a:pt x="1252823" y="580549"/>
                      <a:pt x="1256633" y="708660"/>
                    </a:cubicBezTo>
                    <a:cubicBezTo>
                      <a:pt x="1258824" y="783526"/>
                      <a:pt x="1266063" y="858298"/>
                      <a:pt x="1265301" y="933259"/>
                    </a:cubicBezTo>
                    <a:cubicBezTo>
                      <a:pt x="1265206" y="945928"/>
                      <a:pt x="1267016" y="959358"/>
                      <a:pt x="1256919" y="969931"/>
                    </a:cubicBezTo>
                    <a:cubicBezTo>
                      <a:pt x="1254728" y="978599"/>
                      <a:pt x="1248156" y="979265"/>
                      <a:pt x="1240536" y="980980"/>
                    </a:cubicBezTo>
                    <a:cubicBezTo>
                      <a:pt x="1187577" y="992600"/>
                      <a:pt x="1133380" y="985076"/>
                      <a:pt x="1080516" y="991457"/>
                    </a:cubicBezTo>
                    <a:cubicBezTo>
                      <a:pt x="1011745" y="999744"/>
                      <a:pt x="942404" y="993648"/>
                      <a:pt x="874586" y="1002316"/>
                    </a:cubicBezTo>
                    <a:cubicBezTo>
                      <a:pt x="831342" y="1007840"/>
                      <a:pt x="787336" y="1001744"/>
                      <a:pt x="746093" y="1011460"/>
                    </a:cubicBezTo>
                    <a:cubicBezTo>
                      <a:pt x="697135" y="1023080"/>
                      <a:pt x="648653" y="1015175"/>
                      <a:pt x="600265" y="1019651"/>
                    </a:cubicBezTo>
                    <a:cubicBezTo>
                      <a:pt x="582263" y="1021271"/>
                      <a:pt x="576548" y="1014889"/>
                      <a:pt x="576358" y="996791"/>
                    </a:cubicBezTo>
                    <a:cubicBezTo>
                      <a:pt x="576072" y="972217"/>
                      <a:pt x="581311" y="947071"/>
                      <a:pt x="572262" y="922877"/>
                    </a:cubicBezTo>
                    <a:cubicBezTo>
                      <a:pt x="565023" y="917448"/>
                      <a:pt x="563975" y="909257"/>
                      <a:pt x="563308" y="901256"/>
                    </a:cubicBezTo>
                    <a:cubicBezTo>
                      <a:pt x="560832" y="874776"/>
                      <a:pt x="557403" y="848392"/>
                      <a:pt x="557879" y="821531"/>
                    </a:cubicBezTo>
                    <a:cubicBezTo>
                      <a:pt x="560356" y="686657"/>
                      <a:pt x="545497" y="552164"/>
                      <a:pt x="547116" y="417195"/>
                    </a:cubicBezTo>
                    <a:cubicBezTo>
                      <a:pt x="547497" y="387572"/>
                      <a:pt x="542830" y="357664"/>
                      <a:pt x="543211" y="327755"/>
                    </a:cubicBezTo>
                    <a:cubicBezTo>
                      <a:pt x="543401" y="310515"/>
                      <a:pt x="534924" y="304038"/>
                      <a:pt x="519017" y="306515"/>
                    </a:cubicBezTo>
                    <a:cubicBezTo>
                      <a:pt x="477964" y="312992"/>
                      <a:pt x="436721" y="310039"/>
                      <a:pt x="395573" y="310039"/>
                    </a:cubicBezTo>
                    <a:cubicBezTo>
                      <a:pt x="333375" y="309944"/>
                      <a:pt x="271463" y="316802"/>
                      <a:pt x="209169" y="315944"/>
                    </a:cubicBezTo>
                    <a:cubicBezTo>
                      <a:pt x="176974" y="315468"/>
                      <a:pt x="172783" y="321659"/>
                      <a:pt x="173927" y="353282"/>
                    </a:cubicBezTo>
                    <a:cubicBezTo>
                      <a:pt x="178784" y="482346"/>
                      <a:pt x="185642" y="611219"/>
                      <a:pt x="189166" y="740378"/>
                    </a:cubicBezTo>
                    <a:cubicBezTo>
                      <a:pt x="191357" y="819341"/>
                      <a:pt x="198787" y="898303"/>
                      <a:pt x="198120" y="977456"/>
                    </a:cubicBezTo>
                    <a:cubicBezTo>
                      <a:pt x="198025" y="983933"/>
                      <a:pt x="199168" y="990314"/>
                      <a:pt x="199834" y="996696"/>
                    </a:cubicBezTo>
                    <a:cubicBezTo>
                      <a:pt x="201739" y="1013269"/>
                      <a:pt x="209836" y="1020794"/>
                      <a:pt x="227076" y="1019937"/>
                    </a:cubicBezTo>
                    <a:cubicBezTo>
                      <a:pt x="243173" y="1019175"/>
                      <a:pt x="259366" y="1019461"/>
                      <a:pt x="275558" y="1020032"/>
                    </a:cubicBezTo>
                    <a:cubicBezTo>
                      <a:pt x="285940" y="1020413"/>
                      <a:pt x="296799" y="1019651"/>
                      <a:pt x="304990" y="1028224"/>
                    </a:cubicBezTo>
                    <a:cubicBezTo>
                      <a:pt x="327946" y="1028224"/>
                      <a:pt x="350901" y="1028224"/>
                      <a:pt x="374999" y="1028224"/>
                    </a:cubicBezTo>
                    <a:cubicBezTo>
                      <a:pt x="372142" y="1040892"/>
                      <a:pt x="365284" y="1037939"/>
                      <a:pt x="360521" y="1038034"/>
                    </a:cubicBezTo>
                    <a:cubicBezTo>
                      <a:pt x="333946" y="1038511"/>
                      <a:pt x="307372" y="1038987"/>
                      <a:pt x="280797" y="1038606"/>
                    </a:cubicBezTo>
                    <a:cubicBezTo>
                      <a:pt x="219170" y="1037654"/>
                      <a:pt x="158687" y="1051084"/>
                      <a:pt x="96774" y="1050798"/>
                    </a:cubicBezTo>
                    <a:cubicBezTo>
                      <a:pt x="73628" y="1050703"/>
                      <a:pt x="48578" y="1057466"/>
                      <a:pt x="24003" y="1058037"/>
                    </a:cubicBezTo>
                    <a:cubicBezTo>
                      <a:pt x="14669" y="1058227"/>
                      <a:pt x="6667" y="1056513"/>
                      <a:pt x="0" y="1049750"/>
                    </a:cubicBezTo>
                    <a:cubicBezTo>
                      <a:pt x="3810" y="974789"/>
                      <a:pt x="7525" y="899732"/>
                      <a:pt x="11525" y="824770"/>
                    </a:cubicBezTo>
                    <a:cubicBezTo>
                      <a:pt x="19050" y="681990"/>
                      <a:pt x="26194" y="539115"/>
                      <a:pt x="34576" y="396431"/>
                    </a:cubicBezTo>
                    <a:cubicBezTo>
                      <a:pt x="36576" y="360998"/>
                      <a:pt x="35814" y="325279"/>
                      <a:pt x="43720" y="29032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4B51317-00A4-4967-B064-8E73CE548F3E}"/>
                  </a:ext>
                </a:extLst>
              </p:cNvPr>
              <p:cNvSpPr/>
              <p:nvPr/>
            </p:nvSpPr>
            <p:spPr>
              <a:xfrm>
                <a:off x="4609386" y="2498714"/>
                <a:ext cx="214848" cy="691765"/>
              </a:xfrm>
              <a:custGeom>
                <a:avLst/>
                <a:gdLst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30195 w 516225"/>
                  <a:gd name="connsiteY4" fmla="*/ 580054 h 1662136"/>
                  <a:gd name="connsiteX5" fmla="*/ 85154 w 516225"/>
                  <a:gd name="connsiteY5" fmla="*/ 434702 h 1662136"/>
                  <a:gd name="connsiteX6" fmla="*/ 132969 w 516225"/>
                  <a:gd name="connsiteY6" fmla="*/ 318497 h 1662136"/>
                  <a:gd name="connsiteX7" fmla="*/ 171069 w 516225"/>
                  <a:gd name="connsiteY7" fmla="*/ 220580 h 1662136"/>
                  <a:gd name="connsiteX8" fmla="*/ 231172 w 516225"/>
                  <a:gd name="connsiteY8" fmla="*/ 63227 h 1662136"/>
                  <a:gd name="connsiteX9" fmla="*/ 250793 w 516225"/>
                  <a:gd name="connsiteY9" fmla="*/ 12173 h 1662136"/>
                  <a:gd name="connsiteX10" fmla="*/ 261747 w 516225"/>
                  <a:gd name="connsiteY10" fmla="*/ 362 h 1662136"/>
                  <a:gd name="connsiteX11" fmla="*/ 272701 w 516225"/>
                  <a:gd name="connsiteY11" fmla="*/ 10840 h 1662136"/>
                  <a:gd name="connsiteX12" fmla="*/ 326231 w 516225"/>
                  <a:gd name="connsiteY12" fmla="*/ 142666 h 1662136"/>
                  <a:gd name="connsiteX13" fmla="*/ 364617 w 516225"/>
                  <a:gd name="connsiteY13" fmla="*/ 237630 h 1662136"/>
                  <a:gd name="connsiteX14" fmla="*/ 433864 w 516225"/>
                  <a:gd name="connsiteY14" fmla="*/ 411937 h 1662136"/>
                  <a:gd name="connsiteX15" fmla="*/ 480060 w 516225"/>
                  <a:gd name="connsiteY15" fmla="*/ 529000 h 1662136"/>
                  <a:gd name="connsiteX16" fmla="*/ 489395 w 516225"/>
                  <a:gd name="connsiteY16" fmla="*/ 651682 h 1662136"/>
                  <a:gd name="connsiteX17" fmla="*/ 506635 w 516225"/>
                  <a:gd name="connsiteY17" fmla="*/ 1232992 h 1662136"/>
                  <a:gd name="connsiteX18" fmla="*/ 512350 w 516225"/>
                  <a:gd name="connsiteY18" fmla="*/ 1433970 h 1662136"/>
                  <a:gd name="connsiteX19" fmla="*/ 514921 w 516225"/>
                  <a:gd name="connsiteY19" fmla="*/ 1500169 h 1662136"/>
                  <a:gd name="connsiteX20" fmla="*/ 515588 w 516225"/>
                  <a:gd name="connsiteY20" fmla="*/ 1511503 h 1662136"/>
                  <a:gd name="connsiteX21" fmla="*/ 516160 w 516225"/>
                  <a:gd name="connsiteY21" fmla="*/ 1593609 h 1662136"/>
                  <a:gd name="connsiteX22" fmla="*/ 496920 w 516225"/>
                  <a:gd name="connsiteY22" fmla="*/ 1616850 h 1662136"/>
                  <a:gd name="connsiteX23" fmla="*/ 148686 w 516225"/>
                  <a:gd name="connsiteY23" fmla="*/ 1651807 h 1662136"/>
                  <a:gd name="connsiteX24" fmla="*/ 72009 w 516225"/>
                  <a:gd name="connsiteY24" fmla="*/ 1660855 h 1662136"/>
                  <a:gd name="connsiteX25" fmla="*/ 36195 w 516225"/>
                  <a:gd name="connsiteY25" fmla="*/ 1636090 h 166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6225" h="1662136">
                    <a:moveTo>
                      <a:pt x="36195" y="1636090"/>
                    </a:moveTo>
                    <a:cubicBezTo>
                      <a:pt x="30195" y="1471498"/>
                      <a:pt x="24289" y="1306811"/>
                      <a:pt x="18288" y="1142219"/>
                    </a:cubicBezTo>
                    <a:cubicBezTo>
                      <a:pt x="14097" y="1028395"/>
                      <a:pt x="9716" y="914667"/>
                      <a:pt x="5334" y="800938"/>
                    </a:cubicBezTo>
                    <a:cubicBezTo>
                      <a:pt x="3810" y="760552"/>
                      <a:pt x="1810" y="720262"/>
                      <a:pt x="0" y="679876"/>
                    </a:cubicBezTo>
                    <a:cubicBezTo>
                      <a:pt x="381" y="643681"/>
                      <a:pt x="18669" y="612820"/>
                      <a:pt x="30195" y="580054"/>
                    </a:cubicBezTo>
                    <a:cubicBezTo>
                      <a:pt x="47340" y="531190"/>
                      <a:pt x="64104" y="481946"/>
                      <a:pt x="85154" y="434702"/>
                    </a:cubicBezTo>
                    <a:cubicBezTo>
                      <a:pt x="102299" y="396412"/>
                      <a:pt x="115920" y="356788"/>
                      <a:pt x="132969" y="318497"/>
                    </a:cubicBezTo>
                    <a:cubicBezTo>
                      <a:pt x="147161" y="286493"/>
                      <a:pt x="158115" y="253060"/>
                      <a:pt x="171069" y="220580"/>
                    </a:cubicBezTo>
                    <a:cubicBezTo>
                      <a:pt x="191834" y="168478"/>
                      <a:pt x="214313" y="116948"/>
                      <a:pt x="231172" y="63227"/>
                    </a:cubicBezTo>
                    <a:cubicBezTo>
                      <a:pt x="236601" y="45987"/>
                      <a:pt x="249270" y="31414"/>
                      <a:pt x="250793" y="12173"/>
                    </a:cubicBezTo>
                    <a:cubicBezTo>
                      <a:pt x="251174" y="7792"/>
                      <a:pt x="257175" y="1791"/>
                      <a:pt x="261747" y="362"/>
                    </a:cubicBezTo>
                    <a:cubicBezTo>
                      <a:pt x="268605" y="-1829"/>
                      <a:pt x="270796" y="6458"/>
                      <a:pt x="272701" y="10840"/>
                    </a:cubicBezTo>
                    <a:cubicBezTo>
                      <a:pt x="290894" y="54655"/>
                      <a:pt x="308420" y="98660"/>
                      <a:pt x="326231" y="142666"/>
                    </a:cubicBezTo>
                    <a:cubicBezTo>
                      <a:pt x="338995" y="174289"/>
                      <a:pt x="352044" y="205912"/>
                      <a:pt x="364617" y="237630"/>
                    </a:cubicBezTo>
                    <a:cubicBezTo>
                      <a:pt x="387572" y="295732"/>
                      <a:pt x="408527" y="354787"/>
                      <a:pt x="433864" y="411937"/>
                    </a:cubicBezTo>
                    <a:cubicBezTo>
                      <a:pt x="450914" y="450418"/>
                      <a:pt x="457771" y="492805"/>
                      <a:pt x="480060" y="529000"/>
                    </a:cubicBezTo>
                    <a:cubicBezTo>
                      <a:pt x="492729" y="569100"/>
                      <a:pt x="487966" y="610819"/>
                      <a:pt x="489395" y="651682"/>
                    </a:cubicBezTo>
                    <a:cubicBezTo>
                      <a:pt x="496062" y="845420"/>
                      <a:pt x="501015" y="1039254"/>
                      <a:pt x="506635" y="1232992"/>
                    </a:cubicBezTo>
                    <a:cubicBezTo>
                      <a:pt x="508540" y="1299953"/>
                      <a:pt x="510445" y="1367009"/>
                      <a:pt x="512350" y="1433970"/>
                    </a:cubicBezTo>
                    <a:cubicBezTo>
                      <a:pt x="515493" y="1455973"/>
                      <a:pt x="511016" y="1478261"/>
                      <a:pt x="514921" y="1500169"/>
                    </a:cubicBezTo>
                    <a:cubicBezTo>
                      <a:pt x="515112" y="1503979"/>
                      <a:pt x="515398" y="1507693"/>
                      <a:pt x="515588" y="1511503"/>
                    </a:cubicBezTo>
                    <a:cubicBezTo>
                      <a:pt x="515684" y="1538935"/>
                      <a:pt x="514921" y="1566272"/>
                      <a:pt x="516160" y="1593609"/>
                    </a:cubicBezTo>
                    <a:cubicBezTo>
                      <a:pt x="516827" y="1608563"/>
                      <a:pt x="512540" y="1615326"/>
                      <a:pt x="496920" y="1616850"/>
                    </a:cubicBezTo>
                    <a:cubicBezTo>
                      <a:pt x="380810" y="1628089"/>
                      <a:pt x="264700" y="1639996"/>
                      <a:pt x="148686" y="1651807"/>
                    </a:cubicBezTo>
                    <a:cubicBezTo>
                      <a:pt x="123063" y="1654378"/>
                      <a:pt x="97441" y="1656950"/>
                      <a:pt x="72009" y="1660855"/>
                    </a:cubicBezTo>
                    <a:cubicBezTo>
                      <a:pt x="51054" y="1664380"/>
                      <a:pt x="35814" y="1661998"/>
                      <a:pt x="36195" y="163609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8B8354F-C690-4A58-AC37-0804F80AE2C4}"/>
                  </a:ext>
                </a:extLst>
              </p:cNvPr>
              <p:cNvSpPr/>
              <p:nvPr/>
            </p:nvSpPr>
            <p:spPr>
              <a:xfrm>
                <a:off x="4169780" y="2899698"/>
                <a:ext cx="169990" cy="305068"/>
              </a:xfrm>
              <a:custGeom>
                <a:avLst/>
                <a:gdLst>
                  <a:gd name="connsiteX0" fmla="*/ 140529 w 408444"/>
                  <a:gd name="connsiteY0" fmla="*/ 730921 h 733002"/>
                  <a:gd name="connsiteX1" fmla="*/ 48422 w 408444"/>
                  <a:gd name="connsiteY1" fmla="*/ 732921 h 733002"/>
                  <a:gd name="connsiteX2" fmla="*/ 27753 w 408444"/>
                  <a:gd name="connsiteY2" fmla="*/ 714919 h 733002"/>
                  <a:gd name="connsiteX3" fmla="*/ 19942 w 408444"/>
                  <a:gd name="connsiteY3" fmla="*/ 530896 h 733002"/>
                  <a:gd name="connsiteX4" fmla="*/ 416 w 408444"/>
                  <a:gd name="connsiteY4" fmla="*/ 46359 h 733002"/>
                  <a:gd name="connsiteX5" fmla="*/ 32039 w 408444"/>
                  <a:gd name="connsiteY5" fmla="*/ 10926 h 733002"/>
                  <a:gd name="connsiteX6" fmla="*/ 364080 w 408444"/>
                  <a:gd name="connsiteY6" fmla="*/ 68 h 733002"/>
                  <a:gd name="connsiteX7" fmla="*/ 388179 w 408444"/>
                  <a:gd name="connsiteY7" fmla="*/ 24452 h 733002"/>
                  <a:gd name="connsiteX8" fmla="*/ 407800 w 408444"/>
                  <a:gd name="connsiteY8" fmla="*/ 625574 h 733002"/>
                  <a:gd name="connsiteX9" fmla="*/ 408372 w 408444"/>
                  <a:gd name="connsiteY9" fmla="*/ 698250 h 733002"/>
                  <a:gd name="connsiteX10" fmla="*/ 389512 w 408444"/>
                  <a:gd name="connsiteY10" fmla="*/ 718443 h 733002"/>
                  <a:gd name="connsiteX11" fmla="*/ 159484 w 408444"/>
                  <a:gd name="connsiteY11" fmla="*/ 728063 h 733002"/>
                  <a:gd name="connsiteX12" fmla="*/ 140529 w 408444"/>
                  <a:gd name="connsiteY12" fmla="*/ 730921 h 7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8444" h="733002">
                    <a:moveTo>
                      <a:pt x="140529" y="730921"/>
                    </a:moveTo>
                    <a:cubicBezTo>
                      <a:pt x="109858" y="731493"/>
                      <a:pt x="79093" y="731397"/>
                      <a:pt x="48422" y="732921"/>
                    </a:cubicBezTo>
                    <a:cubicBezTo>
                      <a:pt x="34325" y="733588"/>
                      <a:pt x="28229" y="730349"/>
                      <a:pt x="27753" y="714919"/>
                    </a:cubicBezTo>
                    <a:cubicBezTo>
                      <a:pt x="25848" y="653578"/>
                      <a:pt x="22514" y="592237"/>
                      <a:pt x="19942" y="530896"/>
                    </a:cubicBezTo>
                    <a:cubicBezTo>
                      <a:pt x="13370" y="369352"/>
                      <a:pt x="6893" y="207903"/>
                      <a:pt x="416" y="46359"/>
                    </a:cubicBezTo>
                    <a:cubicBezTo>
                      <a:pt x="-918" y="12450"/>
                      <a:pt x="-1013" y="11974"/>
                      <a:pt x="32039" y="10926"/>
                    </a:cubicBezTo>
                    <a:cubicBezTo>
                      <a:pt x="142720" y="7307"/>
                      <a:pt x="253400" y="4544"/>
                      <a:pt x="364080" y="68"/>
                    </a:cubicBezTo>
                    <a:cubicBezTo>
                      <a:pt x="384464" y="-790"/>
                      <a:pt x="387703" y="6449"/>
                      <a:pt x="388179" y="24452"/>
                    </a:cubicBezTo>
                    <a:cubicBezTo>
                      <a:pt x="394275" y="224858"/>
                      <a:pt x="401133" y="425168"/>
                      <a:pt x="407800" y="625574"/>
                    </a:cubicBezTo>
                    <a:cubicBezTo>
                      <a:pt x="407896" y="649768"/>
                      <a:pt x="407134" y="674057"/>
                      <a:pt x="408372" y="698250"/>
                    </a:cubicBezTo>
                    <a:cubicBezTo>
                      <a:pt x="409134" y="713109"/>
                      <a:pt x="403990" y="717967"/>
                      <a:pt x="389512" y="718443"/>
                    </a:cubicBezTo>
                    <a:cubicBezTo>
                      <a:pt x="312836" y="721205"/>
                      <a:pt x="236160" y="724730"/>
                      <a:pt x="159484" y="728063"/>
                    </a:cubicBezTo>
                    <a:cubicBezTo>
                      <a:pt x="153102" y="728349"/>
                      <a:pt x="146815" y="729969"/>
                      <a:pt x="140529" y="73092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7232C80-D5C8-48E4-A80F-00913A3FA1C5}"/>
                  </a:ext>
                </a:extLst>
              </p:cNvPr>
              <p:cNvSpPr/>
              <p:nvPr/>
            </p:nvSpPr>
            <p:spPr>
              <a:xfrm>
                <a:off x="4822175" y="3095598"/>
                <a:ext cx="2191" cy="27591"/>
              </a:xfrm>
              <a:custGeom>
                <a:avLst/>
                <a:gdLst>
                  <a:gd name="connsiteX0" fmla="*/ 3548 w 5264"/>
                  <a:gd name="connsiteY0" fmla="*/ 66294 h 66293"/>
                  <a:gd name="connsiteX1" fmla="*/ 976 w 5264"/>
                  <a:gd name="connsiteY1" fmla="*/ 0 h 66293"/>
                  <a:gd name="connsiteX2" fmla="*/ 3548 w 5264"/>
                  <a:gd name="connsiteY2" fmla="*/ 66294 h 6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64" h="66293">
                    <a:moveTo>
                      <a:pt x="3548" y="66294"/>
                    </a:moveTo>
                    <a:cubicBezTo>
                      <a:pt x="-1596" y="44387"/>
                      <a:pt x="119" y="22193"/>
                      <a:pt x="976" y="0"/>
                    </a:cubicBezTo>
                    <a:cubicBezTo>
                      <a:pt x="7739" y="21907"/>
                      <a:pt x="4786" y="44196"/>
                      <a:pt x="3548" y="66294"/>
                    </a:cubicBezTo>
                    <a:close/>
                  </a:path>
                </a:pathLst>
              </a:custGeom>
              <a:solidFill>
                <a:srgbClr val="FDCE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AD0B5F-28F7-4279-8C24-361768B6325A}"/>
              </a:ext>
            </a:extLst>
          </p:cNvPr>
          <p:cNvGrpSpPr/>
          <p:nvPr/>
        </p:nvGrpSpPr>
        <p:grpSpPr>
          <a:xfrm>
            <a:off x="504271" y="1965086"/>
            <a:ext cx="1675736" cy="1502376"/>
            <a:chOff x="4794869" y="2803448"/>
            <a:chExt cx="2781228" cy="249350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C71CC0-9E25-4203-9BC3-5F196556C934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A3D0B5-42A2-43A3-8206-AAF0A6651FDA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3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9" name="Graphic 2">
            <a:extLst>
              <a:ext uri="{FF2B5EF4-FFF2-40B4-BE49-F238E27FC236}">
                <a16:creationId xmlns:a16="http://schemas.microsoft.com/office/drawing/2014/main" id="{6CC9DC6F-BBD8-4B61-A121-944468EA5A29}"/>
              </a:ext>
            </a:extLst>
          </p:cNvPr>
          <p:cNvSpPr/>
          <p:nvPr/>
        </p:nvSpPr>
        <p:spPr>
          <a:xfrm rot="18900000">
            <a:off x="502453" y="1162713"/>
            <a:ext cx="454583" cy="719002"/>
          </a:xfrm>
          <a:custGeom>
            <a:avLst/>
            <a:gdLst>
              <a:gd name="connsiteX0" fmla="*/ 531388 w 1115694"/>
              <a:gd name="connsiteY0" fmla="*/ 0 h 1764663"/>
              <a:gd name="connsiteX1" fmla="*/ 707838 w 1115694"/>
              <a:gd name="connsiteY1" fmla="*/ 62157 h 1764663"/>
              <a:gd name="connsiteX2" fmla="*/ 923431 w 1115694"/>
              <a:gd name="connsiteY2" fmla="*/ 496473 h 1764663"/>
              <a:gd name="connsiteX3" fmla="*/ 795046 w 1115694"/>
              <a:gd name="connsiteY3" fmla="*/ 761854 h 1764663"/>
              <a:gd name="connsiteX4" fmla="*/ 785026 w 1115694"/>
              <a:gd name="connsiteY4" fmla="*/ 797238 h 1764663"/>
              <a:gd name="connsiteX5" fmla="*/ 726157 w 1115694"/>
              <a:gd name="connsiteY5" fmla="*/ 962103 h 1764663"/>
              <a:gd name="connsiteX6" fmla="*/ 884133 w 1115694"/>
              <a:gd name="connsiteY6" fmla="*/ 1412702 h 1764663"/>
              <a:gd name="connsiteX7" fmla="*/ 1036315 w 1115694"/>
              <a:gd name="connsiteY7" fmla="*/ 1359312 h 1764663"/>
              <a:gd name="connsiteX8" fmla="*/ 1049154 w 1115694"/>
              <a:gd name="connsiteY8" fmla="*/ 1392974 h 1764663"/>
              <a:gd name="connsiteX9" fmla="*/ 958971 w 1115694"/>
              <a:gd name="connsiteY9" fmla="*/ 1425697 h 1764663"/>
              <a:gd name="connsiteX10" fmla="*/ 967583 w 1115694"/>
              <a:gd name="connsiteY10" fmla="*/ 1453565 h 1764663"/>
              <a:gd name="connsiteX11" fmla="*/ 1043831 w 1115694"/>
              <a:gd name="connsiteY11" fmla="*/ 1427889 h 1764663"/>
              <a:gd name="connsiteX12" fmla="*/ 1055886 w 1115694"/>
              <a:gd name="connsiteY12" fmla="*/ 1462960 h 1764663"/>
              <a:gd name="connsiteX13" fmla="*/ 980891 w 1115694"/>
              <a:gd name="connsiteY13" fmla="*/ 1490515 h 1764663"/>
              <a:gd name="connsiteX14" fmla="*/ 990128 w 1115694"/>
              <a:gd name="connsiteY14" fmla="*/ 1516349 h 1764663"/>
              <a:gd name="connsiteX15" fmla="*/ 1080937 w 1115694"/>
              <a:gd name="connsiteY15" fmla="*/ 1485662 h 1764663"/>
              <a:gd name="connsiteX16" fmla="*/ 1093775 w 1115694"/>
              <a:gd name="connsiteY16" fmla="*/ 1520576 h 1764663"/>
              <a:gd name="connsiteX17" fmla="*/ 1002967 w 1115694"/>
              <a:gd name="connsiteY17" fmla="*/ 1553768 h 1764663"/>
              <a:gd name="connsiteX18" fmla="*/ 1013144 w 1115694"/>
              <a:gd name="connsiteY18" fmla="*/ 1582733 h 1764663"/>
              <a:gd name="connsiteX19" fmla="*/ 1102700 w 1115694"/>
              <a:gd name="connsiteY19" fmla="*/ 1552359 h 1764663"/>
              <a:gd name="connsiteX20" fmla="*/ 1115695 w 1115694"/>
              <a:gd name="connsiteY20" fmla="*/ 1582890 h 1764663"/>
              <a:gd name="connsiteX21" fmla="*/ 881627 w 1115694"/>
              <a:gd name="connsiteY21" fmla="*/ 1665087 h 1764663"/>
              <a:gd name="connsiteX22" fmla="*/ 802092 w 1115694"/>
              <a:gd name="connsiteY22" fmla="*/ 1438065 h 1764663"/>
              <a:gd name="connsiteX23" fmla="*/ 654136 w 1115694"/>
              <a:gd name="connsiteY23" fmla="*/ 1015648 h 1764663"/>
              <a:gd name="connsiteX24" fmla="*/ 625328 w 1115694"/>
              <a:gd name="connsiteY24" fmla="*/ 986684 h 1764663"/>
              <a:gd name="connsiteX25" fmla="*/ 579454 w 1115694"/>
              <a:gd name="connsiteY25" fmla="*/ 1009386 h 1764663"/>
              <a:gd name="connsiteX26" fmla="*/ 581019 w 1115694"/>
              <a:gd name="connsiteY26" fmla="*/ 1028174 h 1764663"/>
              <a:gd name="connsiteX27" fmla="*/ 750268 w 1115694"/>
              <a:gd name="connsiteY27" fmla="*/ 1695931 h 1764663"/>
              <a:gd name="connsiteX28" fmla="*/ 749485 w 1115694"/>
              <a:gd name="connsiteY28" fmla="*/ 1704855 h 1764663"/>
              <a:gd name="connsiteX29" fmla="*/ 516044 w 1115694"/>
              <a:gd name="connsiteY29" fmla="*/ 1764664 h 1764663"/>
              <a:gd name="connsiteX30" fmla="*/ 529509 w 1115694"/>
              <a:gd name="connsiteY30" fmla="*/ 1727244 h 1764663"/>
              <a:gd name="connsiteX31" fmla="*/ 596676 w 1115694"/>
              <a:gd name="connsiteY31" fmla="*/ 1708456 h 1764663"/>
              <a:gd name="connsiteX32" fmla="*/ 590100 w 1115694"/>
              <a:gd name="connsiteY32" fmla="*/ 1678865 h 1764663"/>
              <a:gd name="connsiteX33" fmla="*/ 496317 w 1115694"/>
              <a:gd name="connsiteY33" fmla="*/ 1701724 h 1764663"/>
              <a:gd name="connsiteX34" fmla="*/ 486766 w 1115694"/>
              <a:gd name="connsiteY34" fmla="*/ 1665713 h 1764663"/>
              <a:gd name="connsiteX35" fmla="*/ 578201 w 1115694"/>
              <a:gd name="connsiteY35" fmla="*/ 1641289 h 1764663"/>
              <a:gd name="connsiteX36" fmla="*/ 574443 w 1115694"/>
              <a:gd name="connsiteY36" fmla="*/ 1614360 h 1764663"/>
              <a:gd name="connsiteX37" fmla="*/ 495377 w 1115694"/>
              <a:gd name="connsiteY37" fmla="*/ 1632678 h 1764663"/>
              <a:gd name="connsiteX38" fmla="*/ 485357 w 1115694"/>
              <a:gd name="connsiteY38" fmla="*/ 1597450 h 1764663"/>
              <a:gd name="connsiteX39" fmla="*/ 541564 w 1115694"/>
              <a:gd name="connsiteY39" fmla="*/ 1582107 h 1764663"/>
              <a:gd name="connsiteX40" fmla="*/ 553620 w 1115694"/>
              <a:gd name="connsiteY40" fmla="*/ 1548288 h 1764663"/>
              <a:gd name="connsiteX41" fmla="*/ 464064 w 1115694"/>
              <a:gd name="connsiteY41" fmla="*/ 1570521 h 1764663"/>
              <a:gd name="connsiteX42" fmla="*/ 453730 w 1115694"/>
              <a:gd name="connsiteY42" fmla="*/ 1535920 h 1764663"/>
              <a:gd name="connsiteX43" fmla="*/ 581959 w 1115694"/>
              <a:gd name="connsiteY43" fmla="*/ 1503510 h 1764663"/>
              <a:gd name="connsiteX44" fmla="*/ 604191 w 1115694"/>
              <a:gd name="connsiteY44" fmla="*/ 1466091 h 1764663"/>
              <a:gd name="connsiteX45" fmla="*/ 499605 w 1115694"/>
              <a:gd name="connsiteY45" fmla="*/ 1054634 h 1764663"/>
              <a:gd name="connsiteX46" fmla="*/ 471892 w 1115694"/>
              <a:gd name="connsiteY46" fmla="*/ 1027547 h 1764663"/>
              <a:gd name="connsiteX47" fmla="*/ 408796 w 1115694"/>
              <a:gd name="connsiteY47" fmla="*/ 1002027 h 1764663"/>
              <a:gd name="connsiteX48" fmla="*/ 374038 w 1115694"/>
              <a:gd name="connsiteY48" fmla="*/ 1016431 h 1764663"/>
              <a:gd name="connsiteX49" fmla="*/ 312194 w 1115694"/>
              <a:gd name="connsiteY49" fmla="*/ 1338802 h 1764663"/>
              <a:gd name="connsiteX50" fmla="*/ 242522 w 1115694"/>
              <a:gd name="connsiteY50" fmla="*/ 1701567 h 1764663"/>
              <a:gd name="connsiteX51" fmla="*/ 102708 w 1115694"/>
              <a:gd name="connsiteY51" fmla="*/ 1675107 h 1764663"/>
              <a:gd name="connsiteX52" fmla="*/ 0 w 1115694"/>
              <a:gd name="connsiteY52" fmla="*/ 1657259 h 1764663"/>
              <a:gd name="connsiteX53" fmla="*/ 0 w 1115694"/>
              <a:gd name="connsiteY53" fmla="*/ 1636749 h 1764663"/>
              <a:gd name="connsiteX54" fmla="*/ 22232 w 1115694"/>
              <a:gd name="connsiteY54" fmla="*/ 1625163 h 1764663"/>
              <a:gd name="connsiteX55" fmla="*/ 100203 w 1115694"/>
              <a:gd name="connsiteY55" fmla="*/ 1639254 h 1764663"/>
              <a:gd name="connsiteX56" fmla="*/ 105996 w 1115694"/>
              <a:gd name="connsiteY56" fmla="*/ 1609349 h 1764663"/>
              <a:gd name="connsiteX57" fmla="*/ 12369 w 1115694"/>
              <a:gd name="connsiteY57" fmla="*/ 1590561 h 1764663"/>
              <a:gd name="connsiteX58" fmla="*/ 18631 w 1115694"/>
              <a:gd name="connsiteY58" fmla="*/ 1553925 h 1764663"/>
              <a:gd name="connsiteX59" fmla="*/ 113354 w 1115694"/>
              <a:gd name="connsiteY59" fmla="*/ 1570677 h 1764663"/>
              <a:gd name="connsiteX60" fmla="*/ 118834 w 1115694"/>
              <a:gd name="connsiteY60" fmla="*/ 1544218 h 1764663"/>
              <a:gd name="connsiteX61" fmla="*/ 40081 w 1115694"/>
              <a:gd name="connsiteY61" fmla="*/ 1526995 h 1764663"/>
              <a:gd name="connsiteX62" fmla="*/ 47753 w 1115694"/>
              <a:gd name="connsiteY62" fmla="*/ 1491298 h 1764663"/>
              <a:gd name="connsiteX63" fmla="*/ 126193 w 1115694"/>
              <a:gd name="connsiteY63" fmla="*/ 1504919 h 1764663"/>
              <a:gd name="connsiteX64" fmla="*/ 131203 w 1115694"/>
              <a:gd name="connsiteY64" fmla="*/ 1477364 h 1764663"/>
              <a:gd name="connsiteX65" fmla="*/ 36793 w 1115694"/>
              <a:gd name="connsiteY65" fmla="*/ 1457010 h 1764663"/>
              <a:gd name="connsiteX66" fmla="*/ 44465 w 1115694"/>
              <a:gd name="connsiteY66" fmla="*/ 1422409 h 1764663"/>
              <a:gd name="connsiteX67" fmla="*/ 201971 w 1115694"/>
              <a:gd name="connsiteY67" fmla="*/ 1452313 h 1764663"/>
              <a:gd name="connsiteX68" fmla="*/ 214496 w 1115694"/>
              <a:gd name="connsiteY68" fmla="*/ 1393601 h 1764663"/>
              <a:gd name="connsiteX69" fmla="*/ 288709 w 1115694"/>
              <a:gd name="connsiteY69" fmla="*/ 1006568 h 1764663"/>
              <a:gd name="connsiteX70" fmla="*/ 273835 w 1115694"/>
              <a:gd name="connsiteY70" fmla="*/ 969305 h 1764663"/>
              <a:gd name="connsiteX71" fmla="*/ 210895 w 1115694"/>
              <a:gd name="connsiteY71" fmla="*/ 825107 h 1764663"/>
              <a:gd name="connsiteX72" fmla="*/ 197118 w 1115694"/>
              <a:gd name="connsiteY72" fmla="*/ 792071 h 1764663"/>
              <a:gd name="connsiteX73" fmla="*/ 40864 w 1115694"/>
              <a:gd name="connsiteY73" fmla="*/ 375604 h 1764663"/>
              <a:gd name="connsiteX74" fmla="*/ 298416 w 1115694"/>
              <a:gd name="connsiteY74" fmla="*/ 38515 h 1764663"/>
              <a:gd name="connsiteX75" fmla="*/ 424139 w 1115694"/>
              <a:gd name="connsiteY75" fmla="*/ 0 h 1764663"/>
              <a:gd name="connsiteX76" fmla="*/ 531388 w 1115694"/>
              <a:gd name="connsiteY76" fmla="*/ 0 h 1764663"/>
              <a:gd name="connsiteX77" fmla="*/ 257239 w 1115694"/>
              <a:gd name="connsiteY77" fmla="*/ 730540 h 1764663"/>
              <a:gd name="connsiteX78" fmla="*/ 424139 w 1115694"/>
              <a:gd name="connsiteY78" fmla="*/ 702985 h 1764663"/>
              <a:gd name="connsiteX79" fmla="*/ 509312 w 1115694"/>
              <a:gd name="connsiteY79" fmla="*/ 721146 h 1764663"/>
              <a:gd name="connsiteX80" fmla="*/ 543287 w 1115694"/>
              <a:gd name="connsiteY80" fmla="*/ 710187 h 1764663"/>
              <a:gd name="connsiteX81" fmla="*/ 709091 w 1115694"/>
              <a:gd name="connsiteY81" fmla="*/ 698601 h 1764663"/>
              <a:gd name="connsiteX82" fmla="*/ 741030 w 1115694"/>
              <a:gd name="connsiteY82" fmla="*/ 693747 h 1764663"/>
              <a:gd name="connsiteX83" fmla="*/ 831996 w 1115694"/>
              <a:gd name="connsiteY83" fmla="*/ 373255 h 1764663"/>
              <a:gd name="connsiteX84" fmla="*/ 407230 w 1115694"/>
              <a:gd name="connsiteY84" fmla="*/ 93314 h 1764663"/>
              <a:gd name="connsiteX85" fmla="*/ 129324 w 1115694"/>
              <a:gd name="connsiteY85" fmla="*/ 366053 h 1764663"/>
              <a:gd name="connsiteX86" fmla="*/ 257239 w 1115694"/>
              <a:gd name="connsiteY86" fmla="*/ 730540 h 1764663"/>
              <a:gd name="connsiteX87" fmla="*/ 650535 w 1115694"/>
              <a:gd name="connsiteY87" fmla="*/ 901981 h 1764663"/>
              <a:gd name="connsiteX88" fmla="*/ 701732 w 1115694"/>
              <a:gd name="connsiteY88" fmla="*/ 834970 h 1764663"/>
              <a:gd name="connsiteX89" fmla="*/ 652883 w 1115694"/>
              <a:gd name="connsiteY89" fmla="*/ 859551 h 1764663"/>
              <a:gd name="connsiteX90" fmla="*/ 650535 w 1115694"/>
              <a:gd name="connsiteY90" fmla="*/ 901981 h 1764663"/>
              <a:gd name="connsiteX91" fmla="*/ 296068 w 1115694"/>
              <a:gd name="connsiteY91" fmla="*/ 857673 h 1764663"/>
              <a:gd name="connsiteX92" fmla="*/ 345386 w 1115694"/>
              <a:gd name="connsiteY92" fmla="*/ 908713 h 1764663"/>
              <a:gd name="connsiteX93" fmla="*/ 296068 w 1115694"/>
              <a:gd name="connsiteY93" fmla="*/ 857673 h 1764663"/>
              <a:gd name="connsiteX94" fmla="*/ 479251 w 1115694"/>
              <a:gd name="connsiteY94" fmla="*/ 947385 h 1764663"/>
              <a:gd name="connsiteX95" fmla="*/ 524186 w 1115694"/>
              <a:gd name="connsiteY95" fmla="*/ 944411 h 1764663"/>
              <a:gd name="connsiteX96" fmla="*/ 502892 w 1115694"/>
              <a:gd name="connsiteY96" fmla="*/ 913254 h 1764663"/>
              <a:gd name="connsiteX97" fmla="*/ 479251 w 1115694"/>
              <a:gd name="connsiteY97" fmla="*/ 947385 h 176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115694" h="1764663">
                <a:moveTo>
                  <a:pt x="531388" y="0"/>
                </a:moveTo>
                <a:cubicBezTo>
                  <a:pt x="593231" y="12212"/>
                  <a:pt x="653979" y="27869"/>
                  <a:pt x="707838" y="62157"/>
                </a:cubicBez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70455" y="681378"/>
                  <a:pt x="14874" y="542817"/>
                  <a:pt x="40864" y="375604"/>
                </a:cubicBezTo>
                <a:cubicBezTo>
                  <a:pt x="65445" y="217315"/>
                  <a:pt x="154375" y="105369"/>
                  <a:pt x="298416" y="38515"/>
                </a:cubicBezTo>
                <a:cubicBezTo>
                  <a:pt x="337871" y="20197"/>
                  <a:pt x="382023" y="12525"/>
                  <a:pt x="424139" y="0"/>
                </a:cubicBezTo>
                <a:cubicBezTo>
                  <a:pt x="459837" y="0"/>
                  <a:pt x="495690" y="0"/>
                  <a:pt x="531388" y="0"/>
                </a:cubicBezTo>
                <a:close/>
                <a:moveTo>
                  <a:pt x="257239" y="730540"/>
                </a:move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793324" y="177703"/>
                  <a:pt x="603095" y="51824"/>
                  <a:pt x="407230" y="93314"/>
                </a:cubicBezTo>
                <a:cubicBezTo>
                  <a:pt x="259118" y="124784"/>
                  <a:pt x="162829" y="218724"/>
                  <a:pt x="129324" y="366053"/>
                </a:cubicBezTo>
                <a:cubicBezTo>
                  <a:pt x="96132" y="511190"/>
                  <a:pt x="143885" y="633469"/>
                  <a:pt x="257239" y="730540"/>
                </a:cubicBezTo>
                <a:close/>
                <a:moveTo>
                  <a:pt x="650535" y="901981"/>
                </a:moveTo>
                <a:cubicBezTo>
                  <a:pt x="689050" y="892900"/>
                  <a:pt x="708778" y="866440"/>
                  <a:pt x="701732" y="834970"/>
                </a:cubicBez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479251" y="947385"/>
                </a:move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ubicBezTo>
                  <a:pt x="495690" y="923900"/>
                  <a:pt x="489115" y="933294"/>
                  <a:pt x="479251" y="947385"/>
                </a:cubicBezTo>
                <a:close/>
              </a:path>
            </a:pathLst>
          </a:custGeom>
          <a:solidFill>
            <a:schemeClr val="accent2"/>
          </a:solidFill>
          <a:ln w="155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365617D-1C57-440F-A3E3-0E6421B91301}"/>
              </a:ext>
            </a:extLst>
          </p:cNvPr>
          <p:cNvSpPr/>
          <p:nvPr/>
        </p:nvSpPr>
        <p:spPr>
          <a:xfrm>
            <a:off x="1907194" y="1165719"/>
            <a:ext cx="674514" cy="592887"/>
          </a:xfrm>
          <a:custGeom>
            <a:avLst/>
            <a:gdLst>
              <a:gd name="connsiteX0" fmla="*/ 1377686 w 2133362"/>
              <a:gd name="connsiteY0" fmla="*/ 1313851 h 1875192"/>
              <a:gd name="connsiteX1" fmla="*/ 1377686 w 2133362"/>
              <a:gd name="connsiteY1" fmla="*/ 1457686 h 1875192"/>
              <a:gd name="connsiteX2" fmla="*/ 1597855 w 2133362"/>
              <a:gd name="connsiteY2" fmla="*/ 1457686 h 1875192"/>
              <a:gd name="connsiteX3" fmla="*/ 1597855 w 2133362"/>
              <a:gd name="connsiteY3" fmla="*/ 1313851 h 1875192"/>
              <a:gd name="connsiteX4" fmla="*/ 1377686 w 2133362"/>
              <a:gd name="connsiteY4" fmla="*/ 1313851 h 1875192"/>
              <a:gd name="connsiteX5" fmla="*/ 266004 w 2133362"/>
              <a:gd name="connsiteY5" fmla="*/ 1313851 h 1875192"/>
              <a:gd name="connsiteX6" fmla="*/ 266004 w 2133362"/>
              <a:gd name="connsiteY6" fmla="*/ 1458020 h 1875192"/>
              <a:gd name="connsiteX7" fmla="*/ 486340 w 2133362"/>
              <a:gd name="connsiteY7" fmla="*/ 1458020 h 1875192"/>
              <a:gd name="connsiteX8" fmla="*/ 486340 w 2133362"/>
              <a:gd name="connsiteY8" fmla="*/ 1313851 h 1875192"/>
              <a:gd name="connsiteX9" fmla="*/ 266004 w 2133362"/>
              <a:gd name="connsiteY9" fmla="*/ 1313851 h 1875192"/>
              <a:gd name="connsiteX10" fmla="*/ 515841 w 2133362"/>
              <a:gd name="connsiteY10" fmla="*/ 1313684 h 1875192"/>
              <a:gd name="connsiteX11" fmla="*/ 515841 w 2133362"/>
              <a:gd name="connsiteY11" fmla="*/ 1458020 h 1875192"/>
              <a:gd name="connsiteX12" fmla="*/ 758177 w 2133362"/>
              <a:gd name="connsiteY12" fmla="*/ 1458020 h 1875192"/>
              <a:gd name="connsiteX13" fmla="*/ 758177 w 2133362"/>
              <a:gd name="connsiteY13" fmla="*/ 1313684 h 1875192"/>
              <a:gd name="connsiteX14" fmla="*/ 515841 w 2133362"/>
              <a:gd name="connsiteY14" fmla="*/ 1313684 h 1875192"/>
              <a:gd name="connsiteX15" fmla="*/ 1627189 w 2133362"/>
              <a:gd name="connsiteY15" fmla="*/ 1313518 h 1875192"/>
              <a:gd name="connsiteX16" fmla="*/ 1627189 w 2133362"/>
              <a:gd name="connsiteY16" fmla="*/ 1457686 h 1875192"/>
              <a:gd name="connsiteX17" fmla="*/ 1869359 w 2133362"/>
              <a:gd name="connsiteY17" fmla="*/ 1457686 h 1875192"/>
              <a:gd name="connsiteX18" fmla="*/ 1869359 w 2133362"/>
              <a:gd name="connsiteY18" fmla="*/ 1313518 h 1875192"/>
              <a:gd name="connsiteX19" fmla="*/ 1627189 w 2133362"/>
              <a:gd name="connsiteY19" fmla="*/ 1313518 h 1875192"/>
              <a:gd name="connsiteX20" fmla="*/ 1627022 w 2133362"/>
              <a:gd name="connsiteY20" fmla="*/ 1140515 h 1875192"/>
              <a:gd name="connsiteX21" fmla="*/ 1627022 w 2133362"/>
              <a:gd name="connsiteY21" fmla="*/ 1284351 h 1875192"/>
              <a:gd name="connsiteX22" fmla="*/ 1869525 w 2133362"/>
              <a:gd name="connsiteY22" fmla="*/ 1284351 h 1875192"/>
              <a:gd name="connsiteX23" fmla="*/ 1869525 w 2133362"/>
              <a:gd name="connsiteY23" fmla="*/ 1140515 h 1875192"/>
              <a:gd name="connsiteX24" fmla="*/ 1627022 w 2133362"/>
              <a:gd name="connsiteY24" fmla="*/ 1140515 h 1875192"/>
              <a:gd name="connsiteX25" fmla="*/ 515674 w 2133362"/>
              <a:gd name="connsiteY25" fmla="*/ 1140515 h 1875192"/>
              <a:gd name="connsiteX26" fmla="*/ 515674 w 2133362"/>
              <a:gd name="connsiteY26" fmla="*/ 1284184 h 1875192"/>
              <a:gd name="connsiteX27" fmla="*/ 758344 w 2133362"/>
              <a:gd name="connsiteY27" fmla="*/ 1284184 h 1875192"/>
              <a:gd name="connsiteX28" fmla="*/ 758344 w 2133362"/>
              <a:gd name="connsiteY28" fmla="*/ 1140515 h 1875192"/>
              <a:gd name="connsiteX29" fmla="*/ 515674 w 2133362"/>
              <a:gd name="connsiteY29" fmla="*/ 1140515 h 1875192"/>
              <a:gd name="connsiteX30" fmla="*/ 1377686 w 2133362"/>
              <a:gd name="connsiteY30" fmla="*/ 1140349 h 1875192"/>
              <a:gd name="connsiteX31" fmla="*/ 1377686 w 2133362"/>
              <a:gd name="connsiteY31" fmla="*/ 1284351 h 1875192"/>
              <a:gd name="connsiteX32" fmla="*/ 1597355 w 2133362"/>
              <a:gd name="connsiteY32" fmla="*/ 1284351 h 1875192"/>
              <a:gd name="connsiteX33" fmla="*/ 1597355 w 2133362"/>
              <a:gd name="connsiteY33" fmla="*/ 1140349 h 1875192"/>
              <a:gd name="connsiteX34" fmla="*/ 1377686 w 2133362"/>
              <a:gd name="connsiteY34" fmla="*/ 1140349 h 1875192"/>
              <a:gd name="connsiteX35" fmla="*/ 266337 w 2133362"/>
              <a:gd name="connsiteY35" fmla="*/ 1140349 h 1875192"/>
              <a:gd name="connsiteX36" fmla="*/ 266337 w 2133362"/>
              <a:gd name="connsiteY36" fmla="*/ 1284184 h 1875192"/>
              <a:gd name="connsiteX37" fmla="*/ 486340 w 2133362"/>
              <a:gd name="connsiteY37" fmla="*/ 1284184 h 1875192"/>
              <a:gd name="connsiteX38" fmla="*/ 486340 w 2133362"/>
              <a:gd name="connsiteY38" fmla="*/ 1140349 h 1875192"/>
              <a:gd name="connsiteX39" fmla="*/ 266337 w 2133362"/>
              <a:gd name="connsiteY39" fmla="*/ 1140349 h 1875192"/>
              <a:gd name="connsiteX40" fmla="*/ 1072682 w 2133362"/>
              <a:gd name="connsiteY40" fmla="*/ 1039014 h 1875192"/>
              <a:gd name="connsiteX41" fmla="*/ 1993527 w 2133362"/>
              <a:gd name="connsiteY41" fmla="*/ 1039014 h 1875192"/>
              <a:gd name="connsiteX42" fmla="*/ 2010528 w 2133362"/>
              <a:gd name="connsiteY42" fmla="*/ 1056014 h 1875192"/>
              <a:gd name="connsiteX43" fmla="*/ 2010027 w 2133362"/>
              <a:gd name="connsiteY43" fmla="*/ 1875025 h 1875192"/>
              <a:gd name="connsiteX44" fmla="*/ 1260017 w 2133362"/>
              <a:gd name="connsiteY44" fmla="*/ 1875025 h 1875192"/>
              <a:gd name="connsiteX45" fmla="*/ 1260351 w 2133362"/>
              <a:gd name="connsiteY45" fmla="*/ 1869192 h 1875192"/>
              <a:gd name="connsiteX46" fmla="*/ 1260351 w 2133362"/>
              <a:gd name="connsiteY46" fmla="*/ 1288684 h 1875192"/>
              <a:gd name="connsiteX47" fmla="*/ 1260017 w 2133362"/>
              <a:gd name="connsiteY47" fmla="*/ 1280850 h 1875192"/>
              <a:gd name="connsiteX48" fmla="*/ 900179 w 2133362"/>
              <a:gd name="connsiteY48" fmla="*/ 1280850 h 1875192"/>
              <a:gd name="connsiteX49" fmla="*/ 900179 w 2133362"/>
              <a:gd name="connsiteY49" fmla="*/ 1290351 h 1875192"/>
              <a:gd name="connsiteX50" fmla="*/ 900179 w 2133362"/>
              <a:gd name="connsiteY50" fmla="*/ 1415352 h 1875192"/>
              <a:gd name="connsiteX51" fmla="*/ 900012 w 2133362"/>
              <a:gd name="connsiteY51" fmla="*/ 1875192 h 1875192"/>
              <a:gd name="connsiteX52" fmla="*/ 116669 w 2133362"/>
              <a:gd name="connsiteY52" fmla="*/ 1875192 h 1875192"/>
              <a:gd name="connsiteX53" fmla="*/ 116335 w 2133362"/>
              <a:gd name="connsiteY53" fmla="*/ 1866858 h 1875192"/>
              <a:gd name="connsiteX54" fmla="*/ 116335 w 2133362"/>
              <a:gd name="connsiteY54" fmla="*/ 1048514 h 1875192"/>
              <a:gd name="connsiteX55" fmla="*/ 116835 w 2133362"/>
              <a:gd name="connsiteY55" fmla="*/ 1039181 h 1875192"/>
              <a:gd name="connsiteX56" fmla="*/ 129335 w 2133362"/>
              <a:gd name="connsiteY56" fmla="*/ 1039181 h 1875192"/>
              <a:gd name="connsiteX57" fmla="*/ 1072682 w 2133362"/>
              <a:gd name="connsiteY57" fmla="*/ 1039014 h 1875192"/>
              <a:gd name="connsiteX58" fmla="*/ 743010 w 2133362"/>
              <a:gd name="connsiteY58" fmla="*/ 568507 h 1875192"/>
              <a:gd name="connsiteX59" fmla="*/ 743010 w 2133362"/>
              <a:gd name="connsiteY59" fmla="*/ 788177 h 1875192"/>
              <a:gd name="connsiteX60" fmla="*/ 1044348 w 2133362"/>
              <a:gd name="connsiteY60" fmla="*/ 788177 h 1875192"/>
              <a:gd name="connsiteX61" fmla="*/ 1044348 w 2133362"/>
              <a:gd name="connsiteY61" fmla="*/ 568507 h 1875192"/>
              <a:gd name="connsiteX62" fmla="*/ 743010 w 2133362"/>
              <a:gd name="connsiteY62" fmla="*/ 568507 h 1875192"/>
              <a:gd name="connsiteX63" fmla="*/ 1085515 w 2133362"/>
              <a:gd name="connsiteY63" fmla="*/ 568007 h 1875192"/>
              <a:gd name="connsiteX64" fmla="*/ 1085515 w 2133362"/>
              <a:gd name="connsiteY64" fmla="*/ 787843 h 1875192"/>
              <a:gd name="connsiteX65" fmla="*/ 1386685 w 2133362"/>
              <a:gd name="connsiteY65" fmla="*/ 787843 h 1875192"/>
              <a:gd name="connsiteX66" fmla="*/ 1386685 w 2133362"/>
              <a:gd name="connsiteY66" fmla="*/ 568007 h 1875192"/>
              <a:gd name="connsiteX67" fmla="*/ 1085515 w 2133362"/>
              <a:gd name="connsiteY67" fmla="*/ 568007 h 1875192"/>
              <a:gd name="connsiteX68" fmla="*/ 1486354 w 2133362"/>
              <a:gd name="connsiteY68" fmla="*/ 406505 h 1875192"/>
              <a:gd name="connsiteX69" fmla="*/ 1486354 w 2133362"/>
              <a:gd name="connsiteY69" fmla="*/ 837344 h 1875192"/>
              <a:gd name="connsiteX70" fmla="*/ 631009 w 2133362"/>
              <a:gd name="connsiteY70" fmla="*/ 837344 h 1875192"/>
              <a:gd name="connsiteX71" fmla="*/ 631009 w 2133362"/>
              <a:gd name="connsiteY71" fmla="*/ 410505 h 1875192"/>
              <a:gd name="connsiteX72" fmla="*/ 611175 w 2133362"/>
              <a:gd name="connsiteY72" fmla="*/ 439839 h 1875192"/>
              <a:gd name="connsiteX73" fmla="*/ 611508 w 2133362"/>
              <a:gd name="connsiteY73" fmla="*/ 854845 h 1875192"/>
              <a:gd name="connsiteX74" fmla="*/ 611508 w 2133362"/>
              <a:gd name="connsiteY74" fmla="*/ 864345 h 1875192"/>
              <a:gd name="connsiteX75" fmla="*/ 1507854 w 2133362"/>
              <a:gd name="connsiteY75" fmla="*/ 864345 h 1875192"/>
              <a:gd name="connsiteX76" fmla="*/ 1508354 w 2133362"/>
              <a:gd name="connsiteY76" fmla="*/ 861344 h 1875192"/>
              <a:gd name="connsiteX77" fmla="*/ 1508354 w 2133362"/>
              <a:gd name="connsiteY77" fmla="*/ 428839 h 1875192"/>
              <a:gd name="connsiteX78" fmla="*/ 1506021 w 2133362"/>
              <a:gd name="connsiteY78" fmla="*/ 422172 h 1875192"/>
              <a:gd name="connsiteX79" fmla="*/ 1486354 w 2133362"/>
              <a:gd name="connsiteY79" fmla="*/ 406505 h 1875192"/>
              <a:gd name="connsiteX80" fmla="*/ 1085182 w 2133362"/>
              <a:gd name="connsiteY80" fmla="*/ 402338 h 1875192"/>
              <a:gd name="connsiteX81" fmla="*/ 1085182 w 2133362"/>
              <a:gd name="connsiteY81" fmla="*/ 546007 h 1875192"/>
              <a:gd name="connsiteX82" fmla="*/ 1386186 w 2133362"/>
              <a:gd name="connsiteY82" fmla="*/ 546007 h 1875192"/>
              <a:gd name="connsiteX83" fmla="*/ 1386186 w 2133362"/>
              <a:gd name="connsiteY83" fmla="*/ 402338 h 1875192"/>
              <a:gd name="connsiteX84" fmla="*/ 1085182 w 2133362"/>
              <a:gd name="connsiteY84" fmla="*/ 402338 h 1875192"/>
              <a:gd name="connsiteX85" fmla="*/ 743010 w 2133362"/>
              <a:gd name="connsiteY85" fmla="*/ 402005 h 1875192"/>
              <a:gd name="connsiteX86" fmla="*/ 743010 w 2133362"/>
              <a:gd name="connsiteY86" fmla="*/ 546174 h 1875192"/>
              <a:gd name="connsiteX87" fmla="*/ 1044181 w 2133362"/>
              <a:gd name="connsiteY87" fmla="*/ 546174 h 1875192"/>
              <a:gd name="connsiteX88" fmla="*/ 1044181 w 2133362"/>
              <a:gd name="connsiteY88" fmla="*/ 402005 h 1875192"/>
              <a:gd name="connsiteX89" fmla="*/ 743010 w 2133362"/>
              <a:gd name="connsiteY89" fmla="*/ 402005 h 1875192"/>
              <a:gd name="connsiteX90" fmla="*/ 1060515 w 2133362"/>
              <a:gd name="connsiteY90" fmla="*/ 24835 h 1875192"/>
              <a:gd name="connsiteX91" fmla="*/ 1099849 w 2133362"/>
              <a:gd name="connsiteY91" fmla="*/ 54669 h 1875192"/>
              <a:gd name="connsiteX92" fmla="*/ 1522521 w 2133362"/>
              <a:gd name="connsiteY92" fmla="*/ 375006 h 1875192"/>
              <a:gd name="connsiteX93" fmla="*/ 1535688 w 2133362"/>
              <a:gd name="connsiteY93" fmla="*/ 410007 h 1875192"/>
              <a:gd name="connsiteX94" fmla="*/ 1497187 w 2133362"/>
              <a:gd name="connsiteY94" fmla="*/ 380840 h 1875192"/>
              <a:gd name="connsiteX95" fmla="*/ 1070682 w 2133362"/>
              <a:gd name="connsiteY95" fmla="*/ 55836 h 1875192"/>
              <a:gd name="connsiteX96" fmla="*/ 1055848 w 2133362"/>
              <a:gd name="connsiteY96" fmla="*/ 55669 h 1875192"/>
              <a:gd name="connsiteX97" fmla="*/ 598176 w 2133362"/>
              <a:gd name="connsiteY97" fmla="*/ 404340 h 1875192"/>
              <a:gd name="connsiteX98" fmla="*/ 590842 w 2133362"/>
              <a:gd name="connsiteY98" fmla="*/ 409840 h 1875192"/>
              <a:gd name="connsiteX99" fmla="*/ 602676 w 2133362"/>
              <a:gd name="connsiteY99" fmla="*/ 376173 h 1875192"/>
              <a:gd name="connsiteX100" fmla="*/ 1056348 w 2133362"/>
              <a:gd name="connsiteY100" fmla="*/ 27835 h 1875192"/>
              <a:gd name="connsiteX101" fmla="*/ 1060515 w 2133362"/>
              <a:gd name="connsiteY101" fmla="*/ 24835 h 1875192"/>
              <a:gd name="connsiteX102" fmla="*/ 1060514 w 2133362"/>
              <a:gd name="connsiteY102" fmla="*/ 3500 h 1875192"/>
              <a:gd name="connsiteX103" fmla="*/ 1054681 w 2133362"/>
              <a:gd name="connsiteY103" fmla="*/ 7667 h 1875192"/>
              <a:gd name="connsiteX104" fmla="*/ 813678 w 2133362"/>
              <a:gd name="connsiteY104" fmla="*/ 191502 h 1875192"/>
              <a:gd name="connsiteX105" fmla="*/ 581841 w 2133362"/>
              <a:gd name="connsiteY105" fmla="*/ 368171 h 1875192"/>
              <a:gd name="connsiteX106" fmla="*/ 572175 w 2133362"/>
              <a:gd name="connsiteY106" fmla="*/ 385338 h 1875192"/>
              <a:gd name="connsiteX107" fmla="*/ 572508 w 2133362"/>
              <a:gd name="connsiteY107" fmla="*/ 436172 h 1875192"/>
              <a:gd name="connsiteX108" fmla="*/ 573675 w 2133362"/>
              <a:gd name="connsiteY108" fmla="*/ 446172 h 1875192"/>
              <a:gd name="connsiteX109" fmla="*/ 1063515 w 2133362"/>
              <a:gd name="connsiteY109" fmla="*/ 83001 h 1875192"/>
              <a:gd name="connsiteX110" fmla="*/ 1552188 w 2133362"/>
              <a:gd name="connsiteY110" fmla="*/ 450672 h 1875192"/>
              <a:gd name="connsiteX111" fmla="*/ 1552355 w 2133362"/>
              <a:gd name="connsiteY111" fmla="*/ 389005 h 1875192"/>
              <a:gd name="connsiteX112" fmla="*/ 1539521 w 2133362"/>
              <a:gd name="connsiteY112" fmla="*/ 362338 h 1875192"/>
              <a:gd name="connsiteX113" fmla="*/ 1135682 w 2133362"/>
              <a:gd name="connsiteY113" fmla="*/ 59834 h 1875192"/>
              <a:gd name="connsiteX114" fmla="*/ 1060514 w 2133362"/>
              <a:gd name="connsiteY114" fmla="*/ 3500 h 1875192"/>
              <a:gd name="connsiteX115" fmla="*/ 1060014 w 2133362"/>
              <a:gd name="connsiteY115" fmla="*/ 0 h 1875192"/>
              <a:gd name="connsiteX116" fmla="*/ 1061681 w 2133362"/>
              <a:gd name="connsiteY116" fmla="*/ 0 h 1875192"/>
              <a:gd name="connsiteX117" fmla="*/ 1067181 w 2133362"/>
              <a:gd name="connsiteY117" fmla="*/ 5000 h 1875192"/>
              <a:gd name="connsiteX118" fmla="*/ 1501354 w 2133362"/>
              <a:gd name="connsiteY118" fmla="*/ 331004 h 1875192"/>
              <a:gd name="connsiteX119" fmla="*/ 1527521 w 2133362"/>
              <a:gd name="connsiteY119" fmla="*/ 339671 h 1875192"/>
              <a:gd name="connsiteX120" fmla="*/ 1836691 w 2133362"/>
              <a:gd name="connsiteY120" fmla="*/ 339004 h 1875192"/>
              <a:gd name="connsiteX121" fmla="*/ 1858525 w 2133362"/>
              <a:gd name="connsiteY121" fmla="*/ 353505 h 1875192"/>
              <a:gd name="connsiteX122" fmla="*/ 2125695 w 2133362"/>
              <a:gd name="connsiteY122" fmla="*/ 977013 h 1875192"/>
              <a:gd name="connsiteX123" fmla="*/ 2133362 w 2133362"/>
              <a:gd name="connsiteY123" fmla="*/ 993346 h 1875192"/>
              <a:gd name="connsiteX124" fmla="*/ 2133362 w 2133362"/>
              <a:gd name="connsiteY124" fmla="*/ 995013 h 1875192"/>
              <a:gd name="connsiteX125" fmla="*/ 2123529 w 2133362"/>
              <a:gd name="connsiteY125" fmla="*/ 995846 h 1875192"/>
              <a:gd name="connsiteX126" fmla="*/ 9833 w 2133362"/>
              <a:gd name="connsiteY126" fmla="*/ 995846 h 1875192"/>
              <a:gd name="connsiteX127" fmla="*/ 0 w 2133362"/>
              <a:gd name="connsiteY127" fmla="*/ 995013 h 1875192"/>
              <a:gd name="connsiteX128" fmla="*/ 0 w 2133362"/>
              <a:gd name="connsiteY128" fmla="*/ 993346 h 1875192"/>
              <a:gd name="connsiteX129" fmla="*/ 2833 w 2133362"/>
              <a:gd name="connsiteY129" fmla="*/ 988513 h 1875192"/>
              <a:gd name="connsiteX130" fmla="*/ 275337 w 2133362"/>
              <a:gd name="connsiteY130" fmla="*/ 352171 h 1875192"/>
              <a:gd name="connsiteX131" fmla="*/ 295337 w 2133362"/>
              <a:gd name="connsiteY131" fmla="*/ 339171 h 1875192"/>
              <a:gd name="connsiteX132" fmla="*/ 598508 w 2133362"/>
              <a:gd name="connsiteY132" fmla="*/ 340004 h 1875192"/>
              <a:gd name="connsiteX133" fmla="*/ 627675 w 2133362"/>
              <a:gd name="connsiteY133" fmla="*/ 330171 h 1875192"/>
              <a:gd name="connsiteX134" fmla="*/ 854678 w 2133362"/>
              <a:gd name="connsiteY134" fmla="*/ 156835 h 1875192"/>
              <a:gd name="connsiteX135" fmla="*/ 1060014 w 2133362"/>
              <a:gd name="connsiteY135" fmla="*/ 0 h 18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33362" h="1875192">
                <a:moveTo>
                  <a:pt x="1377686" y="1313851"/>
                </a:moveTo>
                <a:cubicBezTo>
                  <a:pt x="1377686" y="1362185"/>
                  <a:pt x="1377686" y="1409852"/>
                  <a:pt x="1377686" y="1457686"/>
                </a:cubicBezTo>
                <a:cubicBezTo>
                  <a:pt x="1451353" y="1457686"/>
                  <a:pt x="1524354" y="1457686"/>
                  <a:pt x="1597855" y="1457686"/>
                </a:cubicBezTo>
                <a:cubicBezTo>
                  <a:pt x="1597855" y="1409686"/>
                  <a:pt x="1597855" y="1362185"/>
                  <a:pt x="1597855" y="1313851"/>
                </a:cubicBezTo>
                <a:cubicBezTo>
                  <a:pt x="1524188" y="1313851"/>
                  <a:pt x="1451020" y="1313851"/>
                  <a:pt x="1377686" y="1313851"/>
                </a:cubicBezTo>
                <a:close/>
                <a:moveTo>
                  <a:pt x="266004" y="1313851"/>
                </a:moveTo>
                <a:cubicBezTo>
                  <a:pt x="266004" y="1361852"/>
                  <a:pt x="266004" y="1409352"/>
                  <a:pt x="266004" y="1458020"/>
                </a:cubicBezTo>
                <a:cubicBezTo>
                  <a:pt x="339672" y="1458020"/>
                  <a:pt x="412839" y="1458020"/>
                  <a:pt x="486340" y="1458020"/>
                </a:cubicBezTo>
                <a:cubicBezTo>
                  <a:pt x="486340" y="1409852"/>
                  <a:pt x="486340" y="1362018"/>
                  <a:pt x="486340" y="1313851"/>
                </a:cubicBezTo>
                <a:cubicBezTo>
                  <a:pt x="412839" y="1313851"/>
                  <a:pt x="339672" y="1313851"/>
                  <a:pt x="266004" y="1313851"/>
                </a:cubicBezTo>
                <a:close/>
                <a:moveTo>
                  <a:pt x="515841" y="1313684"/>
                </a:moveTo>
                <a:cubicBezTo>
                  <a:pt x="515841" y="1361852"/>
                  <a:pt x="515841" y="1409686"/>
                  <a:pt x="515841" y="1458020"/>
                </a:cubicBezTo>
                <a:cubicBezTo>
                  <a:pt x="596842" y="1458020"/>
                  <a:pt x="677176" y="1458020"/>
                  <a:pt x="758177" y="1458020"/>
                </a:cubicBezTo>
                <a:cubicBezTo>
                  <a:pt x="758177" y="1409519"/>
                  <a:pt x="758177" y="1361685"/>
                  <a:pt x="758177" y="1313684"/>
                </a:cubicBezTo>
                <a:cubicBezTo>
                  <a:pt x="677176" y="1313684"/>
                  <a:pt x="596842" y="1313684"/>
                  <a:pt x="515841" y="1313684"/>
                </a:cubicBezTo>
                <a:close/>
                <a:moveTo>
                  <a:pt x="1627189" y="1313518"/>
                </a:moveTo>
                <a:cubicBezTo>
                  <a:pt x="1627189" y="1362185"/>
                  <a:pt x="1627189" y="1410019"/>
                  <a:pt x="1627189" y="1457686"/>
                </a:cubicBezTo>
                <a:cubicBezTo>
                  <a:pt x="1708357" y="1457686"/>
                  <a:pt x="1789025" y="1457686"/>
                  <a:pt x="1869359" y="1457686"/>
                </a:cubicBezTo>
                <a:cubicBezTo>
                  <a:pt x="1869359" y="1409186"/>
                  <a:pt x="1869359" y="1361352"/>
                  <a:pt x="1869359" y="1313518"/>
                </a:cubicBezTo>
                <a:cubicBezTo>
                  <a:pt x="1788358" y="1313518"/>
                  <a:pt x="1708190" y="1313518"/>
                  <a:pt x="1627189" y="1313518"/>
                </a:cubicBezTo>
                <a:close/>
                <a:moveTo>
                  <a:pt x="1627022" y="1140515"/>
                </a:moveTo>
                <a:cubicBezTo>
                  <a:pt x="1627022" y="1188683"/>
                  <a:pt x="1627022" y="1236350"/>
                  <a:pt x="1627022" y="1284351"/>
                </a:cubicBezTo>
                <a:cubicBezTo>
                  <a:pt x="1707857" y="1284351"/>
                  <a:pt x="1788191" y="1284351"/>
                  <a:pt x="1869525" y="1284351"/>
                </a:cubicBezTo>
                <a:cubicBezTo>
                  <a:pt x="1869525" y="1236017"/>
                  <a:pt x="1869525" y="1188183"/>
                  <a:pt x="1869525" y="1140515"/>
                </a:cubicBezTo>
                <a:cubicBezTo>
                  <a:pt x="1788358" y="1140515"/>
                  <a:pt x="1707690" y="1140515"/>
                  <a:pt x="1627022" y="1140515"/>
                </a:cubicBezTo>
                <a:close/>
                <a:moveTo>
                  <a:pt x="515674" y="1140515"/>
                </a:moveTo>
                <a:cubicBezTo>
                  <a:pt x="515674" y="1188683"/>
                  <a:pt x="515674" y="1236350"/>
                  <a:pt x="515674" y="1284184"/>
                </a:cubicBezTo>
                <a:cubicBezTo>
                  <a:pt x="596842" y="1284184"/>
                  <a:pt x="677509" y="1284184"/>
                  <a:pt x="758344" y="1284184"/>
                </a:cubicBezTo>
                <a:cubicBezTo>
                  <a:pt x="758344" y="1236017"/>
                  <a:pt x="758344" y="1188349"/>
                  <a:pt x="758344" y="1140515"/>
                </a:cubicBezTo>
                <a:cubicBezTo>
                  <a:pt x="677176" y="1140515"/>
                  <a:pt x="596342" y="1140515"/>
                  <a:pt x="515674" y="1140515"/>
                </a:cubicBezTo>
                <a:close/>
                <a:moveTo>
                  <a:pt x="1377686" y="1140349"/>
                </a:moveTo>
                <a:cubicBezTo>
                  <a:pt x="1377686" y="1188516"/>
                  <a:pt x="1377686" y="1236183"/>
                  <a:pt x="1377686" y="1284351"/>
                </a:cubicBezTo>
                <a:cubicBezTo>
                  <a:pt x="1451353" y="1284351"/>
                  <a:pt x="1524354" y="1284351"/>
                  <a:pt x="1597355" y="1284351"/>
                </a:cubicBezTo>
                <a:cubicBezTo>
                  <a:pt x="1597355" y="1236017"/>
                  <a:pt x="1597355" y="1188183"/>
                  <a:pt x="1597355" y="1140349"/>
                </a:cubicBezTo>
                <a:cubicBezTo>
                  <a:pt x="1523854" y="1140349"/>
                  <a:pt x="1451020" y="1140349"/>
                  <a:pt x="1377686" y="1140349"/>
                </a:cubicBezTo>
                <a:close/>
                <a:moveTo>
                  <a:pt x="266337" y="1140349"/>
                </a:moveTo>
                <a:cubicBezTo>
                  <a:pt x="266337" y="1188683"/>
                  <a:pt x="266337" y="1236350"/>
                  <a:pt x="266337" y="1284184"/>
                </a:cubicBezTo>
                <a:cubicBezTo>
                  <a:pt x="340005" y="1284184"/>
                  <a:pt x="413006" y="1284184"/>
                  <a:pt x="486340" y="1284184"/>
                </a:cubicBezTo>
                <a:cubicBezTo>
                  <a:pt x="486340" y="1236017"/>
                  <a:pt x="486340" y="1188349"/>
                  <a:pt x="486340" y="1140349"/>
                </a:cubicBezTo>
                <a:cubicBezTo>
                  <a:pt x="412839" y="1140349"/>
                  <a:pt x="340005" y="1140349"/>
                  <a:pt x="266337" y="1140349"/>
                </a:cubicBezTo>
                <a:close/>
                <a:moveTo>
                  <a:pt x="1072682" y="1039014"/>
                </a:moveTo>
                <a:cubicBezTo>
                  <a:pt x="1379686" y="1039014"/>
                  <a:pt x="1686523" y="1039014"/>
                  <a:pt x="1993527" y="1039014"/>
                </a:cubicBezTo>
                <a:cubicBezTo>
                  <a:pt x="2010528" y="1039014"/>
                  <a:pt x="2010528" y="1039014"/>
                  <a:pt x="2010528" y="1056014"/>
                </a:cubicBezTo>
                <a:cubicBezTo>
                  <a:pt x="2010194" y="1329018"/>
                  <a:pt x="2010027" y="1602022"/>
                  <a:pt x="2010027" y="1875025"/>
                </a:cubicBezTo>
                <a:cubicBezTo>
                  <a:pt x="1760024" y="1875025"/>
                  <a:pt x="1510021" y="1875025"/>
                  <a:pt x="1260017" y="1875025"/>
                </a:cubicBezTo>
                <a:cubicBezTo>
                  <a:pt x="1260184" y="1873025"/>
                  <a:pt x="1260351" y="1871192"/>
                  <a:pt x="1260351" y="1869192"/>
                </a:cubicBezTo>
                <a:cubicBezTo>
                  <a:pt x="1260351" y="1675689"/>
                  <a:pt x="1260351" y="1482187"/>
                  <a:pt x="1260351" y="1288684"/>
                </a:cubicBezTo>
                <a:cubicBezTo>
                  <a:pt x="1260351" y="1286184"/>
                  <a:pt x="1260017" y="1283851"/>
                  <a:pt x="1260017" y="1280850"/>
                </a:cubicBezTo>
                <a:cubicBezTo>
                  <a:pt x="1140016" y="1280850"/>
                  <a:pt x="1020514" y="1280850"/>
                  <a:pt x="900179" y="1280850"/>
                </a:cubicBezTo>
                <a:cubicBezTo>
                  <a:pt x="900179" y="1284351"/>
                  <a:pt x="900179" y="1287351"/>
                  <a:pt x="900179" y="1290351"/>
                </a:cubicBezTo>
                <a:cubicBezTo>
                  <a:pt x="900179" y="1332018"/>
                  <a:pt x="900179" y="1373685"/>
                  <a:pt x="900179" y="1415352"/>
                </a:cubicBezTo>
                <a:cubicBezTo>
                  <a:pt x="900179" y="1568688"/>
                  <a:pt x="900179" y="1721856"/>
                  <a:pt x="900012" y="1875192"/>
                </a:cubicBezTo>
                <a:cubicBezTo>
                  <a:pt x="638842" y="1875192"/>
                  <a:pt x="377839" y="1875192"/>
                  <a:pt x="116669" y="1875192"/>
                </a:cubicBezTo>
                <a:cubicBezTo>
                  <a:pt x="116502" y="1872359"/>
                  <a:pt x="116335" y="1869692"/>
                  <a:pt x="116335" y="1866858"/>
                </a:cubicBezTo>
                <a:cubicBezTo>
                  <a:pt x="116335" y="1594022"/>
                  <a:pt x="116335" y="1321351"/>
                  <a:pt x="116335" y="1048514"/>
                </a:cubicBezTo>
                <a:cubicBezTo>
                  <a:pt x="116335" y="1045681"/>
                  <a:pt x="116669" y="1042681"/>
                  <a:pt x="116835" y="1039181"/>
                </a:cubicBezTo>
                <a:cubicBezTo>
                  <a:pt x="121502" y="1039181"/>
                  <a:pt x="125335" y="1039181"/>
                  <a:pt x="129335" y="1039181"/>
                </a:cubicBezTo>
                <a:cubicBezTo>
                  <a:pt x="443840" y="1039181"/>
                  <a:pt x="758177" y="1039014"/>
                  <a:pt x="1072682" y="1039014"/>
                </a:cubicBezTo>
                <a:close/>
                <a:moveTo>
                  <a:pt x="743010" y="568507"/>
                </a:moveTo>
                <a:cubicBezTo>
                  <a:pt x="743010" y="642175"/>
                  <a:pt x="743010" y="715009"/>
                  <a:pt x="743010" y="788177"/>
                </a:cubicBezTo>
                <a:cubicBezTo>
                  <a:pt x="843512" y="788177"/>
                  <a:pt x="943513" y="788177"/>
                  <a:pt x="1044348" y="788177"/>
                </a:cubicBezTo>
                <a:cubicBezTo>
                  <a:pt x="1044348" y="714509"/>
                  <a:pt x="1044348" y="641508"/>
                  <a:pt x="1044348" y="568507"/>
                </a:cubicBezTo>
                <a:cubicBezTo>
                  <a:pt x="943513" y="568507"/>
                  <a:pt x="843178" y="568507"/>
                  <a:pt x="743010" y="568507"/>
                </a:cubicBezTo>
                <a:close/>
                <a:moveTo>
                  <a:pt x="1085515" y="568007"/>
                </a:moveTo>
                <a:cubicBezTo>
                  <a:pt x="1085515" y="641842"/>
                  <a:pt x="1085515" y="714842"/>
                  <a:pt x="1085515" y="787843"/>
                </a:cubicBezTo>
                <a:cubicBezTo>
                  <a:pt x="1186350" y="787843"/>
                  <a:pt x="1286351" y="787843"/>
                  <a:pt x="1386685" y="787843"/>
                </a:cubicBezTo>
                <a:cubicBezTo>
                  <a:pt x="1386685" y="714343"/>
                  <a:pt x="1386685" y="641342"/>
                  <a:pt x="1386685" y="568007"/>
                </a:cubicBezTo>
                <a:cubicBezTo>
                  <a:pt x="1285518" y="568007"/>
                  <a:pt x="1185516" y="568007"/>
                  <a:pt x="1085515" y="568007"/>
                </a:cubicBezTo>
                <a:close/>
                <a:moveTo>
                  <a:pt x="1486354" y="406505"/>
                </a:moveTo>
                <a:cubicBezTo>
                  <a:pt x="1486354" y="551840"/>
                  <a:pt x="1486354" y="694509"/>
                  <a:pt x="1486354" y="837344"/>
                </a:cubicBezTo>
                <a:cubicBezTo>
                  <a:pt x="1201183" y="837344"/>
                  <a:pt x="916679" y="837344"/>
                  <a:pt x="631009" y="837344"/>
                </a:cubicBezTo>
                <a:cubicBezTo>
                  <a:pt x="631009" y="694842"/>
                  <a:pt x="631009" y="552840"/>
                  <a:pt x="631009" y="410505"/>
                </a:cubicBezTo>
                <a:cubicBezTo>
                  <a:pt x="616175" y="415505"/>
                  <a:pt x="611175" y="424839"/>
                  <a:pt x="611175" y="439839"/>
                </a:cubicBezTo>
                <a:cubicBezTo>
                  <a:pt x="611675" y="578174"/>
                  <a:pt x="611508" y="716509"/>
                  <a:pt x="611508" y="854845"/>
                </a:cubicBezTo>
                <a:cubicBezTo>
                  <a:pt x="611508" y="858011"/>
                  <a:pt x="611508" y="861344"/>
                  <a:pt x="611508" y="864345"/>
                </a:cubicBezTo>
                <a:cubicBezTo>
                  <a:pt x="911179" y="864345"/>
                  <a:pt x="1209517" y="864345"/>
                  <a:pt x="1507854" y="864345"/>
                </a:cubicBezTo>
                <a:cubicBezTo>
                  <a:pt x="1508021" y="862844"/>
                  <a:pt x="1508354" y="862011"/>
                  <a:pt x="1508354" y="861344"/>
                </a:cubicBezTo>
                <a:cubicBezTo>
                  <a:pt x="1508354" y="717176"/>
                  <a:pt x="1508354" y="573007"/>
                  <a:pt x="1508354" y="428839"/>
                </a:cubicBezTo>
                <a:cubicBezTo>
                  <a:pt x="1508354" y="426672"/>
                  <a:pt x="1507520" y="423506"/>
                  <a:pt x="1506021" y="422172"/>
                </a:cubicBezTo>
                <a:cubicBezTo>
                  <a:pt x="1500520" y="417172"/>
                  <a:pt x="1494354" y="412672"/>
                  <a:pt x="1486354" y="406505"/>
                </a:cubicBezTo>
                <a:close/>
                <a:moveTo>
                  <a:pt x="1085182" y="402338"/>
                </a:moveTo>
                <a:cubicBezTo>
                  <a:pt x="1085182" y="450506"/>
                  <a:pt x="1085182" y="498006"/>
                  <a:pt x="1085182" y="546007"/>
                </a:cubicBezTo>
                <a:cubicBezTo>
                  <a:pt x="1186183" y="546007"/>
                  <a:pt x="1286184" y="546007"/>
                  <a:pt x="1386186" y="546007"/>
                </a:cubicBezTo>
                <a:cubicBezTo>
                  <a:pt x="1386186" y="497673"/>
                  <a:pt x="1386186" y="449839"/>
                  <a:pt x="1386186" y="402338"/>
                </a:cubicBezTo>
                <a:cubicBezTo>
                  <a:pt x="1285518" y="402338"/>
                  <a:pt x="1185350" y="402338"/>
                  <a:pt x="1085182" y="402338"/>
                </a:cubicBezTo>
                <a:close/>
                <a:moveTo>
                  <a:pt x="743010" y="402005"/>
                </a:moveTo>
                <a:cubicBezTo>
                  <a:pt x="743010" y="450672"/>
                  <a:pt x="743010" y="498506"/>
                  <a:pt x="743010" y="546174"/>
                </a:cubicBezTo>
                <a:cubicBezTo>
                  <a:pt x="843845" y="546174"/>
                  <a:pt x="944013" y="546174"/>
                  <a:pt x="1044181" y="546174"/>
                </a:cubicBezTo>
                <a:cubicBezTo>
                  <a:pt x="1044181" y="497840"/>
                  <a:pt x="1044181" y="450006"/>
                  <a:pt x="1044181" y="402005"/>
                </a:cubicBezTo>
                <a:cubicBezTo>
                  <a:pt x="943513" y="402005"/>
                  <a:pt x="843678" y="402005"/>
                  <a:pt x="743010" y="402005"/>
                </a:cubicBezTo>
                <a:close/>
                <a:moveTo>
                  <a:pt x="1060515" y="24835"/>
                </a:moveTo>
                <a:cubicBezTo>
                  <a:pt x="1073515" y="34668"/>
                  <a:pt x="1086682" y="44669"/>
                  <a:pt x="1099849" y="54669"/>
                </a:cubicBezTo>
                <a:cubicBezTo>
                  <a:pt x="1240684" y="161504"/>
                  <a:pt x="1381353" y="268505"/>
                  <a:pt x="1522521" y="375006"/>
                </a:cubicBezTo>
                <a:cubicBezTo>
                  <a:pt x="1534855" y="384340"/>
                  <a:pt x="1539355" y="394507"/>
                  <a:pt x="1535688" y="410007"/>
                </a:cubicBezTo>
                <a:cubicBezTo>
                  <a:pt x="1522688" y="400173"/>
                  <a:pt x="1509854" y="390506"/>
                  <a:pt x="1497187" y="380840"/>
                </a:cubicBezTo>
                <a:cubicBezTo>
                  <a:pt x="1355019" y="272505"/>
                  <a:pt x="1212684" y="164337"/>
                  <a:pt x="1070682" y="55836"/>
                </a:cubicBezTo>
                <a:cubicBezTo>
                  <a:pt x="1065182" y="51669"/>
                  <a:pt x="1061682" y="51335"/>
                  <a:pt x="1055848" y="55669"/>
                </a:cubicBezTo>
                <a:cubicBezTo>
                  <a:pt x="903346" y="172004"/>
                  <a:pt x="750844" y="288172"/>
                  <a:pt x="598176" y="404340"/>
                </a:cubicBezTo>
                <a:cubicBezTo>
                  <a:pt x="596009" y="406007"/>
                  <a:pt x="593842" y="407673"/>
                  <a:pt x="590842" y="409840"/>
                </a:cubicBezTo>
                <a:cubicBezTo>
                  <a:pt x="588008" y="395507"/>
                  <a:pt x="590342" y="385506"/>
                  <a:pt x="602676" y="376173"/>
                </a:cubicBezTo>
                <a:cubicBezTo>
                  <a:pt x="754178" y="260338"/>
                  <a:pt x="905180" y="144003"/>
                  <a:pt x="1056348" y="27835"/>
                </a:cubicBezTo>
                <a:cubicBezTo>
                  <a:pt x="1057515" y="27002"/>
                  <a:pt x="1058515" y="26169"/>
                  <a:pt x="1060515" y="24835"/>
                </a:cubicBezTo>
                <a:close/>
                <a:moveTo>
                  <a:pt x="1060514" y="3500"/>
                </a:moveTo>
                <a:cubicBezTo>
                  <a:pt x="1058181" y="5167"/>
                  <a:pt x="1056348" y="6333"/>
                  <a:pt x="1054681" y="7667"/>
                </a:cubicBezTo>
                <a:cubicBezTo>
                  <a:pt x="974347" y="68834"/>
                  <a:pt x="894012" y="130168"/>
                  <a:pt x="813678" y="191502"/>
                </a:cubicBezTo>
                <a:cubicBezTo>
                  <a:pt x="736344" y="250336"/>
                  <a:pt x="659176" y="309337"/>
                  <a:pt x="581841" y="368171"/>
                </a:cubicBezTo>
                <a:cubicBezTo>
                  <a:pt x="576008" y="372672"/>
                  <a:pt x="571841" y="377338"/>
                  <a:pt x="572175" y="385338"/>
                </a:cubicBezTo>
                <a:cubicBezTo>
                  <a:pt x="572508" y="402338"/>
                  <a:pt x="572341" y="419172"/>
                  <a:pt x="572508" y="436172"/>
                </a:cubicBezTo>
                <a:cubicBezTo>
                  <a:pt x="572508" y="439005"/>
                  <a:pt x="573174" y="441839"/>
                  <a:pt x="573675" y="446172"/>
                </a:cubicBezTo>
                <a:cubicBezTo>
                  <a:pt x="740343" y="328004"/>
                  <a:pt x="899679" y="202836"/>
                  <a:pt x="1063515" y="83001"/>
                </a:cubicBezTo>
                <a:cubicBezTo>
                  <a:pt x="1225683" y="205503"/>
                  <a:pt x="1386685" y="329338"/>
                  <a:pt x="1552188" y="450672"/>
                </a:cubicBezTo>
                <a:cubicBezTo>
                  <a:pt x="1552188" y="428339"/>
                  <a:pt x="1551521" y="408672"/>
                  <a:pt x="1552355" y="389005"/>
                </a:cubicBezTo>
                <a:cubicBezTo>
                  <a:pt x="1552855" y="377172"/>
                  <a:pt x="1549021" y="369505"/>
                  <a:pt x="1539521" y="362338"/>
                </a:cubicBezTo>
                <a:cubicBezTo>
                  <a:pt x="1404853" y="261670"/>
                  <a:pt x="1270351" y="160669"/>
                  <a:pt x="1135682" y="59834"/>
                </a:cubicBezTo>
                <a:cubicBezTo>
                  <a:pt x="1110682" y="41001"/>
                  <a:pt x="1085682" y="22333"/>
                  <a:pt x="1060514" y="3500"/>
                </a:cubicBezTo>
                <a:close/>
                <a:moveTo>
                  <a:pt x="1060014" y="0"/>
                </a:moveTo>
                <a:cubicBezTo>
                  <a:pt x="1060514" y="0"/>
                  <a:pt x="1061181" y="0"/>
                  <a:pt x="1061681" y="0"/>
                </a:cubicBezTo>
                <a:cubicBezTo>
                  <a:pt x="1063515" y="1667"/>
                  <a:pt x="1065181" y="3500"/>
                  <a:pt x="1067181" y="5000"/>
                </a:cubicBezTo>
                <a:cubicBezTo>
                  <a:pt x="1211850" y="113668"/>
                  <a:pt x="1356685" y="222336"/>
                  <a:pt x="1501354" y="331004"/>
                </a:cubicBezTo>
                <a:cubicBezTo>
                  <a:pt x="1509354" y="337004"/>
                  <a:pt x="1517687" y="339671"/>
                  <a:pt x="1527521" y="339671"/>
                </a:cubicBezTo>
                <a:cubicBezTo>
                  <a:pt x="1630522" y="339338"/>
                  <a:pt x="1733524" y="339504"/>
                  <a:pt x="1836691" y="339004"/>
                </a:cubicBezTo>
                <a:cubicBezTo>
                  <a:pt x="1848192" y="339004"/>
                  <a:pt x="1854025" y="343004"/>
                  <a:pt x="1858525" y="353505"/>
                </a:cubicBezTo>
                <a:cubicBezTo>
                  <a:pt x="1947360" y="561507"/>
                  <a:pt x="2036527" y="769177"/>
                  <a:pt x="2125695" y="977013"/>
                </a:cubicBezTo>
                <a:cubicBezTo>
                  <a:pt x="2128029" y="982513"/>
                  <a:pt x="2130862" y="987846"/>
                  <a:pt x="2133362" y="993346"/>
                </a:cubicBezTo>
                <a:cubicBezTo>
                  <a:pt x="2133362" y="993846"/>
                  <a:pt x="2133362" y="994513"/>
                  <a:pt x="2133362" y="995013"/>
                </a:cubicBezTo>
                <a:cubicBezTo>
                  <a:pt x="2130029" y="995346"/>
                  <a:pt x="2126862" y="995846"/>
                  <a:pt x="2123529" y="995846"/>
                </a:cubicBezTo>
                <a:cubicBezTo>
                  <a:pt x="1419019" y="995846"/>
                  <a:pt x="714510" y="995846"/>
                  <a:pt x="9833" y="995846"/>
                </a:cubicBezTo>
                <a:cubicBezTo>
                  <a:pt x="6500" y="995846"/>
                  <a:pt x="3333" y="995346"/>
                  <a:pt x="0" y="995013"/>
                </a:cubicBezTo>
                <a:cubicBezTo>
                  <a:pt x="0" y="994513"/>
                  <a:pt x="0" y="993846"/>
                  <a:pt x="0" y="993346"/>
                </a:cubicBezTo>
                <a:cubicBezTo>
                  <a:pt x="1000" y="991679"/>
                  <a:pt x="2167" y="990180"/>
                  <a:pt x="2833" y="988513"/>
                </a:cubicBezTo>
                <a:cubicBezTo>
                  <a:pt x="93834" y="776343"/>
                  <a:pt x="184669" y="564341"/>
                  <a:pt x="275337" y="352171"/>
                </a:cubicBezTo>
                <a:cubicBezTo>
                  <a:pt x="279504" y="342504"/>
                  <a:pt x="284837" y="339004"/>
                  <a:pt x="295337" y="339171"/>
                </a:cubicBezTo>
                <a:cubicBezTo>
                  <a:pt x="396339" y="339671"/>
                  <a:pt x="497507" y="339671"/>
                  <a:pt x="598508" y="340004"/>
                </a:cubicBezTo>
                <a:cubicBezTo>
                  <a:pt x="609675" y="340004"/>
                  <a:pt x="618842" y="336838"/>
                  <a:pt x="627675" y="330171"/>
                </a:cubicBezTo>
                <a:cubicBezTo>
                  <a:pt x="703176" y="272337"/>
                  <a:pt x="779011" y="214669"/>
                  <a:pt x="854678" y="156835"/>
                </a:cubicBezTo>
                <a:cubicBezTo>
                  <a:pt x="923179" y="104501"/>
                  <a:pt x="991680" y="52167"/>
                  <a:pt x="1060014" y="0"/>
                </a:cubicBezTo>
                <a:close/>
              </a:path>
            </a:pathLst>
          </a:custGeom>
          <a:solidFill>
            <a:schemeClr val="accent3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DAB90A8-80B3-4A87-82A0-E0CA8D7C17D2}"/>
              </a:ext>
            </a:extLst>
          </p:cNvPr>
          <p:cNvSpPr/>
          <p:nvPr/>
        </p:nvSpPr>
        <p:spPr>
          <a:xfrm>
            <a:off x="1162957" y="1203771"/>
            <a:ext cx="544346" cy="647848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aphic 66">
            <a:extLst>
              <a:ext uri="{FF2B5EF4-FFF2-40B4-BE49-F238E27FC236}">
                <a16:creationId xmlns:a16="http://schemas.microsoft.com/office/drawing/2014/main" id="{C7D335D1-6C3C-458D-BEFF-E46B84BB1E85}"/>
              </a:ext>
            </a:extLst>
          </p:cNvPr>
          <p:cNvGrpSpPr/>
          <p:nvPr/>
        </p:nvGrpSpPr>
        <p:grpSpPr>
          <a:xfrm>
            <a:off x="10120363" y="1211572"/>
            <a:ext cx="1985185" cy="5435799"/>
            <a:chOff x="7354684" y="1811872"/>
            <a:chExt cx="1908028" cy="522452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B7149EC-11C8-462A-B43A-D4EA31AFFE4B}"/>
                </a:ext>
              </a:extLst>
            </p:cNvPr>
            <p:cNvSpPr/>
            <p:nvPr/>
          </p:nvSpPr>
          <p:spPr>
            <a:xfrm>
              <a:off x="7354343" y="1810707"/>
              <a:ext cx="1901090" cy="5217590"/>
            </a:xfrm>
            <a:custGeom>
              <a:avLst/>
              <a:gdLst>
                <a:gd name="connsiteX0" fmla="*/ 1829966 w 1901089"/>
                <a:gd name="connsiteY0" fmla="*/ 1619173 h 5217589"/>
                <a:gd name="connsiteX1" fmla="*/ 1678712 w 1901089"/>
                <a:gd name="connsiteY1" fmla="*/ 1402699 h 5217589"/>
                <a:gd name="connsiteX2" fmla="*/ 1483052 w 1901089"/>
                <a:gd name="connsiteY2" fmla="*/ 1064805 h 5217589"/>
                <a:gd name="connsiteX3" fmla="*/ 1382447 w 1901089"/>
                <a:gd name="connsiteY3" fmla="*/ 976688 h 5217589"/>
                <a:gd name="connsiteX4" fmla="*/ 1198583 w 1901089"/>
                <a:gd name="connsiteY4" fmla="*/ 916325 h 5217589"/>
                <a:gd name="connsiteX5" fmla="*/ 1198583 w 1901089"/>
                <a:gd name="connsiteY5" fmla="*/ 916325 h 5217589"/>
                <a:gd name="connsiteX6" fmla="*/ 1183318 w 1901089"/>
                <a:gd name="connsiteY6" fmla="*/ 895510 h 5217589"/>
                <a:gd name="connsiteX7" fmla="*/ 1129894 w 1901089"/>
                <a:gd name="connsiteY7" fmla="*/ 633243 h 5217589"/>
                <a:gd name="connsiteX8" fmla="*/ 1007780 w 1901089"/>
                <a:gd name="connsiteY8" fmla="*/ 230129 h 5217589"/>
                <a:gd name="connsiteX9" fmla="*/ 898155 w 1901089"/>
                <a:gd name="connsiteY9" fmla="*/ 60141 h 5217589"/>
                <a:gd name="connsiteX10" fmla="*/ 724698 w 1901089"/>
                <a:gd name="connsiteY10" fmla="*/ 1165 h 5217589"/>
                <a:gd name="connsiteX11" fmla="*/ 369458 w 1901089"/>
                <a:gd name="connsiteY11" fmla="*/ 151032 h 5217589"/>
                <a:gd name="connsiteX12" fmla="*/ 357663 w 1901089"/>
                <a:gd name="connsiteY12" fmla="*/ 211395 h 5217589"/>
                <a:gd name="connsiteX13" fmla="*/ 420107 w 1901089"/>
                <a:gd name="connsiteY13" fmla="*/ 254413 h 5217589"/>
                <a:gd name="connsiteX14" fmla="*/ 420107 w 1901089"/>
                <a:gd name="connsiteY14" fmla="*/ 254413 h 5217589"/>
                <a:gd name="connsiteX15" fmla="*/ 375702 w 1901089"/>
                <a:gd name="connsiteY15" fmla="*/ 293267 h 5217589"/>
                <a:gd name="connsiteX16" fmla="*/ 372233 w 1901089"/>
                <a:gd name="connsiteY16" fmla="*/ 312694 h 5217589"/>
                <a:gd name="connsiteX17" fmla="*/ 382640 w 1901089"/>
                <a:gd name="connsiteY17" fmla="*/ 409137 h 5217589"/>
                <a:gd name="connsiteX18" fmla="*/ 388191 w 1901089"/>
                <a:gd name="connsiteY18" fmla="*/ 479213 h 5217589"/>
                <a:gd name="connsiteX19" fmla="*/ 375008 w 1901089"/>
                <a:gd name="connsiteY19" fmla="*/ 516680 h 5217589"/>
                <a:gd name="connsiteX20" fmla="*/ 397211 w 1901089"/>
                <a:gd name="connsiteY20" fmla="*/ 554147 h 5217589"/>
                <a:gd name="connsiteX21" fmla="*/ 425658 w 1901089"/>
                <a:gd name="connsiteY21" fmla="*/ 585369 h 5217589"/>
                <a:gd name="connsiteX22" fmla="*/ 462431 w 1901089"/>
                <a:gd name="connsiteY22" fmla="*/ 711646 h 5217589"/>
                <a:gd name="connsiteX23" fmla="*/ 539446 w 1901089"/>
                <a:gd name="connsiteY23" fmla="*/ 763683 h 5217589"/>
                <a:gd name="connsiteX24" fmla="*/ 526957 w 1901089"/>
                <a:gd name="connsiteY24" fmla="*/ 799762 h 5217589"/>
                <a:gd name="connsiteX25" fmla="*/ 549159 w 1901089"/>
                <a:gd name="connsiteY25" fmla="*/ 863594 h 5217589"/>
                <a:gd name="connsiteX26" fmla="*/ 549159 w 1901089"/>
                <a:gd name="connsiteY26" fmla="*/ 863594 h 5217589"/>
                <a:gd name="connsiteX27" fmla="*/ 472144 w 1901089"/>
                <a:gd name="connsiteY27" fmla="*/ 917019 h 5217589"/>
                <a:gd name="connsiteX28" fmla="*/ 472144 w 1901089"/>
                <a:gd name="connsiteY28" fmla="*/ 917019 h 5217589"/>
                <a:gd name="connsiteX29" fmla="*/ 380559 w 1901089"/>
                <a:gd name="connsiteY29" fmla="*/ 932977 h 5217589"/>
                <a:gd name="connsiteX30" fmla="*/ 249425 w 1901089"/>
                <a:gd name="connsiteY30" fmla="*/ 1050234 h 5217589"/>
                <a:gd name="connsiteX31" fmla="*/ 200857 w 1901089"/>
                <a:gd name="connsiteY31" fmla="*/ 1232711 h 5217589"/>
                <a:gd name="connsiteX32" fmla="*/ 131474 w 1901089"/>
                <a:gd name="connsiteY32" fmla="*/ 1475551 h 5217589"/>
                <a:gd name="connsiteX33" fmla="*/ 81519 w 1901089"/>
                <a:gd name="connsiteY33" fmla="*/ 1608072 h 5217589"/>
                <a:gd name="connsiteX34" fmla="*/ 73193 w 1901089"/>
                <a:gd name="connsiteY34" fmla="*/ 1848831 h 5217589"/>
                <a:gd name="connsiteX35" fmla="*/ 116210 w 1901089"/>
                <a:gd name="connsiteY35" fmla="*/ 2194357 h 5217589"/>
                <a:gd name="connsiteX36" fmla="*/ 160615 w 1901089"/>
                <a:gd name="connsiteY36" fmla="*/ 2343530 h 5217589"/>
                <a:gd name="connsiteX37" fmla="*/ 171717 w 1901089"/>
                <a:gd name="connsiteY37" fmla="*/ 2349081 h 5217589"/>
                <a:gd name="connsiteX38" fmla="*/ 250119 w 1901089"/>
                <a:gd name="connsiteY38" fmla="*/ 2436503 h 5217589"/>
                <a:gd name="connsiteX39" fmla="*/ 250119 w 1901089"/>
                <a:gd name="connsiteY39" fmla="*/ 2436503 h 5217589"/>
                <a:gd name="connsiteX40" fmla="*/ 243875 w 1901089"/>
                <a:gd name="connsiteY40" fmla="*/ 2454543 h 5217589"/>
                <a:gd name="connsiteX41" fmla="*/ 238324 w 1901089"/>
                <a:gd name="connsiteY41" fmla="*/ 2548904 h 5217589"/>
                <a:gd name="connsiteX42" fmla="*/ 265383 w 1901089"/>
                <a:gd name="connsiteY42" fmla="*/ 2584983 h 5217589"/>
                <a:gd name="connsiteX43" fmla="*/ 282035 w 1901089"/>
                <a:gd name="connsiteY43" fmla="*/ 2608573 h 5217589"/>
                <a:gd name="connsiteX44" fmla="*/ 273709 w 1901089"/>
                <a:gd name="connsiteY44" fmla="*/ 2642570 h 5217589"/>
                <a:gd name="connsiteX45" fmla="*/ 137719 w 1901089"/>
                <a:gd name="connsiteY45" fmla="*/ 3205265 h 5217589"/>
                <a:gd name="connsiteX46" fmla="*/ 87069 w 1901089"/>
                <a:gd name="connsiteY46" fmla="*/ 3546629 h 5217589"/>
                <a:gd name="connsiteX47" fmla="*/ 114129 w 1901089"/>
                <a:gd name="connsiteY47" fmla="*/ 3930316 h 5217589"/>
                <a:gd name="connsiteX48" fmla="*/ 158534 w 1901089"/>
                <a:gd name="connsiteY48" fmla="*/ 4220336 h 5217589"/>
                <a:gd name="connsiteX49" fmla="*/ 177267 w 1901089"/>
                <a:gd name="connsiteY49" fmla="*/ 4517989 h 5217589"/>
                <a:gd name="connsiteX50" fmla="*/ 288973 w 1901089"/>
                <a:gd name="connsiteY50" fmla="*/ 4745564 h 5217589"/>
                <a:gd name="connsiteX51" fmla="*/ 322971 w 1901089"/>
                <a:gd name="connsiteY51" fmla="*/ 4845476 h 5217589"/>
                <a:gd name="connsiteX52" fmla="*/ 252894 w 1901089"/>
                <a:gd name="connsiteY52" fmla="*/ 5036972 h 5217589"/>
                <a:gd name="connsiteX53" fmla="*/ 213346 w 1901089"/>
                <a:gd name="connsiteY53" fmla="*/ 5083459 h 5217589"/>
                <a:gd name="connsiteX54" fmla="*/ 26706 w 1901089"/>
                <a:gd name="connsiteY54" fmla="*/ 5171575 h 5217589"/>
                <a:gd name="connsiteX55" fmla="*/ 1035 w 1901089"/>
                <a:gd name="connsiteY55" fmla="*/ 5189615 h 5217589"/>
                <a:gd name="connsiteX56" fmla="*/ 16993 w 1901089"/>
                <a:gd name="connsiteY56" fmla="*/ 5218755 h 5217589"/>
                <a:gd name="connsiteX57" fmla="*/ 425658 w 1901089"/>
                <a:gd name="connsiteY57" fmla="*/ 5213205 h 5217589"/>
                <a:gd name="connsiteX58" fmla="*/ 506142 w 1901089"/>
                <a:gd name="connsiteY58" fmla="*/ 5113988 h 5217589"/>
                <a:gd name="connsiteX59" fmla="*/ 620623 w 1901089"/>
                <a:gd name="connsiteY59" fmla="*/ 5077908 h 5217589"/>
                <a:gd name="connsiteX60" fmla="*/ 633112 w 1901089"/>
                <a:gd name="connsiteY60" fmla="*/ 5098029 h 5217589"/>
                <a:gd name="connsiteX61" fmla="*/ 634500 w 1901089"/>
                <a:gd name="connsiteY61" fmla="*/ 5212511 h 5217589"/>
                <a:gd name="connsiteX62" fmla="*/ 678905 w 1901089"/>
                <a:gd name="connsiteY62" fmla="*/ 5215980 h 5217589"/>
                <a:gd name="connsiteX63" fmla="*/ 684456 w 1901089"/>
                <a:gd name="connsiteY63" fmla="*/ 5092479 h 5217589"/>
                <a:gd name="connsiteX64" fmla="*/ 708740 w 1901089"/>
                <a:gd name="connsiteY64" fmla="*/ 5061256 h 5217589"/>
                <a:gd name="connsiteX65" fmla="*/ 744819 w 1901089"/>
                <a:gd name="connsiteY65" fmla="*/ 5021708 h 5217589"/>
                <a:gd name="connsiteX66" fmla="*/ 761471 w 1901089"/>
                <a:gd name="connsiteY66" fmla="*/ 5049461 h 5217589"/>
                <a:gd name="connsiteX67" fmla="*/ 762164 w 1901089"/>
                <a:gd name="connsiteY67" fmla="*/ 5172963 h 5217589"/>
                <a:gd name="connsiteX68" fmla="*/ 785061 w 1901089"/>
                <a:gd name="connsiteY68" fmla="*/ 5221531 h 5217589"/>
                <a:gd name="connsiteX69" fmla="*/ 1077856 w 1901089"/>
                <a:gd name="connsiteY69" fmla="*/ 5213205 h 5217589"/>
                <a:gd name="connsiteX70" fmla="*/ 1209684 w 1901089"/>
                <a:gd name="connsiteY70" fmla="*/ 4932898 h 5217589"/>
                <a:gd name="connsiteX71" fmla="*/ 1237437 w 1901089"/>
                <a:gd name="connsiteY71" fmla="*/ 4703935 h 5217589"/>
                <a:gd name="connsiteX72" fmla="*/ 1243681 w 1901089"/>
                <a:gd name="connsiteY72" fmla="*/ 4418077 h 5217589"/>
                <a:gd name="connsiteX73" fmla="*/ 1201358 w 1901089"/>
                <a:gd name="connsiteY73" fmla="*/ 3833874 h 5217589"/>
                <a:gd name="connsiteX74" fmla="*/ 1185400 w 1901089"/>
                <a:gd name="connsiteY74" fmla="*/ 3616012 h 5217589"/>
                <a:gd name="connsiteX75" fmla="*/ 1215928 w 1901089"/>
                <a:gd name="connsiteY75" fmla="*/ 3369703 h 5217589"/>
                <a:gd name="connsiteX76" fmla="*/ 1295718 w 1901089"/>
                <a:gd name="connsiteY76" fmla="*/ 2929122 h 5217589"/>
                <a:gd name="connsiteX77" fmla="*/ 1319309 w 1901089"/>
                <a:gd name="connsiteY77" fmla="*/ 2696689 h 5217589"/>
                <a:gd name="connsiteX78" fmla="*/ 1222867 w 1901089"/>
                <a:gd name="connsiteY78" fmla="*/ 2435116 h 5217589"/>
                <a:gd name="connsiteX79" fmla="*/ 1202052 w 1901089"/>
                <a:gd name="connsiteY79" fmla="*/ 2407362 h 5217589"/>
                <a:gd name="connsiteX80" fmla="*/ 1236049 w 1901089"/>
                <a:gd name="connsiteY80" fmla="*/ 2401812 h 5217589"/>
                <a:gd name="connsiteX81" fmla="*/ 1258946 w 1901089"/>
                <a:gd name="connsiteY81" fmla="*/ 2382385 h 5217589"/>
                <a:gd name="connsiteX82" fmla="*/ 1712015 w 1901089"/>
                <a:gd name="connsiteY82" fmla="*/ 2057673 h 5217589"/>
                <a:gd name="connsiteX83" fmla="*/ 1850087 w 1901089"/>
                <a:gd name="connsiteY83" fmla="*/ 1952211 h 5217589"/>
                <a:gd name="connsiteX84" fmla="*/ 1895880 w 1901089"/>
                <a:gd name="connsiteY84" fmla="*/ 1755164 h 5217589"/>
                <a:gd name="connsiteX85" fmla="*/ 1829966 w 1901089"/>
                <a:gd name="connsiteY85" fmla="*/ 1619173 h 5217589"/>
                <a:gd name="connsiteX86" fmla="*/ 230692 w 1901089"/>
                <a:gd name="connsiteY86" fmla="*/ 2354632 h 5217589"/>
                <a:gd name="connsiteX87" fmla="*/ 230692 w 1901089"/>
                <a:gd name="connsiteY87" fmla="*/ 2354632 h 5217589"/>
                <a:gd name="connsiteX88" fmla="*/ 230692 w 1901089"/>
                <a:gd name="connsiteY88" fmla="*/ 2354632 h 5217589"/>
                <a:gd name="connsiteX89" fmla="*/ 230692 w 1901089"/>
                <a:gd name="connsiteY89" fmla="*/ 2354632 h 5217589"/>
                <a:gd name="connsiteX90" fmla="*/ 270240 w 1901089"/>
                <a:gd name="connsiteY90" fmla="*/ 2303288 h 5217589"/>
                <a:gd name="connsiteX91" fmla="*/ 271628 w 1901089"/>
                <a:gd name="connsiteY91" fmla="*/ 2303288 h 5217589"/>
                <a:gd name="connsiteX92" fmla="*/ 270934 w 1901089"/>
                <a:gd name="connsiteY92" fmla="*/ 2303982 h 5217589"/>
                <a:gd name="connsiteX93" fmla="*/ 270240 w 1901089"/>
                <a:gd name="connsiteY93" fmla="*/ 2303288 h 5217589"/>
                <a:gd name="connsiteX94" fmla="*/ 803794 w 1901089"/>
                <a:gd name="connsiteY94" fmla="*/ 4826049 h 5217589"/>
                <a:gd name="connsiteX95" fmla="*/ 776735 w 1901089"/>
                <a:gd name="connsiteY95" fmla="*/ 4904451 h 5217589"/>
                <a:gd name="connsiteX96" fmla="*/ 747594 w 1901089"/>
                <a:gd name="connsiteY96" fmla="*/ 4991873 h 5217589"/>
                <a:gd name="connsiteX97" fmla="*/ 750369 w 1901089"/>
                <a:gd name="connsiteY97" fmla="*/ 4834374 h 5217589"/>
                <a:gd name="connsiteX98" fmla="*/ 585238 w 1901089"/>
                <a:gd name="connsiteY98" fmla="*/ 4073938 h 5217589"/>
                <a:gd name="connsiteX99" fmla="*/ 544996 w 1901089"/>
                <a:gd name="connsiteY99" fmla="*/ 3892155 h 5217589"/>
                <a:gd name="connsiteX100" fmla="*/ 565117 w 1901089"/>
                <a:gd name="connsiteY100" fmla="*/ 3647234 h 5217589"/>
                <a:gd name="connsiteX101" fmla="*/ 653233 w 1901089"/>
                <a:gd name="connsiteY101" fmla="*/ 3355826 h 5217589"/>
                <a:gd name="connsiteX102" fmla="*/ 685843 w 1901089"/>
                <a:gd name="connsiteY102" fmla="*/ 3104660 h 5217589"/>
                <a:gd name="connsiteX103" fmla="*/ 738574 w 1901089"/>
                <a:gd name="connsiteY103" fmla="*/ 3575770 h 5217589"/>
                <a:gd name="connsiteX104" fmla="*/ 776735 w 1901089"/>
                <a:gd name="connsiteY104" fmla="*/ 3999005 h 5217589"/>
                <a:gd name="connsiteX105" fmla="*/ 807957 w 1901089"/>
                <a:gd name="connsiteY105" fmla="*/ 4313309 h 5217589"/>
                <a:gd name="connsiteX106" fmla="*/ 859994 w 1901089"/>
                <a:gd name="connsiteY106" fmla="*/ 4644266 h 5217589"/>
                <a:gd name="connsiteX107" fmla="*/ 803794 w 1901089"/>
                <a:gd name="connsiteY107" fmla="*/ 4826049 h 5217589"/>
                <a:gd name="connsiteX108" fmla="*/ 1515662 w 1901089"/>
                <a:gd name="connsiteY108" fmla="*/ 1842586 h 5217589"/>
                <a:gd name="connsiteX109" fmla="*/ 1210378 w 1901089"/>
                <a:gd name="connsiteY109" fmla="*/ 2003554 h 5217589"/>
                <a:gd name="connsiteX110" fmla="*/ 1063286 w 1901089"/>
                <a:gd name="connsiteY110" fmla="*/ 2081263 h 5217589"/>
                <a:gd name="connsiteX111" fmla="*/ 1111854 w 1901089"/>
                <a:gd name="connsiteY111" fmla="*/ 1924458 h 5217589"/>
                <a:gd name="connsiteX112" fmla="*/ 1327635 w 1901089"/>
                <a:gd name="connsiteY112" fmla="*/ 1547709 h 5217589"/>
                <a:gd name="connsiteX113" fmla="*/ 1347756 w 1901089"/>
                <a:gd name="connsiteY113" fmla="*/ 1548403 h 5217589"/>
                <a:gd name="connsiteX114" fmla="*/ 1526763 w 1901089"/>
                <a:gd name="connsiteY114" fmla="*/ 1814139 h 5217589"/>
                <a:gd name="connsiteX115" fmla="*/ 1515662 w 1901089"/>
                <a:gd name="connsiteY115" fmla="*/ 1842586 h 5217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901089" h="5217589">
                  <a:moveTo>
                    <a:pt x="1829966" y="1619173"/>
                  </a:moveTo>
                  <a:cubicBezTo>
                    <a:pt x="1780011" y="1547015"/>
                    <a:pt x="1730055" y="1474163"/>
                    <a:pt x="1678712" y="1402699"/>
                  </a:cubicBezTo>
                  <a:cubicBezTo>
                    <a:pt x="1603084" y="1295849"/>
                    <a:pt x="1517050" y="1195244"/>
                    <a:pt x="1483052" y="1064805"/>
                  </a:cubicBezTo>
                  <a:cubicBezTo>
                    <a:pt x="1469176" y="1012073"/>
                    <a:pt x="1431015" y="990565"/>
                    <a:pt x="1382447" y="976688"/>
                  </a:cubicBezTo>
                  <a:cubicBezTo>
                    <a:pt x="1320002" y="959343"/>
                    <a:pt x="1257558" y="943385"/>
                    <a:pt x="1198583" y="916325"/>
                  </a:cubicBezTo>
                  <a:lnTo>
                    <a:pt x="1198583" y="916325"/>
                  </a:lnTo>
                  <a:cubicBezTo>
                    <a:pt x="1192338" y="910081"/>
                    <a:pt x="1185400" y="906612"/>
                    <a:pt x="1183318" y="895510"/>
                  </a:cubicBezTo>
                  <a:cubicBezTo>
                    <a:pt x="1168748" y="807394"/>
                    <a:pt x="1150015" y="720666"/>
                    <a:pt x="1129894" y="633243"/>
                  </a:cubicBezTo>
                  <a:cubicBezTo>
                    <a:pt x="1098671" y="495865"/>
                    <a:pt x="1064674" y="359875"/>
                    <a:pt x="1007780" y="230129"/>
                  </a:cubicBezTo>
                  <a:cubicBezTo>
                    <a:pt x="980720" y="167684"/>
                    <a:pt x="948804" y="108015"/>
                    <a:pt x="898155" y="60141"/>
                  </a:cubicBezTo>
                  <a:cubicBezTo>
                    <a:pt x="848893" y="13654"/>
                    <a:pt x="789918" y="-5079"/>
                    <a:pt x="724698" y="1165"/>
                  </a:cubicBezTo>
                  <a:cubicBezTo>
                    <a:pt x="591483" y="15042"/>
                    <a:pt x="477695" y="77487"/>
                    <a:pt x="369458" y="151032"/>
                  </a:cubicBezTo>
                  <a:cubicBezTo>
                    <a:pt x="345867" y="166990"/>
                    <a:pt x="343786" y="186418"/>
                    <a:pt x="357663" y="211395"/>
                  </a:cubicBezTo>
                  <a:cubicBezTo>
                    <a:pt x="371539" y="235679"/>
                    <a:pt x="388885" y="255107"/>
                    <a:pt x="420107" y="254413"/>
                  </a:cubicBezTo>
                  <a:cubicBezTo>
                    <a:pt x="420107" y="254413"/>
                    <a:pt x="420107" y="254413"/>
                    <a:pt x="420107" y="254413"/>
                  </a:cubicBezTo>
                  <a:cubicBezTo>
                    <a:pt x="386803" y="255107"/>
                    <a:pt x="380559" y="260657"/>
                    <a:pt x="375702" y="293267"/>
                  </a:cubicBezTo>
                  <a:cubicBezTo>
                    <a:pt x="375008" y="299512"/>
                    <a:pt x="372927" y="306450"/>
                    <a:pt x="372233" y="312694"/>
                  </a:cubicBezTo>
                  <a:cubicBezTo>
                    <a:pt x="370845" y="345304"/>
                    <a:pt x="361825" y="382771"/>
                    <a:pt x="382640" y="409137"/>
                  </a:cubicBezTo>
                  <a:cubicBezTo>
                    <a:pt x="402068" y="434808"/>
                    <a:pt x="397905" y="454929"/>
                    <a:pt x="388191" y="479213"/>
                  </a:cubicBezTo>
                  <a:cubicBezTo>
                    <a:pt x="383334" y="491702"/>
                    <a:pt x="379865" y="504191"/>
                    <a:pt x="375008" y="516680"/>
                  </a:cubicBezTo>
                  <a:cubicBezTo>
                    <a:pt x="366682" y="538883"/>
                    <a:pt x="376396" y="550678"/>
                    <a:pt x="397211" y="554147"/>
                  </a:cubicBezTo>
                  <a:cubicBezTo>
                    <a:pt x="415944" y="556922"/>
                    <a:pt x="422189" y="568023"/>
                    <a:pt x="425658" y="585369"/>
                  </a:cubicBezTo>
                  <a:cubicBezTo>
                    <a:pt x="434677" y="628386"/>
                    <a:pt x="446473" y="670710"/>
                    <a:pt x="462431" y="711646"/>
                  </a:cubicBezTo>
                  <a:cubicBezTo>
                    <a:pt x="479776" y="756745"/>
                    <a:pt x="492265" y="764377"/>
                    <a:pt x="539446" y="763683"/>
                  </a:cubicBezTo>
                  <a:cubicBezTo>
                    <a:pt x="515162" y="768540"/>
                    <a:pt x="514468" y="780335"/>
                    <a:pt x="526957" y="799762"/>
                  </a:cubicBezTo>
                  <a:cubicBezTo>
                    <a:pt x="538752" y="819189"/>
                    <a:pt x="544996" y="841392"/>
                    <a:pt x="549159" y="863594"/>
                  </a:cubicBezTo>
                  <a:cubicBezTo>
                    <a:pt x="549159" y="863594"/>
                    <a:pt x="549159" y="863594"/>
                    <a:pt x="549159" y="863594"/>
                  </a:cubicBezTo>
                  <a:cubicBezTo>
                    <a:pt x="514468" y="868451"/>
                    <a:pt x="493653" y="893429"/>
                    <a:pt x="472144" y="917019"/>
                  </a:cubicBezTo>
                  <a:cubicBezTo>
                    <a:pt x="472144" y="917019"/>
                    <a:pt x="472144" y="917019"/>
                    <a:pt x="472144" y="917019"/>
                  </a:cubicBezTo>
                  <a:cubicBezTo>
                    <a:pt x="440228" y="913550"/>
                    <a:pt x="411087" y="926733"/>
                    <a:pt x="380559" y="932977"/>
                  </a:cubicBezTo>
                  <a:cubicBezTo>
                    <a:pt x="314645" y="946854"/>
                    <a:pt x="273709" y="989177"/>
                    <a:pt x="249425" y="1050234"/>
                  </a:cubicBezTo>
                  <a:cubicBezTo>
                    <a:pt x="225835" y="1109209"/>
                    <a:pt x="214734" y="1171654"/>
                    <a:pt x="200857" y="1232711"/>
                  </a:cubicBezTo>
                  <a:cubicBezTo>
                    <a:pt x="182124" y="1315277"/>
                    <a:pt x="168247" y="1398536"/>
                    <a:pt x="131474" y="1475551"/>
                  </a:cubicBezTo>
                  <a:cubicBezTo>
                    <a:pt x="111353" y="1517875"/>
                    <a:pt x="91232" y="1560892"/>
                    <a:pt x="81519" y="1608072"/>
                  </a:cubicBezTo>
                  <a:cubicBezTo>
                    <a:pt x="65561" y="1687862"/>
                    <a:pt x="68336" y="1768346"/>
                    <a:pt x="73193" y="1848831"/>
                  </a:cubicBezTo>
                  <a:cubicBezTo>
                    <a:pt x="80825" y="1964700"/>
                    <a:pt x="96089" y="2079876"/>
                    <a:pt x="116210" y="2194357"/>
                  </a:cubicBezTo>
                  <a:cubicBezTo>
                    <a:pt x="125230" y="2245701"/>
                    <a:pt x="134944" y="2297044"/>
                    <a:pt x="160615" y="2343530"/>
                  </a:cubicBezTo>
                  <a:cubicBezTo>
                    <a:pt x="162697" y="2347000"/>
                    <a:pt x="162697" y="2358794"/>
                    <a:pt x="171717" y="2349081"/>
                  </a:cubicBezTo>
                  <a:cubicBezTo>
                    <a:pt x="180736" y="2393486"/>
                    <a:pt x="209877" y="2420545"/>
                    <a:pt x="250119" y="2436503"/>
                  </a:cubicBezTo>
                  <a:lnTo>
                    <a:pt x="250119" y="2436503"/>
                  </a:lnTo>
                  <a:cubicBezTo>
                    <a:pt x="243181" y="2440666"/>
                    <a:pt x="244568" y="2447605"/>
                    <a:pt x="243875" y="2454543"/>
                  </a:cubicBezTo>
                  <a:cubicBezTo>
                    <a:pt x="242487" y="2485765"/>
                    <a:pt x="242487" y="2517681"/>
                    <a:pt x="238324" y="2548904"/>
                  </a:cubicBezTo>
                  <a:cubicBezTo>
                    <a:pt x="235549" y="2571800"/>
                    <a:pt x="237630" y="2585676"/>
                    <a:pt x="265383" y="2584983"/>
                  </a:cubicBezTo>
                  <a:cubicBezTo>
                    <a:pt x="279954" y="2584289"/>
                    <a:pt x="288973" y="2591227"/>
                    <a:pt x="282035" y="2608573"/>
                  </a:cubicBezTo>
                  <a:cubicBezTo>
                    <a:pt x="277872" y="2618980"/>
                    <a:pt x="276485" y="2631469"/>
                    <a:pt x="273709" y="2642570"/>
                  </a:cubicBezTo>
                  <a:cubicBezTo>
                    <a:pt x="227223" y="2829904"/>
                    <a:pt x="176573" y="3016544"/>
                    <a:pt x="137719" y="3205265"/>
                  </a:cubicBezTo>
                  <a:cubicBezTo>
                    <a:pt x="114823" y="3318359"/>
                    <a:pt x="94702" y="3431453"/>
                    <a:pt x="87069" y="3546629"/>
                  </a:cubicBezTo>
                  <a:cubicBezTo>
                    <a:pt x="78050" y="3675681"/>
                    <a:pt x="91232" y="3803345"/>
                    <a:pt x="114129" y="3930316"/>
                  </a:cubicBezTo>
                  <a:cubicBezTo>
                    <a:pt x="131474" y="4026758"/>
                    <a:pt x="154371" y="4121813"/>
                    <a:pt x="158534" y="4220336"/>
                  </a:cubicBezTo>
                  <a:cubicBezTo>
                    <a:pt x="162697" y="4319554"/>
                    <a:pt x="169635" y="4418771"/>
                    <a:pt x="177267" y="4517989"/>
                  </a:cubicBezTo>
                  <a:cubicBezTo>
                    <a:pt x="184205" y="4608186"/>
                    <a:pt x="243181" y="4706710"/>
                    <a:pt x="288973" y="4745564"/>
                  </a:cubicBezTo>
                  <a:cubicBezTo>
                    <a:pt x="323665" y="4774705"/>
                    <a:pt x="332685" y="4805234"/>
                    <a:pt x="322971" y="4845476"/>
                  </a:cubicBezTo>
                  <a:cubicBezTo>
                    <a:pt x="307013" y="4912083"/>
                    <a:pt x="279954" y="4974528"/>
                    <a:pt x="252894" y="5036972"/>
                  </a:cubicBezTo>
                  <a:cubicBezTo>
                    <a:pt x="243875" y="5057093"/>
                    <a:pt x="231386" y="5071664"/>
                    <a:pt x="213346" y="5083459"/>
                  </a:cubicBezTo>
                  <a:cubicBezTo>
                    <a:pt x="155065" y="5120232"/>
                    <a:pt x="90539" y="5145210"/>
                    <a:pt x="26706" y="5171575"/>
                  </a:cubicBezTo>
                  <a:cubicBezTo>
                    <a:pt x="16993" y="5175738"/>
                    <a:pt x="5198" y="5177126"/>
                    <a:pt x="1035" y="5189615"/>
                  </a:cubicBezTo>
                  <a:cubicBezTo>
                    <a:pt x="-3128" y="5203491"/>
                    <a:pt x="5892" y="5211817"/>
                    <a:pt x="16993" y="5218755"/>
                  </a:cubicBezTo>
                  <a:cubicBezTo>
                    <a:pt x="137719" y="5220837"/>
                    <a:pt x="415944" y="5226387"/>
                    <a:pt x="425658" y="5213205"/>
                  </a:cubicBezTo>
                  <a:cubicBezTo>
                    <a:pt x="450636" y="5175738"/>
                    <a:pt x="472144" y="5138272"/>
                    <a:pt x="506142" y="5113988"/>
                  </a:cubicBezTo>
                  <a:cubicBezTo>
                    <a:pt x="539446" y="5089704"/>
                    <a:pt x="581075" y="5084847"/>
                    <a:pt x="620623" y="5077908"/>
                  </a:cubicBezTo>
                  <a:cubicBezTo>
                    <a:pt x="633112" y="5075827"/>
                    <a:pt x="633112" y="5089009"/>
                    <a:pt x="633112" y="5098029"/>
                  </a:cubicBezTo>
                  <a:cubicBezTo>
                    <a:pt x="635194" y="5125089"/>
                    <a:pt x="631725" y="5185452"/>
                    <a:pt x="634500" y="5212511"/>
                  </a:cubicBezTo>
                  <a:cubicBezTo>
                    <a:pt x="635194" y="5219449"/>
                    <a:pt x="655315" y="5222918"/>
                    <a:pt x="678905" y="5215980"/>
                  </a:cubicBezTo>
                  <a:cubicBezTo>
                    <a:pt x="680987" y="5154923"/>
                    <a:pt x="685149" y="5120232"/>
                    <a:pt x="684456" y="5092479"/>
                  </a:cubicBezTo>
                  <a:cubicBezTo>
                    <a:pt x="683762" y="5077214"/>
                    <a:pt x="698332" y="5070970"/>
                    <a:pt x="708740" y="5061256"/>
                  </a:cubicBezTo>
                  <a:cubicBezTo>
                    <a:pt x="728167" y="5042523"/>
                    <a:pt x="725392" y="5023790"/>
                    <a:pt x="744819" y="5021708"/>
                  </a:cubicBezTo>
                  <a:cubicBezTo>
                    <a:pt x="758695" y="5020321"/>
                    <a:pt x="764246" y="5034891"/>
                    <a:pt x="761471" y="5049461"/>
                  </a:cubicBezTo>
                  <a:cubicBezTo>
                    <a:pt x="754532" y="5086234"/>
                    <a:pt x="763552" y="5136190"/>
                    <a:pt x="762164" y="5172963"/>
                  </a:cubicBezTo>
                  <a:cubicBezTo>
                    <a:pt x="760777" y="5215980"/>
                    <a:pt x="774653" y="5221531"/>
                    <a:pt x="785061" y="5221531"/>
                  </a:cubicBezTo>
                  <a:cubicBezTo>
                    <a:pt x="878728" y="5227081"/>
                    <a:pt x="934234" y="5223612"/>
                    <a:pt x="1077856" y="5213205"/>
                  </a:cubicBezTo>
                  <a:cubicBezTo>
                    <a:pt x="1096590" y="5218062"/>
                    <a:pt x="1229111" y="5041829"/>
                    <a:pt x="1209684" y="4932898"/>
                  </a:cubicBezTo>
                  <a:cubicBezTo>
                    <a:pt x="1197195" y="4862127"/>
                    <a:pt x="1235355" y="4776787"/>
                    <a:pt x="1237437" y="4703935"/>
                  </a:cubicBezTo>
                  <a:cubicBezTo>
                    <a:pt x="1240212" y="4603330"/>
                    <a:pt x="1238825" y="4518682"/>
                    <a:pt x="1243681" y="4418077"/>
                  </a:cubicBezTo>
                  <a:cubicBezTo>
                    <a:pt x="1252701" y="4221724"/>
                    <a:pt x="1240906" y="4026758"/>
                    <a:pt x="1201358" y="3833874"/>
                  </a:cubicBezTo>
                  <a:cubicBezTo>
                    <a:pt x="1186787" y="3762409"/>
                    <a:pt x="1181237" y="3689557"/>
                    <a:pt x="1185400" y="3616012"/>
                  </a:cubicBezTo>
                  <a:cubicBezTo>
                    <a:pt x="1189563" y="3532752"/>
                    <a:pt x="1202746" y="3451574"/>
                    <a:pt x="1215928" y="3369703"/>
                  </a:cubicBezTo>
                  <a:cubicBezTo>
                    <a:pt x="1240212" y="3222611"/>
                    <a:pt x="1266578" y="3075519"/>
                    <a:pt x="1295718" y="2929122"/>
                  </a:cubicBezTo>
                  <a:cubicBezTo>
                    <a:pt x="1310983" y="2852800"/>
                    <a:pt x="1319309" y="2775092"/>
                    <a:pt x="1319309" y="2696689"/>
                  </a:cubicBezTo>
                  <a:cubicBezTo>
                    <a:pt x="1319309" y="2598165"/>
                    <a:pt x="1280454" y="2512824"/>
                    <a:pt x="1222867" y="2435116"/>
                  </a:cubicBezTo>
                  <a:cubicBezTo>
                    <a:pt x="1215928" y="2426096"/>
                    <a:pt x="1208990" y="2416382"/>
                    <a:pt x="1202052" y="2407362"/>
                  </a:cubicBezTo>
                  <a:cubicBezTo>
                    <a:pt x="1217316" y="2417770"/>
                    <a:pt x="1226336" y="2412219"/>
                    <a:pt x="1236049" y="2401812"/>
                  </a:cubicBezTo>
                  <a:cubicBezTo>
                    <a:pt x="1242988" y="2394874"/>
                    <a:pt x="1250620" y="2388629"/>
                    <a:pt x="1258946" y="2382385"/>
                  </a:cubicBezTo>
                  <a:cubicBezTo>
                    <a:pt x="1407425" y="2270678"/>
                    <a:pt x="1561455" y="2166604"/>
                    <a:pt x="1712015" y="2057673"/>
                  </a:cubicBezTo>
                  <a:cubicBezTo>
                    <a:pt x="1759196" y="2023675"/>
                    <a:pt x="1809845" y="1994534"/>
                    <a:pt x="1850087" y="1952211"/>
                  </a:cubicBezTo>
                  <a:cubicBezTo>
                    <a:pt x="1903512" y="1895317"/>
                    <a:pt x="1922246" y="1830791"/>
                    <a:pt x="1895880" y="1755164"/>
                  </a:cubicBezTo>
                  <a:cubicBezTo>
                    <a:pt x="1879228" y="1707290"/>
                    <a:pt x="1859107" y="1660803"/>
                    <a:pt x="1829966" y="1619173"/>
                  </a:cubicBezTo>
                  <a:close/>
                  <a:moveTo>
                    <a:pt x="230692" y="2354632"/>
                  </a:move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ubicBezTo>
                    <a:pt x="230692" y="2354632"/>
                    <a:pt x="230692" y="2354632"/>
                    <a:pt x="230692" y="2354632"/>
                  </a:cubicBezTo>
                  <a:close/>
                  <a:moveTo>
                    <a:pt x="270240" y="2303288"/>
                  </a:moveTo>
                  <a:cubicBezTo>
                    <a:pt x="270934" y="2303288"/>
                    <a:pt x="270934" y="2303288"/>
                    <a:pt x="271628" y="2303288"/>
                  </a:cubicBezTo>
                  <a:cubicBezTo>
                    <a:pt x="271628" y="2303288"/>
                    <a:pt x="271628" y="2303982"/>
                    <a:pt x="270934" y="2303982"/>
                  </a:cubicBezTo>
                  <a:cubicBezTo>
                    <a:pt x="270934" y="2303982"/>
                    <a:pt x="270240" y="2303982"/>
                    <a:pt x="270240" y="2303288"/>
                  </a:cubicBezTo>
                  <a:close/>
                  <a:moveTo>
                    <a:pt x="803794" y="4826049"/>
                  </a:moveTo>
                  <a:cubicBezTo>
                    <a:pt x="778816" y="4848945"/>
                    <a:pt x="769797" y="4871841"/>
                    <a:pt x="776735" y="4904451"/>
                  </a:cubicBezTo>
                  <a:cubicBezTo>
                    <a:pt x="780204" y="4920409"/>
                    <a:pt x="747594" y="4968977"/>
                    <a:pt x="747594" y="4991873"/>
                  </a:cubicBezTo>
                  <a:cubicBezTo>
                    <a:pt x="732330" y="4946775"/>
                    <a:pt x="758001" y="4873923"/>
                    <a:pt x="750369" y="4834374"/>
                  </a:cubicBezTo>
                  <a:cubicBezTo>
                    <a:pt x="702495" y="4579046"/>
                    <a:pt x="649764" y="4325798"/>
                    <a:pt x="585238" y="4073938"/>
                  </a:cubicBezTo>
                  <a:cubicBezTo>
                    <a:pt x="569974" y="4013575"/>
                    <a:pt x="550547" y="3953906"/>
                    <a:pt x="544996" y="3892155"/>
                  </a:cubicBezTo>
                  <a:cubicBezTo>
                    <a:pt x="539446" y="3824854"/>
                    <a:pt x="535283" y="3706903"/>
                    <a:pt x="565117" y="3647234"/>
                  </a:cubicBezTo>
                  <a:cubicBezTo>
                    <a:pt x="617848" y="3543854"/>
                    <a:pt x="631031" y="3468226"/>
                    <a:pt x="653233" y="3355826"/>
                  </a:cubicBezTo>
                  <a:cubicBezTo>
                    <a:pt x="655315" y="3345419"/>
                    <a:pt x="683068" y="3115761"/>
                    <a:pt x="685843" y="3104660"/>
                  </a:cubicBezTo>
                  <a:cubicBezTo>
                    <a:pt x="704577" y="3183063"/>
                    <a:pt x="731636" y="3495286"/>
                    <a:pt x="738574" y="3575770"/>
                  </a:cubicBezTo>
                  <a:cubicBezTo>
                    <a:pt x="750369" y="3717310"/>
                    <a:pt x="763552" y="3858158"/>
                    <a:pt x="776735" y="3999005"/>
                  </a:cubicBezTo>
                  <a:cubicBezTo>
                    <a:pt x="786448" y="4103773"/>
                    <a:pt x="794081" y="4208541"/>
                    <a:pt x="807957" y="4313309"/>
                  </a:cubicBezTo>
                  <a:cubicBezTo>
                    <a:pt x="822528" y="4424322"/>
                    <a:pt x="839179" y="4534641"/>
                    <a:pt x="859994" y="4644266"/>
                  </a:cubicBezTo>
                  <a:cubicBezTo>
                    <a:pt x="873871" y="4717118"/>
                    <a:pt x="856525" y="4778174"/>
                    <a:pt x="803794" y="4826049"/>
                  </a:cubicBezTo>
                  <a:close/>
                  <a:moveTo>
                    <a:pt x="1515662" y="1842586"/>
                  </a:moveTo>
                  <a:cubicBezTo>
                    <a:pt x="1413669" y="1896705"/>
                    <a:pt x="1312370" y="1950130"/>
                    <a:pt x="1210378" y="2003554"/>
                  </a:cubicBezTo>
                  <a:cubicBezTo>
                    <a:pt x="1163197" y="2028532"/>
                    <a:pt x="1115323" y="2053510"/>
                    <a:pt x="1063286" y="2081263"/>
                  </a:cubicBezTo>
                  <a:cubicBezTo>
                    <a:pt x="1070224" y="2021594"/>
                    <a:pt x="1090345" y="1972332"/>
                    <a:pt x="1111854" y="1924458"/>
                  </a:cubicBezTo>
                  <a:cubicBezTo>
                    <a:pt x="1171523" y="1791937"/>
                    <a:pt x="1249232" y="1669823"/>
                    <a:pt x="1327635" y="1547709"/>
                  </a:cubicBezTo>
                  <a:cubicBezTo>
                    <a:pt x="1335961" y="1534526"/>
                    <a:pt x="1340124" y="1536608"/>
                    <a:pt x="1347756" y="1548403"/>
                  </a:cubicBezTo>
                  <a:cubicBezTo>
                    <a:pt x="1406731" y="1637213"/>
                    <a:pt x="1465706" y="1726023"/>
                    <a:pt x="1526763" y="1814139"/>
                  </a:cubicBezTo>
                  <a:cubicBezTo>
                    <a:pt x="1539252" y="1832873"/>
                    <a:pt x="1526763" y="1836342"/>
                    <a:pt x="1515662" y="1842586"/>
                  </a:cubicBezTo>
                  <a:close/>
                </a:path>
              </a:pathLst>
            </a:custGeom>
            <a:solidFill>
              <a:srgbClr val="000000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B2A55F1-0D4D-407B-8742-25D020F6D882}"/>
                </a:ext>
              </a:extLst>
            </p:cNvPr>
            <p:cNvSpPr/>
            <p:nvPr/>
          </p:nvSpPr>
          <p:spPr>
            <a:xfrm>
              <a:off x="7695937" y="1812094"/>
              <a:ext cx="846471" cy="1068496"/>
            </a:xfrm>
            <a:custGeom>
              <a:avLst/>
              <a:gdLst>
                <a:gd name="connsiteX0" fmla="*/ 849357 w 846470"/>
                <a:gd name="connsiteY0" fmla="*/ 915631 h 1068495"/>
                <a:gd name="connsiteX1" fmla="*/ 845888 w 846470"/>
                <a:gd name="connsiteY1" fmla="*/ 946854 h 1068495"/>
                <a:gd name="connsiteX2" fmla="*/ 827154 w 846470"/>
                <a:gd name="connsiteY2" fmla="*/ 963505 h 1068495"/>
                <a:gd name="connsiteX3" fmla="*/ 685613 w 846470"/>
                <a:gd name="connsiteY3" fmla="*/ 927426 h 1068495"/>
                <a:gd name="connsiteX4" fmla="*/ 659942 w 846470"/>
                <a:gd name="connsiteY4" fmla="*/ 939221 h 1068495"/>
                <a:gd name="connsiteX5" fmla="*/ 625944 w 846470"/>
                <a:gd name="connsiteY5" fmla="*/ 984320 h 1068495"/>
                <a:gd name="connsiteX6" fmla="*/ 514932 w 846470"/>
                <a:gd name="connsiteY6" fmla="*/ 1075212 h 1068495"/>
                <a:gd name="connsiteX7" fmla="*/ 517707 w 846470"/>
                <a:gd name="connsiteY7" fmla="*/ 1044683 h 1068495"/>
                <a:gd name="connsiteX8" fmla="*/ 541991 w 846470"/>
                <a:gd name="connsiteY8" fmla="*/ 878858 h 1068495"/>
                <a:gd name="connsiteX9" fmla="*/ 464282 w 846470"/>
                <a:gd name="connsiteY9" fmla="*/ 1029419 h 1068495"/>
                <a:gd name="connsiteX10" fmla="*/ 458732 w 846470"/>
                <a:gd name="connsiteY10" fmla="*/ 1040520 h 1068495"/>
                <a:gd name="connsiteX11" fmla="*/ 444161 w 846470"/>
                <a:gd name="connsiteY11" fmla="*/ 1055785 h 1068495"/>
                <a:gd name="connsiteX12" fmla="*/ 432366 w 846470"/>
                <a:gd name="connsiteY12" fmla="*/ 1036357 h 1068495"/>
                <a:gd name="connsiteX13" fmla="*/ 406001 w 846470"/>
                <a:gd name="connsiteY13" fmla="*/ 894817 h 1068495"/>
                <a:gd name="connsiteX14" fmla="*/ 361596 w 846470"/>
                <a:gd name="connsiteY14" fmla="*/ 714421 h 1068495"/>
                <a:gd name="connsiteX15" fmla="*/ 278336 w 846470"/>
                <a:gd name="connsiteY15" fmla="*/ 496559 h 1068495"/>
                <a:gd name="connsiteX16" fmla="*/ 90309 w 846470"/>
                <a:gd name="connsiteY16" fmla="*/ 271065 h 1068495"/>
                <a:gd name="connsiteX17" fmla="*/ 70882 w 846470"/>
                <a:gd name="connsiteY17" fmla="*/ 253025 h 1068495"/>
                <a:gd name="connsiteX18" fmla="*/ 8437 w 846470"/>
                <a:gd name="connsiteY18" fmla="*/ 210008 h 1068495"/>
                <a:gd name="connsiteX19" fmla="*/ 20232 w 846470"/>
                <a:gd name="connsiteY19" fmla="*/ 149645 h 1068495"/>
                <a:gd name="connsiteX20" fmla="*/ 376166 w 846470"/>
                <a:gd name="connsiteY20" fmla="*/ 1165 h 1068495"/>
                <a:gd name="connsiteX21" fmla="*/ 549623 w 846470"/>
                <a:gd name="connsiteY21" fmla="*/ 60141 h 1068495"/>
                <a:gd name="connsiteX22" fmla="*/ 659248 w 846470"/>
                <a:gd name="connsiteY22" fmla="*/ 230129 h 1068495"/>
                <a:gd name="connsiteX23" fmla="*/ 781362 w 846470"/>
                <a:gd name="connsiteY23" fmla="*/ 633243 h 1068495"/>
                <a:gd name="connsiteX24" fmla="*/ 834787 w 846470"/>
                <a:gd name="connsiteY24" fmla="*/ 895510 h 1068495"/>
                <a:gd name="connsiteX25" fmla="*/ 849357 w 846470"/>
                <a:gd name="connsiteY25" fmla="*/ 915631 h 10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46470" h="1068495">
                  <a:moveTo>
                    <a:pt x="849357" y="915631"/>
                  </a:moveTo>
                  <a:cubicBezTo>
                    <a:pt x="829930" y="923264"/>
                    <a:pt x="843806" y="937834"/>
                    <a:pt x="845888" y="946854"/>
                  </a:cubicBezTo>
                  <a:cubicBezTo>
                    <a:pt x="850051" y="966975"/>
                    <a:pt x="844500" y="968362"/>
                    <a:pt x="827154" y="963505"/>
                  </a:cubicBezTo>
                  <a:cubicBezTo>
                    <a:pt x="779974" y="951017"/>
                    <a:pt x="732794" y="939221"/>
                    <a:pt x="685613" y="927426"/>
                  </a:cubicBezTo>
                  <a:cubicBezTo>
                    <a:pt x="673818" y="924651"/>
                    <a:pt x="664105" y="923264"/>
                    <a:pt x="659942" y="939221"/>
                  </a:cubicBezTo>
                  <a:cubicBezTo>
                    <a:pt x="655085" y="958649"/>
                    <a:pt x="639821" y="971832"/>
                    <a:pt x="625944" y="984320"/>
                  </a:cubicBezTo>
                  <a:cubicBezTo>
                    <a:pt x="590559" y="1016236"/>
                    <a:pt x="555868" y="1050234"/>
                    <a:pt x="514932" y="1075212"/>
                  </a:cubicBezTo>
                  <a:cubicBezTo>
                    <a:pt x="507300" y="1064111"/>
                    <a:pt x="514238" y="1054397"/>
                    <a:pt x="517707" y="1044683"/>
                  </a:cubicBezTo>
                  <a:cubicBezTo>
                    <a:pt x="537828" y="991259"/>
                    <a:pt x="549623" y="937140"/>
                    <a:pt x="541991" y="878858"/>
                  </a:cubicBezTo>
                  <a:cubicBezTo>
                    <a:pt x="516319" y="929508"/>
                    <a:pt x="491342" y="980157"/>
                    <a:pt x="464282" y="1029419"/>
                  </a:cubicBezTo>
                  <a:cubicBezTo>
                    <a:pt x="462201" y="1032888"/>
                    <a:pt x="460813" y="1037051"/>
                    <a:pt x="458732" y="1040520"/>
                  </a:cubicBezTo>
                  <a:cubicBezTo>
                    <a:pt x="454569" y="1046765"/>
                    <a:pt x="451793" y="1056479"/>
                    <a:pt x="444161" y="1055785"/>
                  </a:cubicBezTo>
                  <a:cubicBezTo>
                    <a:pt x="434448" y="1054397"/>
                    <a:pt x="433754" y="1043990"/>
                    <a:pt x="432366" y="1036357"/>
                  </a:cubicBezTo>
                  <a:cubicBezTo>
                    <a:pt x="424734" y="989177"/>
                    <a:pt x="418490" y="941303"/>
                    <a:pt x="406001" y="894817"/>
                  </a:cubicBezTo>
                  <a:cubicBezTo>
                    <a:pt x="400450" y="832372"/>
                    <a:pt x="381717" y="773397"/>
                    <a:pt x="361596" y="714421"/>
                  </a:cubicBezTo>
                  <a:cubicBezTo>
                    <a:pt x="335924" y="640875"/>
                    <a:pt x="308865" y="568023"/>
                    <a:pt x="278336" y="496559"/>
                  </a:cubicBezTo>
                  <a:cubicBezTo>
                    <a:pt x="237400" y="400811"/>
                    <a:pt x="172180" y="329346"/>
                    <a:pt x="90309" y="271065"/>
                  </a:cubicBezTo>
                  <a:cubicBezTo>
                    <a:pt x="83370" y="266208"/>
                    <a:pt x="73657" y="263433"/>
                    <a:pt x="70882" y="253025"/>
                  </a:cubicBezTo>
                  <a:cubicBezTo>
                    <a:pt x="39659" y="253719"/>
                    <a:pt x="23007" y="234292"/>
                    <a:pt x="8437" y="210008"/>
                  </a:cubicBezTo>
                  <a:cubicBezTo>
                    <a:pt x="-5440" y="185724"/>
                    <a:pt x="-2664" y="165603"/>
                    <a:pt x="20232" y="149645"/>
                  </a:cubicBezTo>
                  <a:cubicBezTo>
                    <a:pt x="129163" y="76099"/>
                    <a:pt x="242951" y="13654"/>
                    <a:pt x="376166" y="1165"/>
                  </a:cubicBezTo>
                  <a:cubicBezTo>
                    <a:pt x="441386" y="-5079"/>
                    <a:pt x="500361" y="13654"/>
                    <a:pt x="549623" y="60141"/>
                  </a:cubicBezTo>
                  <a:cubicBezTo>
                    <a:pt x="600273" y="108015"/>
                    <a:pt x="632189" y="167684"/>
                    <a:pt x="659248" y="230129"/>
                  </a:cubicBezTo>
                  <a:cubicBezTo>
                    <a:pt x="716142" y="359181"/>
                    <a:pt x="749446" y="495865"/>
                    <a:pt x="781362" y="633243"/>
                  </a:cubicBezTo>
                  <a:cubicBezTo>
                    <a:pt x="801483" y="719972"/>
                    <a:pt x="820216" y="807394"/>
                    <a:pt x="834787" y="895510"/>
                  </a:cubicBezTo>
                  <a:cubicBezTo>
                    <a:pt x="836174" y="905918"/>
                    <a:pt x="843806" y="909387"/>
                    <a:pt x="849357" y="915631"/>
                  </a:cubicBezTo>
                  <a:close/>
                </a:path>
              </a:pathLst>
            </a:custGeom>
            <a:solidFill>
              <a:srgbClr val="66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9BD532-03E5-4DBB-93A2-57AA97CB5E90}"/>
                </a:ext>
              </a:extLst>
            </p:cNvPr>
            <p:cNvSpPr/>
            <p:nvPr/>
          </p:nvSpPr>
          <p:spPr>
            <a:xfrm>
              <a:off x="7682420" y="2663893"/>
              <a:ext cx="562001" cy="881162"/>
            </a:xfrm>
            <a:custGeom>
              <a:avLst/>
              <a:gdLst>
                <a:gd name="connsiteX0" fmla="*/ 424374 w 562000"/>
                <a:gd name="connsiteY0" fmla="*/ 38854 h 881162"/>
                <a:gd name="connsiteX1" fmla="*/ 454903 w 562000"/>
                <a:gd name="connsiteY1" fmla="*/ 205373 h 881162"/>
                <a:gd name="connsiteX2" fmla="*/ 561752 w 562000"/>
                <a:gd name="connsiteY2" fmla="*/ 0 h 881162"/>
                <a:gd name="connsiteX3" fmla="*/ 536775 w 562000"/>
                <a:gd name="connsiteY3" fmla="*/ 194966 h 881162"/>
                <a:gd name="connsiteX4" fmla="*/ 527755 w 562000"/>
                <a:gd name="connsiteY4" fmla="*/ 222719 h 881162"/>
                <a:gd name="connsiteX5" fmla="*/ 469473 w 562000"/>
                <a:gd name="connsiteY5" fmla="*/ 308754 h 881162"/>
                <a:gd name="connsiteX6" fmla="*/ 334870 w 562000"/>
                <a:gd name="connsiteY6" fmla="*/ 543268 h 881162"/>
                <a:gd name="connsiteX7" fmla="*/ 205125 w 562000"/>
                <a:gd name="connsiteY7" fmla="*/ 786801 h 881162"/>
                <a:gd name="connsiteX8" fmla="*/ 142680 w 562000"/>
                <a:gd name="connsiteY8" fmla="*/ 881856 h 881162"/>
                <a:gd name="connsiteX9" fmla="*/ 126722 w 562000"/>
                <a:gd name="connsiteY9" fmla="*/ 879774 h 881162"/>
                <a:gd name="connsiteX10" fmla="*/ 7383 w 562000"/>
                <a:gd name="connsiteY10" fmla="*/ 615426 h 881162"/>
                <a:gd name="connsiteX11" fmla="*/ 42075 w 562000"/>
                <a:gd name="connsiteY11" fmla="*/ 430867 h 881162"/>
                <a:gd name="connsiteX12" fmla="*/ 114927 w 562000"/>
                <a:gd name="connsiteY12" fmla="*/ 299040 h 881162"/>
                <a:gd name="connsiteX13" fmla="*/ 123947 w 562000"/>
                <a:gd name="connsiteY13" fmla="*/ 104074 h 881162"/>
                <a:gd name="connsiteX14" fmla="*/ 135742 w 562000"/>
                <a:gd name="connsiteY14" fmla="*/ 63138 h 881162"/>
                <a:gd name="connsiteX15" fmla="*/ 212757 w 562000"/>
                <a:gd name="connsiteY15" fmla="*/ 9714 h 881162"/>
                <a:gd name="connsiteX16" fmla="*/ 212063 w 562000"/>
                <a:gd name="connsiteY16" fmla="*/ 115175 h 881162"/>
                <a:gd name="connsiteX17" fmla="*/ 173208 w 562000"/>
                <a:gd name="connsiteY17" fmla="*/ 202598 h 881162"/>
                <a:gd name="connsiteX18" fmla="*/ 260631 w 562000"/>
                <a:gd name="connsiteY18" fmla="*/ 158193 h 881162"/>
                <a:gd name="connsiteX19" fmla="*/ 286302 w 562000"/>
                <a:gd name="connsiteY19" fmla="*/ 149867 h 881162"/>
                <a:gd name="connsiteX20" fmla="*/ 295322 w 562000"/>
                <a:gd name="connsiteY20" fmla="*/ 178314 h 881162"/>
                <a:gd name="connsiteX21" fmla="*/ 282139 w 562000"/>
                <a:gd name="connsiteY21" fmla="*/ 297652 h 881162"/>
                <a:gd name="connsiteX22" fmla="*/ 338340 w 562000"/>
                <a:gd name="connsiteY22" fmla="*/ 104074 h 881162"/>
                <a:gd name="connsiteX23" fmla="*/ 424374 w 562000"/>
                <a:gd name="connsiteY23" fmla="*/ 38854 h 8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62000" h="881162">
                  <a:moveTo>
                    <a:pt x="424374" y="38854"/>
                  </a:moveTo>
                  <a:cubicBezTo>
                    <a:pt x="440332" y="91585"/>
                    <a:pt x="445189" y="146398"/>
                    <a:pt x="454903" y="205373"/>
                  </a:cubicBezTo>
                  <a:cubicBezTo>
                    <a:pt x="490982" y="136684"/>
                    <a:pt x="524979" y="71464"/>
                    <a:pt x="561752" y="0"/>
                  </a:cubicBezTo>
                  <a:cubicBezTo>
                    <a:pt x="569384" y="71464"/>
                    <a:pt x="561752" y="133909"/>
                    <a:pt x="536775" y="194966"/>
                  </a:cubicBezTo>
                  <a:cubicBezTo>
                    <a:pt x="533305" y="203986"/>
                    <a:pt x="527061" y="212311"/>
                    <a:pt x="527755" y="222719"/>
                  </a:cubicBezTo>
                  <a:cubicBezTo>
                    <a:pt x="503471" y="247697"/>
                    <a:pt x="484044" y="277531"/>
                    <a:pt x="469473" y="308754"/>
                  </a:cubicBezTo>
                  <a:cubicBezTo>
                    <a:pt x="431313" y="390625"/>
                    <a:pt x="388295" y="470416"/>
                    <a:pt x="334870" y="543268"/>
                  </a:cubicBezTo>
                  <a:cubicBezTo>
                    <a:pt x="280058" y="618201"/>
                    <a:pt x="243285" y="702154"/>
                    <a:pt x="205125" y="786801"/>
                  </a:cubicBezTo>
                  <a:cubicBezTo>
                    <a:pt x="189166" y="822187"/>
                    <a:pt x="162801" y="849940"/>
                    <a:pt x="142680" y="881856"/>
                  </a:cubicBezTo>
                  <a:cubicBezTo>
                    <a:pt x="135742" y="892263"/>
                    <a:pt x="131579" y="888100"/>
                    <a:pt x="126722" y="879774"/>
                  </a:cubicBezTo>
                  <a:cubicBezTo>
                    <a:pt x="77460" y="795821"/>
                    <a:pt x="31667" y="710480"/>
                    <a:pt x="7383" y="615426"/>
                  </a:cubicBezTo>
                  <a:cubicBezTo>
                    <a:pt x="-9962" y="548818"/>
                    <a:pt x="3914" y="487761"/>
                    <a:pt x="42075" y="430867"/>
                  </a:cubicBezTo>
                  <a:cubicBezTo>
                    <a:pt x="69828" y="389238"/>
                    <a:pt x="101050" y="348996"/>
                    <a:pt x="114927" y="299040"/>
                  </a:cubicBezTo>
                  <a:cubicBezTo>
                    <a:pt x="132966" y="234514"/>
                    <a:pt x="128803" y="169294"/>
                    <a:pt x="123947" y="104074"/>
                  </a:cubicBezTo>
                  <a:cubicBezTo>
                    <a:pt x="122559" y="88116"/>
                    <a:pt x="123947" y="74240"/>
                    <a:pt x="135742" y="63138"/>
                  </a:cubicBezTo>
                  <a:cubicBezTo>
                    <a:pt x="157250" y="39548"/>
                    <a:pt x="178065" y="13877"/>
                    <a:pt x="212757" y="9714"/>
                  </a:cubicBezTo>
                  <a:cubicBezTo>
                    <a:pt x="228021" y="45099"/>
                    <a:pt x="222470" y="80484"/>
                    <a:pt x="212063" y="115175"/>
                  </a:cubicBezTo>
                  <a:cubicBezTo>
                    <a:pt x="203043" y="144316"/>
                    <a:pt x="191248" y="172763"/>
                    <a:pt x="173208" y="202598"/>
                  </a:cubicBezTo>
                  <a:cubicBezTo>
                    <a:pt x="204431" y="185946"/>
                    <a:pt x="232878" y="172763"/>
                    <a:pt x="260631" y="158193"/>
                  </a:cubicBezTo>
                  <a:cubicBezTo>
                    <a:pt x="268263" y="154030"/>
                    <a:pt x="275895" y="148479"/>
                    <a:pt x="286302" y="149867"/>
                  </a:cubicBezTo>
                  <a:cubicBezTo>
                    <a:pt x="302954" y="154724"/>
                    <a:pt x="298098" y="167213"/>
                    <a:pt x="295322" y="178314"/>
                  </a:cubicBezTo>
                  <a:cubicBezTo>
                    <a:pt x="286302" y="217862"/>
                    <a:pt x="275895" y="256717"/>
                    <a:pt x="282139" y="297652"/>
                  </a:cubicBezTo>
                  <a:cubicBezTo>
                    <a:pt x="307811" y="235208"/>
                    <a:pt x="330707" y="172069"/>
                    <a:pt x="338340" y="104074"/>
                  </a:cubicBezTo>
                  <a:cubicBezTo>
                    <a:pt x="344584" y="49262"/>
                    <a:pt x="370256" y="31222"/>
                    <a:pt x="424374" y="38854"/>
                  </a:cubicBezTo>
                  <a:close/>
                </a:path>
              </a:pathLst>
            </a:custGeom>
            <a:solidFill>
              <a:srgbClr val="FEFEFE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38B0A4B-B14B-440E-9132-B5C870F18F4F}"/>
                </a:ext>
              </a:extLst>
            </p:cNvPr>
            <p:cNvSpPr/>
            <p:nvPr/>
          </p:nvSpPr>
          <p:spPr>
            <a:xfrm>
              <a:off x="7715120" y="2065119"/>
              <a:ext cx="388544" cy="915854"/>
            </a:xfrm>
            <a:custGeom>
              <a:avLst/>
              <a:gdLst>
                <a:gd name="connsiteX0" fmla="*/ 391674 w 388543"/>
                <a:gd name="connsiteY0" fmla="*/ 637628 h 915853"/>
                <a:gd name="connsiteX1" fmla="*/ 336862 w 388543"/>
                <a:gd name="connsiteY1" fmla="*/ 650811 h 915853"/>
                <a:gd name="connsiteX2" fmla="*/ 319516 w 388543"/>
                <a:gd name="connsiteY2" fmla="*/ 670932 h 915853"/>
                <a:gd name="connsiteX3" fmla="*/ 303558 w 388543"/>
                <a:gd name="connsiteY3" fmla="*/ 755579 h 915853"/>
                <a:gd name="connsiteX4" fmla="*/ 257072 w 388543"/>
                <a:gd name="connsiteY4" fmla="*/ 895733 h 915853"/>
                <a:gd name="connsiteX5" fmla="*/ 244583 w 388543"/>
                <a:gd name="connsiteY5" fmla="*/ 915854 h 915853"/>
                <a:gd name="connsiteX6" fmla="*/ 245277 w 388543"/>
                <a:gd name="connsiteY6" fmla="*/ 824268 h 915853"/>
                <a:gd name="connsiteX7" fmla="*/ 259153 w 388543"/>
                <a:gd name="connsiteY7" fmla="*/ 766680 h 915853"/>
                <a:gd name="connsiteX8" fmla="*/ 251521 w 388543"/>
                <a:gd name="connsiteY8" fmla="*/ 752110 h 915853"/>
                <a:gd name="connsiteX9" fmla="*/ 276499 w 388543"/>
                <a:gd name="connsiteY9" fmla="*/ 665381 h 915853"/>
                <a:gd name="connsiteX10" fmla="*/ 258459 w 388543"/>
                <a:gd name="connsiteY10" fmla="*/ 539799 h 915853"/>
                <a:gd name="connsiteX11" fmla="*/ 193933 w 388543"/>
                <a:gd name="connsiteY11" fmla="*/ 510658 h 915853"/>
                <a:gd name="connsiteX12" fmla="*/ 170343 w 388543"/>
                <a:gd name="connsiteY12" fmla="*/ 509270 h 915853"/>
                <a:gd name="connsiteX13" fmla="*/ 93328 w 388543"/>
                <a:gd name="connsiteY13" fmla="*/ 457233 h 915853"/>
                <a:gd name="connsiteX14" fmla="*/ 56555 w 388543"/>
                <a:gd name="connsiteY14" fmla="*/ 330956 h 915853"/>
                <a:gd name="connsiteX15" fmla="*/ 28108 w 388543"/>
                <a:gd name="connsiteY15" fmla="*/ 299734 h 915853"/>
                <a:gd name="connsiteX16" fmla="*/ 5906 w 388543"/>
                <a:gd name="connsiteY16" fmla="*/ 262267 h 915853"/>
                <a:gd name="connsiteX17" fmla="*/ 19089 w 388543"/>
                <a:gd name="connsiteY17" fmla="*/ 224800 h 915853"/>
                <a:gd name="connsiteX18" fmla="*/ 13538 w 388543"/>
                <a:gd name="connsiteY18" fmla="*/ 154724 h 915853"/>
                <a:gd name="connsiteX19" fmla="*/ 3131 w 388543"/>
                <a:gd name="connsiteY19" fmla="*/ 58282 h 915853"/>
                <a:gd name="connsiteX20" fmla="*/ 6600 w 388543"/>
                <a:gd name="connsiteY20" fmla="*/ 38854 h 915853"/>
                <a:gd name="connsiteX21" fmla="*/ 51005 w 388543"/>
                <a:gd name="connsiteY21" fmla="*/ 0 h 915853"/>
                <a:gd name="connsiteX22" fmla="*/ 244583 w 388543"/>
                <a:gd name="connsiteY22" fmla="*/ 204679 h 915853"/>
                <a:gd name="connsiteX23" fmla="*/ 388205 w 388543"/>
                <a:gd name="connsiteY23" fmla="*/ 614038 h 915853"/>
                <a:gd name="connsiteX24" fmla="*/ 391674 w 388543"/>
                <a:gd name="connsiteY24" fmla="*/ 637628 h 91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8543" h="915853">
                  <a:moveTo>
                    <a:pt x="391674" y="637628"/>
                  </a:moveTo>
                  <a:cubicBezTo>
                    <a:pt x="374329" y="646648"/>
                    <a:pt x="354901" y="643179"/>
                    <a:pt x="336862" y="650811"/>
                  </a:cubicBezTo>
                  <a:cubicBezTo>
                    <a:pt x="325761" y="655668"/>
                    <a:pt x="321598" y="659831"/>
                    <a:pt x="319516" y="670932"/>
                  </a:cubicBezTo>
                  <a:cubicBezTo>
                    <a:pt x="314659" y="699379"/>
                    <a:pt x="307721" y="727132"/>
                    <a:pt x="303558" y="755579"/>
                  </a:cubicBezTo>
                  <a:cubicBezTo>
                    <a:pt x="296620" y="804841"/>
                    <a:pt x="274417" y="849246"/>
                    <a:pt x="257072" y="895733"/>
                  </a:cubicBezTo>
                  <a:cubicBezTo>
                    <a:pt x="254990" y="900589"/>
                    <a:pt x="251521" y="904752"/>
                    <a:pt x="244583" y="915854"/>
                  </a:cubicBezTo>
                  <a:cubicBezTo>
                    <a:pt x="241114" y="880468"/>
                    <a:pt x="238338" y="852021"/>
                    <a:pt x="245277" y="824268"/>
                  </a:cubicBezTo>
                  <a:cubicBezTo>
                    <a:pt x="250133" y="804841"/>
                    <a:pt x="250133" y="784720"/>
                    <a:pt x="259153" y="766680"/>
                  </a:cubicBezTo>
                  <a:cubicBezTo>
                    <a:pt x="262622" y="759742"/>
                    <a:pt x="260541" y="753498"/>
                    <a:pt x="251521" y="752110"/>
                  </a:cubicBezTo>
                  <a:cubicBezTo>
                    <a:pt x="265398" y="725051"/>
                    <a:pt x="272336" y="695216"/>
                    <a:pt x="276499" y="665381"/>
                  </a:cubicBezTo>
                  <a:cubicBezTo>
                    <a:pt x="282743" y="621670"/>
                    <a:pt x="277887" y="579347"/>
                    <a:pt x="258459" y="539799"/>
                  </a:cubicBezTo>
                  <a:cubicBezTo>
                    <a:pt x="242501" y="508576"/>
                    <a:pt x="228625" y="503026"/>
                    <a:pt x="193933" y="510658"/>
                  </a:cubicBezTo>
                  <a:cubicBezTo>
                    <a:pt x="185607" y="512739"/>
                    <a:pt x="177975" y="515515"/>
                    <a:pt x="170343" y="509270"/>
                  </a:cubicBezTo>
                  <a:cubicBezTo>
                    <a:pt x="123163" y="509964"/>
                    <a:pt x="110674" y="501638"/>
                    <a:pt x="93328" y="457233"/>
                  </a:cubicBezTo>
                  <a:cubicBezTo>
                    <a:pt x="78064" y="416297"/>
                    <a:pt x="66269" y="373974"/>
                    <a:pt x="56555" y="330956"/>
                  </a:cubicBezTo>
                  <a:cubicBezTo>
                    <a:pt x="53086" y="313610"/>
                    <a:pt x="46842" y="303203"/>
                    <a:pt x="28108" y="299734"/>
                  </a:cubicBezTo>
                  <a:cubicBezTo>
                    <a:pt x="7293" y="296265"/>
                    <a:pt x="-2420" y="284470"/>
                    <a:pt x="5906" y="262267"/>
                  </a:cubicBezTo>
                  <a:cubicBezTo>
                    <a:pt x="10763" y="249778"/>
                    <a:pt x="14232" y="237289"/>
                    <a:pt x="19089" y="224800"/>
                  </a:cubicBezTo>
                  <a:cubicBezTo>
                    <a:pt x="29496" y="200516"/>
                    <a:pt x="33659" y="180395"/>
                    <a:pt x="13538" y="154724"/>
                  </a:cubicBezTo>
                  <a:cubicBezTo>
                    <a:pt x="-7277" y="127664"/>
                    <a:pt x="1743" y="90892"/>
                    <a:pt x="3131" y="58282"/>
                  </a:cubicBezTo>
                  <a:cubicBezTo>
                    <a:pt x="3131" y="52037"/>
                    <a:pt x="5212" y="45099"/>
                    <a:pt x="6600" y="38854"/>
                  </a:cubicBezTo>
                  <a:cubicBezTo>
                    <a:pt x="11456" y="5551"/>
                    <a:pt x="17701" y="0"/>
                    <a:pt x="51005" y="0"/>
                  </a:cubicBezTo>
                  <a:cubicBezTo>
                    <a:pt x="134958" y="49262"/>
                    <a:pt x="203647" y="115869"/>
                    <a:pt x="244583" y="204679"/>
                  </a:cubicBezTo>
                  <a:cubicBezTo>
                    <a:pt x="306333" y="335813"/>
                    <a:pt x="358371" y="471110"/>
                    <a:pt x="388205" y="614038"/>
                  </a:cubicBezTo>
                  <a:cubicBezTo>
                    <a:pt x="390981" y="621670"/>
                    <a:pt x="390981" y="629996"/>
                    <a:pt x="391674" y="637628"/>
                  </a:cubicBezTo>
                  <a:close/>
                </a:path>
              </a:pathLst>
            </a:custGeom>
            <a:solidFill>
              <a:srgbClr val="FCC791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7F6E2CD-856F-4C39-89D2-FB6ADAAB6E59}"/>
                </a:ext>
              </a:extLst>
            </p:cNvPr>
            <p:cNvSpPr/>
            <p:nvPr/>
          </p:nvSpPr>
          <p:spPr>
            <a:xfrm>
              <a:off x="7841751" y="2565970"/>
              <a:ext cx="159581" cy="312223"/>
            </a:xfrm>
            <a:custGeom>
              <a:avLst/>
              <a:gdLst>
                <a:gd name="connsiteX0" fmla="*/ 45099 w 159580"/>
                <a:gd name="connsiteY0" fmla="*/ 8419 h 312222"/>
                <a:gd name="connsiteX1" fmla="*/ 61751 w 159580"/>
                <a:gd name="connsiteY1" fmla="*/ 4950 h 312222"/>
                <a:gd name="connsiteX2" fmla="*/ 144316 w 159580"/>
                <a:gd name="connsiteY2" fmla="*/ 45886 h 312222"/>
                <a:gd name="connsiteX3" fmla="*/ 142929 w 159580"/>
                <a:gd name="connsiteY3" fmla="*/ 234607 h 312222"/>
                <a:gd name="connsiteX4" fmla="*/ 126277 w 159580"/>
                <a:gd name="connsiteY4" fmla="*/ 251259 h 312222"/>
                <a:gd name="connsiteX5" fmla="*/ 0 w 159580"/>
                <a:gd name="connsiteY5" fmla="*/ 314398 h 312222"/>
                <a:gd name="connsiteX6" fmla="*/ 54812 w 159580"/>
                <a:gd name="connsiteY6" fmla="*/ 107637 h 312222"/>
                <a:gd name="connsiteX7" fmla="*/ 32610 w 159580"/>
                <a:gd name="connsiteY7" fmla="*/ 43805 h 312222"/>
                <a:gd name="connsiteX8" fmla="*/ 45099 w 159580"/>
                <a:gd name="connsiteY8" fmla="*/ 8419 h 31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580" h="312222">
                  <a:moveTo>
                    <a:pt x="45099" y="8419"/>
                  </a:moveTo>
                  <a:cubicBezTo>
                    <a:pt x="50649" y="7032"/>
                    <a:pt x="56200" y="6338"/>
                    <a:pt x="61751" y="4950"/>
                  </a:cubicBezTo>
                  <a:cubicBezTo>
                    <a:pt x="109625" y="-6845"/>
                    <a:pt x="126277" y="787"/>
                    <a:pt x="144316" y="45886"/>
                  </a:cubicBezTo>
                  <a:cubicBezTo>
                    <a:pt x="169294" y="109024"/>
                    <a:pt x="161662" y="172163"/>
                    <a:pt x="142929" y="234607"/>
                  </a:cubicBezTo>
                  <a:cubicBezTo>
                    <a:pt x="140153" y="244321"/>
                    <a:pt x="131134" y="245015"/>
                    <a:pt x="126277" y="251259"/>
                  </a:cubicBezTo>
                  <a:cubicBezTo>
                    <a:pt x="86035" y="271380"/>
                    <a:pt x="45793" y="291501"/>
                    <a:pt x="0" y="314398"/>
                  </a:cubicBezTo>
                  <a:cubicBezTo>
                    <a:pt x="37467" y="246402"/>
                    <a:pt x="69383" y="182570"/>
                    <a:pt x="54812" y="107637"/>
                  </a:cubicBezTo>
                  <a:cubicBezTo>
                    <a:pt x="50649" y="85434"/>
                    <a:pt x="45099" y="62538"/>
                    <a:pt x="32610" y="43805"/>
                  </a:cubicBezTo>
                  <a:cubicBezTo>
                    <a:pt x="20121" y="25071"/>
                    <a:pt x="20815" y="13276"/>
                    <a:pt x="45099" y="8419"/>
                  </a:cubicBezTo>
                  <a:close/>
                </a:path>
              </a:pathLst>
            </a:custGeom>
            <a:solidFill>
              <a:srgbClr val="653515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5BC8AF5-C3F1-485F-9CC4-EDE25750857B}"/>
                </a:ext>
              </a:extLst>
            </p:cNvPr>
            <p:cNvSpPr/>
            <p:nvPr/>
          </p:nvSpPr>
          <p:spPr>
            <a:xfrm>
              <a:off x="7517089" y="3909052"/>
              <a:ext cx="131827" cy="333038"/>
            </a:xfrm>
            <a:custGeom>
              <a:avLst/>
              <a:gdLst>
                <a:gd name="connsiteX0" fmla="*/ 2033 w 131827"/>
                <a:gd name="connsiteY0" fmla="*/ 250041 h 333037"/>
                <a:gd name="connsiteX1" fmla="*/ 9665 w 131827"/>
                <a:gd name="connsiteY1" fmla="*/ 189679 h 333037"/>
                <a:gd name="connsiteX2" fmla="*/ 43662 w 131827"/>
                <a:gd name="connsiteY2" fmla="*/ 110582 h 333037"/>
                <a:gd name="connsiteX3" fmla="*/ 64477 w 131827"/>
                <a:gd name="connsiteY3" fmla="*/ 96012 h 333037"/>
                <a:gd name="connsiteX4" fmla="*/ 83904 w 131827"/>
                <a:gd name="connsiteY4" fmla="*/ 64789 h 333037"/>
                <a:gd name="connsiteX5" fmla="*/ 77660 w 131827"/>
                <a:gd name="connsiteY5" fmla="*/ 30792 h 333037"/>
                <a:gd name="connsiteX6" fmla="*/ 89455 w 131827"/>
                <a:gd name="connsiteY6" fmla="*/ 3732 h 333037"/>
                <a:gd name="connsiteX7" fmla="*/ 132472 w 131827"/>
                <a:gd name="connsiteY7" fmla="*/ 7202 h 333037"/>
                <a:gd name="connsiteX8" fmla="*/ 124840 w 131827"/>
                <a:gd name="connsiteY8" fmla="*/ 63402 h 333037"/>
                <a:gd name="connsiteX9" fmla="*/ 104719 w 131827"/>
                <a:gd name="connsiteY9" fmla="*/ 73115 h 333037"/>
                <a:gd name="connsiteX10" fmla="*/ 110270 w 131827"/>
                <a:gd name="connsiteY10" fmla="*/ 121683 h 333037"/>
                <a:gd name="connsiteX11" fmla="*/ 115127 w 131827"/>
                <a:gd name="connsiteY11" fmla="*/ 137641 h 333037"/>
                <a:gd name="connsiteX12" fmla="*/ 131779 w 131827"/>
                <a:gd name="connsiteY12" fmla="*/ 177883 h 333037"/>
                <a:gd name="connsiteX13" fmla="*/ 101250 w 131827"/>
                <a:gd name="connsiteY13" fmla="*/ 204249 h 333037"/>
                <a:gd name="connsiteX14" fmla="*/ 117902 w 131827"/>
                <a:gd name="connsiteY14" fmla="*/ 269469 h 333037"/>
                <a:gd name="connsiteX15" fmla="*/ 61702 w 131827"/>
                <a:gd name="connsiteY15" fmla="*/ 254898 h 333037"/>
                <a:gd name="connsiteX16" fmla="*/ 95006 w 131827"/>
                <a:gd name="connsiteY16" fmla="*/ 318037 h 333037"/>
                <a:gd name="connsiteX17" fmla="*/ 81129 w 131827"/>
                <a:gd name="connsiteY17" fmla="*/ 336770 h 333037"/>
                <a:gd name="connsiteX18" fmla="*/ 2033 w 131827"/>
                <a:gd name="connsiteY18" fmla="*/ 250041 h 33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827" h="333037">
                  <a:moveTo>
                    <a:pt x="2033" y="250041"/>
                  </a:moveTo>
                  <a:cubicBezTo>
                    <a:pt x="-2130" y="229227"/>
                    <a:pt x="-49" y="208412"/>
                    <a:pt x="9665" y="189679"/>
                  </a:cubicBezTo>
                  <a:cubicBezTo>
                    <a:pt x="22848" y="164007"/>
                    <a:pt x="38806" y="139723"/>
                    <a:pt x="43662" y="110582"/>
                  </a:cubicBezTo>
                  <a:cubicBezTo>
                    <a:pt x="45050" y="100175"/>
                    <a:pt x="54070" y="96706"/>
                    <a:pt x="64477" y="96012"/>
                  </a:cubicBezTo>
                  <a:cubicBezTo>
                    <a:pt x="85292" y="94624"/>
                    <a:pt x="88067" y="82135"/>
                    <a:pt x="83904" y="64789"/>
                  </a:cubicBezTo>
                  <a:cubicBezTo>
                    <a:pt x="81129" y="53688"/>
                    <a:pt x="79048" y="41893"/>
                    <a:pt x="77660" y="30792"/>
                  </a:cubicBezTo>
                  <a:cubicBezTo>
                    <a:pt x="76272" y="19691"/>
                    <a:pt x="75579" y="7895"/>
                    <a:pt x="89455" y="3732"/>
                  </a:cubicBezTo>
                  <a:cubicBezTo>
                    <a:pt x="104026" y="-430"/>
                    <a:pt x="119290" y="-3206"/>
                    <a:pt x="132472" y="7202"/>
                  </a:cubicBezTo>
                  <a:cubicBezTo>
                    <a:pt x="142880" y="15528"/>
                    <a:pt x="136635" y="55770"/>
                    <a:pt x="124840" y="63402"/>
                  </a:cubicBezTo>
                  <a:cubicBezTo>
                    <a:pt x="119290" y="66871"/>
                    <a:pt x="113045" y="69646"/>
                    <a:pt x="104719" y="73115"/>
                  </a:cubicBezTo>
                  <a:cubicBezTo>
                    <a:pt x="124840" y="87686"/>
                    <a:pt x="129003" y="103644"/>
                    <a:pt x="110270" y="121683"/>
                  </a:cubicBezTo>
                  <a:cubicBezTo>
                    <a:pt x="102638" y="128621"/>
                    <a:pt x="111658" y="133478"/>
                    <a:pt x="115127" y="137641"/>
                  </a:cubicBezTo>
                  <a:cubicBezTo>
                    <a:pt x="124147" y="149436"/>
                    <a:pt x="132472" y="161925"/>
                    <a:pt x="131779" y="177883"/>
                  </a:cubicBezTo>
                  <a:cubicBezTo>
                    <a:pt x="131085" y="196617"/>
                    <a:pt x="126922" y="211187"/>
                    <a:pt x="101250" y="204249"/>
                  </a:cubicBezTo>
                  <a:cubicBezTo>
                    <a:pt x="114433" y="225757"/>
                    <a:pt x="142880" y="243797"/>
                    <a:pt x="117902" y="269469"/>
                  </a:cubicBezTo>
                  <a:cubicBezTo>
                    <a:pt x="97781" y="290284"/>
                    <a:pt x="82517" y="268775"/>
                    <a:pt x="61702" y="254898"/>
                  </a:cubicBezTo>
                  <a:cubicBezTo>
                    <a:pt x="74885" y="279182"/>
                    <a:pt x="85986" y="297916"/>
                    <a:pt x="95006" y="318037"/>
                  </a:cubicBezTo>
                  <a:cubicBezTo>
                    <a:pt x="99863" y="329138"/>
                    <a:pt x="102638" y="343015"/>
                    <a:pt x="81129" y="336770"/>
                  </a:cubicBezTo>
                  <a:cubicBezTo>
                    <a:pt x="40193" y="321506"/>
                    <a:pt x="11053" y="294447"/>
                    <a:pt x="2033" y="250041"/>
                  </a:cubicBezTo>
                  <a:close/>
                </a:path>
              </a:pathLst>
            </a:custGeom>
            <a:solidFill>
              <a:srgbClr val="FB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48459AC-4251-4129-BE06-2B3E4527478A}"/>
                </a:ext>
              </a:extLst>
            </p:cNvPr>
            <p:cNvSpPr/>
            <p:nvPr/>
          </p:nvSpPr>
          <p:spPr>
            <a:xfrm>
              <a:off x="8031111" y="3840625"/>
              <a:ext cx="444050" cy="367729"/>
            </a:xfrm>
            <a:custGeom>
              <a:avLst/>
              <a:gdLst>
                <a:gd name="connsiteX0" fmla="*/ 161023 w 444050"/>
                <a:gd name="connsiteY0" fmla="*/ 74935 h 367729"/>
                <a:gd name="connsiteX1" fmla="*/ 82621 w 444050"/>
                <a:gd name="connsiteY1" fmla="*/ 92281 h 367729"/>
                <a:gd name="connsiteX2" fmla="*/ 49317 w 444050"/>
                <a:gd name="connsiteY2" fmla="*/ 108932 h 367729"/>
                <a:gd name="connsiteX3" fmla="*/ 18095 w 444050"/>
                <a:gd name="connsiteY3" fmla="*/ 100606 h 367729"/>
                <a:gd name="connsiteX4" fmla="*/ 20176 w 444050"/>
                <a:gd name="connsiteY4" fmla="*/ 72853 h 367729"/>
                <a:gd name="connsiteX5" fmla="*/ 156167 w 444050"/>
                <a:gd name="connsiteY5" fmla="*/ 695 h 367729"/>
                <a:gd name="connsiteX6" fmla="*/ 315053 w 444050"/>
                <a:gd name="connsiteY6" fmla="*/ 30530 h 367729"/>
                <a:gd name="connsiteX7" fmla="*/ 371253 w 444050"/>
                <a:gd name="connsiteY7" fmla="*/ 94362 h 367729"/>
                <a:gd name="connsiteX8" fmla="*/ 437861 w 444050"/>
                <a:gd name="connsiteY8" fmla="*/ 256024 h 367729"/>
                <a:gd name="connsiteX9" fmla="*/ 448962 w 444050"/>
                <a:gd name="connsiteY9" fmla="*/ 274064 h 367729"/>
                <a:gd name="connsiteX10" fmla="*/ 426760 w 444050"/>
                <a:gd name="connsiteY10" fmla="*/ 278920 h 367729"/>
                <a:gd name="connsiteX11" fmla="*/ 307421 w 444050"/>
                <a:gd name="connsiteY11" fmla="*/ 281696 h 367729"/>
                <a:gd name="connsiteX12" fmla="*/ 156860 w 444050"/>
                <a:gd name="connsiteY12" fmla="*/ 330264 h 367729"/>
                <a:gd name="connsiteX13" fmla="*/ 95804 w 444050"/>
                <a:gd name="connsiteY13" fmla="*/ 362874 h 367729"/>
                <a:gd name="connsiteX14" fmla="*/ 64581 w 444050"/>
                <a:gd name="connsiteY14" fmla="*/ 361486 h 367729"/>
                <a:gd name="connsiteX15" fmla="*/ 76376 w 444050"/>
                <a:gd name="connsiteY15" fmla="*/ 334427 h 367729"/>
                <a:gd name="connsiteX16" fmla="*/ 140902 w 444050"/>
                <a:gd name="connsiteY16" fmla="*/ 271982 h 367729"/>
                <a:gd name="connsiteX17" fmla="*/ 197796 w 444050"/>
                <a:gd name="connsiteY17" fmla="*/ 215088 h 367729"/>
                <a:gd name="connsiteX18" fmla="*/ 167962 w 444050"/>
                <a:gd name="connsiteY18" fmla="*/ 216476 h 367729"/>
                <a:gd name="connsiteX19" fmla="*/ 62500 w 444050"/>
                <a:gd name="connsiteY19" fmla="*/ 253943 h 367729"/>
                <a:gd name="connsiteX20" fmla="*/ 11850 w 444050"/>
                <a:gd name="connsiteY20" fmla="*/ 255330 h 367729"/>
                <a:gd name="connsiteX21" fmla="*/ 7687 w 444050"/>
                <a:gd name="connsiteY21" fmla="*/ 183866 h 367729"/>
                <a:gd name="connsiteX22" fmla="*/ 46542 w 444050"/>
                <a:gd name="connsiteY22" fmla="*/ 139461 h 367729"/>
                <a:gd name="connsiteX23" fmla="*/ 147147 w 444050"/>
                <a:gd name="connsiteY23" fmla="*/ 86730 h 367729"/>
                <a:gd name="connsiteX24" fmla="*/ 161023 w 444050"/>
                <a:gd name="connsiteY24" fmla="*/ 74935 h 3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050" h="367729">
                  <a:moveTo>
                    <a:pt x="161023" y="74935"/>
                  </a:moveTo>
                  <a:cubicBezTo>
                    <a:pt x="132576" y="74241"/>
                    <a:pt x="106905" y="78404"/>
                    <a:pt x="82621" y="92281"/>
                  </a:cubicBezTo>
                  <a:cubicBezTo>
                    <a:pt x="71520" y="98525"/>
                    <a:pt x="61112" y="104769"/>
                    <a:pt x="49317" y="108932"/>
                  </a:cubicBezTo>
                  <a:cubicBezTo>
                    <a:pt x="37522" y="113095"/>
                    <a:pt x="25727" y="111014"/>
                    <a:pt x="18095" y="100606"/>
                  </a:cubicBezTo>
                  <a:cubicBezTo>
                    <a:pt x="10463" y="90893"/>
                    <a:pt x="15319" y="81873"/>
                    <a:pt x="20176" y="72853"/>
                  </a:cubicBezTo>
                  <a:cubicBezTo>
                    <a:pt x="42379" y="31224"/>
                    <a:pt x="110374" y="-5549"/>
                    <a:pt x="156167" y="695"/>
                  </a:cubicBezTo>
                  <a:cubicBezTo>
                    <a:pt x="209591" y="7633"/>
                    <a:pt x="262322" y="16653"/>
                    <a:pt x="315053" y="30530"/>
                  </a:cubicBezTo>
                  <a:cubicBezTo>
                    <a:pt x="355989" y="40937"/>
                    <a:pt x="361540" y="54120"/>
                    <a:pt x="371253" y="94362"/>
                  </a:cubicBezTo>
                  <a:cubicBezTo>
                    <a:pt x="385130" y="151256"/>
                    <a:pt x="399007" y="208844"/>
                    <a:pt x="437861" y="256024"/>
                  </a:cubicBezTo>
                  <a:cubicBezTo>
                    <a:pt x="442718" y="261575"/>
                    <a:pt x="451738" y="267125"/>
                    <a:pt x="448962" y="274064"/>
                  </a:cubicBezTo>
                  <a:cubicBezTo>
                    <a:pt x="445493" y="283083"/>
                    <a:pt x="434392" y="278920"/>
                    <a:pt x="426760" y="278920"/>
                  </a:cubicBezTo>
                  <a:cubicBezTo>
                    <a:pt x="387211" y="280308"/>
                    <a:pt x="346969" y="282390"/>
                    <a:pt x="307421" y="281696"/>
                  </a:cubicBezTo>
                  <a:cubicBezTo>
                    <a:pt x="251221" y="279614"/>
                    <a:pt x="201265" y="296266"/>
                    <a:pt x="156860" y="330264"/>
                  </a:cubicBezTo>
                  <a:cubicBezTo>
                    <a:pt x="138127" y="344140"/>
                    <a:pt x="118700" y="356629"/>
                    <a:pt x="95804" y="362874"/>
                  </a:cubicBezTo>
                  <a:cubicBezTo>
                    <a:pt x="85396" y="365649"/>
                    <a:pt x="72213" y="374669"/>
                    <a:pt x="64581" y="361486"/>
                  </a:cubicBezTo>
                  <a:cubicBezTo>
                    <a:pt x="58337" y="350385"/>
                    <a:pt x="68744" y="341365"/>
                    <a:pt x="76376" y="334427"/>
                  </a:cubicBezTo>
                  <a:cubicBezTo>
                    <a:pt x="97885" y="313612"/>
                    <a:pt x="118700" y="292797"/>
                    <a:pt x="140902" y="271982"/>
                  </a:cubicBezTo>
                  <a:cubicBezTo>
                    <a:pt x="159636" y="253943"/>
                    <a:pt x="180451" y="237291"/>
                    <a:pt x="197796" y="215088"/>
                  </a:cubicBezTo>
                  <a:cubicBezTo>
                    <a:pt x="185307" y="207456"/>
                    <a:pt x="176288" y="213701"/>
                    <a:pt x="167962" y="216476"/>
                  </a:cubicBezTo>
                  <a:cubicBezTo>
                    <a:pt x="132576" y="228271"/>
                    <a:pt x="97885" y="242147"/>
                    <a:pt x="62500" y="253943"/>
                  </a:cubicBezTo>
                  <a:cubicBezTo>
                    <a:pt x="45848" y="259493"/>
                    <a:pt x="23645" y="272676"/>
                    <a:pt x="11850" y="255330"/>
                  </a:cubicBezTo>
                  <a:cubicBezTo>
                    <a:pt x="-2026" y="235209"/>
                    <a:pt x="-4108" y="208150"/>
                    <a:pt x="7687" y="183866"/>
                  </a:cubicBezTo>
                  <a:cubicBezTo>
                    <a:pt x="16013" y="165826"/>
                    <a:pt x="31277" y="151950"/>
                    <a:pt x="46542" y="139461"/>
                  </a:cubicBezTo>
                  <a:cubicBezTo>
                    <a:pt x="76376" y="114483"/>
                    <a:pt x="109680" y="97137"/>
                    <a:pt x="147147" y="86730"/>
                  </a:cubicBezTo>
                  <a:cubicBezTo>
                    <a:pt x="151310" y="83955"/>
                    <a:pt x="158248" y="84648"/>
                    <a:pt x="161023" y="74935"/>
                  </a:cubicBezTo>
                  <a:close/>
                </a:path>
              </a:pathLst>
            </a:custGeom>
            <a:solidFill>
              <a:srgbClr val="FCC792"/>
            </a:solidFill>
            <a:ln w="6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3470A9-69AF-4CEE-9AF5-1A9A84D01783}"/>
              </a:ext>
            </a:extLst>
          </p:cNvPr>
          <p:cNvGrpSpPr/>
          <p:nvPr/>
        </p:nvGrpSpPr>
        <p:grpSpPr>
          <a:xfrm>
            <a:off x="3344232" y="1141947"/>
            <a:ext cx="2041002" cy="1150140"/>
            <a:chOff x="7593771" y="4616863"/>
            <a:chExt cx="2995158" cy="1687823"/>
          </a:xfrm>
        </p:grpSpPr>
        <p:grpSp>
          <p:nvGrpSpPr>
            <p:cNvPr id="51" name="Graphic 8">
              <a:extLst>
                <a:ext uri="{FF2B5EF4-FFF2-40B4-BE49-F238E27FC236}">
                  <a16:creationId xmlns:a16="http://schemas.microsoft.com/office/drawing/2014/main" id="{E791412F-8D67-4306-BC22-065175DF0961}"/>
                </a:ext>
              </a:extLst>
            </p:cNvPr>
            <p:cNvGrpSpPr/>
            <p:nvPr/>
          </p:nvGrpSpPr>
          <p:grpSpPr>
            <a:xfrm>
              <a:off x="8367435" y="4616863"/>
              <a:ext cx="1315990" cy="1687823"/>
              <a:chOff x="5438810" y="2586043"/>
              <a:chExt cx="1315990" cy="1687823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969176A-B4D6-41BB-B94D-5E4165AF8009}"/>
                  </a:ext>
                </a:extLst>
              </p:cNvPr>
              <p:cNvSpPr/>
              <p:nvPr/>
            </p:nvSpPr>
            <p:spPr>
              <a:xfrm>
                <a:off x="5438810" y="2586043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6DA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644D1F4-047B-499D-BE4E-51CFC1AA25FD}"/>
                  </a:ext>
                </a:extLst>
              </p:cNvPr>
              <p:cNvSpPr/>
              <p:nvPr/>
            </p:nvSpPr>
            <p:spPr>
              <a:xfrm>
                <a:off x="6296412" y="3951966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2CADF1-1C29-4B5B-8DB0-D253B0BF901D}"/>
                  </a:ext>
                </a:extLst>
              </p:cNvPr>
              <p:cNvSpPr/>
              <p:nvPr/>
            </p:nvSpPr>
            <p:spPr>
              <a:xfrm>
                <a:off x="5923149" y="3437679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8B62BF0-F16C-4BD3-9A48-927C75F51DE7}"/>
                  </a:ext>
                </a:extLst>
              </p:cNvPr>
              <p:cNvSpPr/>
              <p:nvPr/>
            </p:nvSpPr>
            <p:spPr>
              <a:xfrm>
                <a:off x="5893821" y="2894075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A7C87C5-47AA-4A7C-99DD-C039FD32E4BE}"/>
                </a:ext>
              </a:extLst>
            </p:cNvPr>
            <p:cNvGrpSpPr/>
            <p:nvPr/>
          </p:nvGrpSpPr>
          <p:grpSpPr>
            <a:xfrm>
              <a:off x="9272939" y="4616863"/>
              <a:ext cx="1315990" cy="1687823"/>
              <a:chOff x="8787115" y="1200955"/>
              <a:chExt cx="1315990" cy="1687823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9D86E11-C2A8-4AC1-AA89-519FB52D4BEF}"/>
                  </a:ext>
                </a:extLst>
              </p:cNvPr>
              <p:cNvSpPr/>
              <p:nvPr/>
            </p:nvSpPr>
            <p:spPr>
              <a:xfrm>
                <a:off x="8787115" y="1200955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FE5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3469EA1-B158-4768-9C56-980C3AC1BCDF}"/>
                  </a:ext>
                </a:extLst>
              </p:cNvPr>
              <p:cNvSpPr/>
              <p:nvPr/>
            </p:nvSpPr>
            <p:spPr>
              <a:xfrm>
                <a:off x="9644717" y="2566878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C956D12-C335-4A62-B0B5-13628D9EDFF6}"/>
                  </a:ext>
                </a:extLst>
              </p:cNvPr>
              <p:cNvSpPr/>
              <p:nvPr/>
            </p:nvSpPr>
            <p:spPr>
              <a:xfrm>
                <a:off x="9271454" y="2052591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E770744-3F37-4864-B2C8-5863E54530E6}"/>
                  </a:ext>
                </a:extLst>
              </p:cNvPr>
              <p:cNvSpPr/>
              <p:nvPr/>
            </p:nvSpPr>
            <p:spPr>
              <a:xfrm>
                <a:off x="9242126" y="1508987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71D0B13-0BDA-4D2D-93C5-3F7F24847D26}"/>
                </a:ext>
              </a:extLst>
            </p:cNvPr>
            <p:cNvGrpSpPr/>
            <p:nvPr/>
          </p:nvGrpSpPr>
          <p:grpSpPr>
            <a:xfrm>
              <a:off x="7593771" y="4616863"/>
              <a:ext cx="1315990" cy="1687823"/>
              <a:chOff x="8787115" y="1200955"/>
              <a:chExt cx="1315990" cy="1687823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F9A9F-674F-43D8-815F-EFBAFEDEB8AD}"/>
                  </a:ext>
                </a:extLst>
              </p:cNvPr>
              <p:cNvSpPr/>
              <p:nvPr/>
            </p:nvSpPr>
            <p:spPr>
              <a:xfrm>
                <a:off x="8787115" y="1200955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FE5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947FD9A-2577-4CD4-9B74-AF661B7391C1}"/>
                  </a:ext>
                </a:extLst>
              </p:cNvPr>
              <p:cNvSpPr/>
              <p:nvPr/>
            </p:nvSpPr>
            <p:spPr>
              <a:xfrm>
                <a:off x="9644717" y="2566878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19F49F5-4860-4A2B-BF95-BBFDBF2207D0}"/>
                  </a:ext>
                </a:extLst>
              </p:cNvPr>
              <p:cNvSpPr/>
              <p:nvPr/>
            </p:nvSpPr>
            <p:spPr>
              <a:xfrm>
                <a:off x="9271454" y="2052591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2A2BCDC-BAB3-40CC-B38B-8E9B01475B75}"/>
                  </a:ext>
                </a:extLst>
              </p:cNvPr>
              <p:cNvSpPr/>
              <p:nvPr/>
            </p:nvSpPr>
            <p:spPr>
              <a:xfrm>
                <a:off x="9242126" y="1508987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64027D9-DE75-4C47-BF09-D7700AD58873}"/>
              </a:ext>
            </a:extLst>
          </p:cNvPr>
          <p:cNvSpPr>
            <a:spLocks/>
          </p:cNvSpPr>
          <p:nvPr/>
        </p:nvSpPr>
        <p:spPr bwMode="auto">
          <a:xfrm>
            <a:off x="2777805" y="1211572"/>
            <a:ext cx="441490" cy="710700"/>
          </a:xfrm>
          <a:custGeom>
            <a:avLst/>
            <a:gdLst>
              <a:gd name="connsiteX0" fmla="*/ 196850 w 485776"/>
              <a:gd name="connsiteY0" fmla="*/ 554978 h 781991"/>
              <a:gd name="connsiteX1" fmla="*/ 205332 w 485776"/>
              <a:gd name="connsiteY1" fmla="*/ 554978 h 781991"/>
              <a:gd name="connsiteX2" fmla="*/ 241572 w 485776"/>
              <a:gd name="connsiteY2" fmla="*/ 554978 h 781991"/>
              <a:gd name="connsiteX3" fmla="*/ 250825 w 485776"/>
              <a:gd name="connsiteY3" fmla="*/ 554978 h 781991"/>
              <a:gd name="connsiteX4" fmla="*/ 250825 w 485776"/>
              <a:gd name="connsiteY4" fmla="*/ 564089 h 781991"/>
              <a:gd name="connsiteX5" fmla="*/ 250825 w 485776"/>
              <a:gd name="connsiteY5" fmla="*/ 750862 h 781991"/>
              <a:gd name="connsiteX6" fmla="*/ 243886 w 485776"/>
              <a:gd name="connsiteY6" fmla="*/ 771362 h 781991"/>
              <a:gd name="connsiteX7" fmla="*/ 223838 w 485776"/>
              <a:gd name="connsiteY7" fmla="*/ 781991 h 781991"/>
              <a:gd name="connsiteX8" fmla="*/ 203790 w 485776"/>
              <a:gd name="connsiteY8" fmla="*/ 771362 h 781991"/>
              <a:gd name="connsiteX9" fmla="*/ 196850 w 485776"/>
              <a:gd name="connsiteY9" fmla="*/ 750862 h 781991"/>
              <a:gd name="connsiteX10" fmla="*/ 196850 w 485776"/>
              <a:gd name="connsiteY10" fmla="*/ 564089 h 781991"/>
              <a:gd name="connsiteX11" fmla="*/ 88546 w 485776"/>
              <a:gd name="connsiteY11" fmla="*/ 366066 h 781991"/>
              <a:gd name="connsiteX12" fmla="*/ 469975 w 485776"/>
              <a:gd name="connsiteY12" fmla="*/ 366066 h 781991"/>
              <a:gd name="connsiteX13" fmla="*/ 471488 w 485776"/>
              <a:gd name="connsiteY13" fmla="*/ 366066 h 781991"/>
              <a:gd name="connsiteX14" fmla="*/ 471488 w 485776"/>
              <a:gd name="connsiteY14" fmla="*/ 367592 h 781991"/>
              <a:gd name="connsiteX15" fmla="*/ 383699 w 485776"/>
              <a:gd name="connsiteY15" fmla="*/ 455348 h 781991"/>
              <a:gd name="connsiteX16" fmla="*/ 471488 w 485776"/>
              <a:gd name="connsiteY16" fmla="*/ 542340 h 781991"/>
              <a:gd name="connsiteX17" fmla="*/ 471488 w 485776"/>
              <a:gd name="connsiteY17" fmla="*/ 543866 h 781991"/>
              <a:gd name="connsiteX18" fmla="*/ 88546 w 485776"/>
              <a:gd name="connsiteY18" fmla="*/ 543866 h 781991"/>
              <a:gd name="connsiteX19" fmla="*/ 0 w 485776"/>
              <a:gd name="connsiteY19" fmla="*/ 455348 h 781991"/>
              <a:gd name="connsiteX20" fmla="*/ 196850 w 485776"/>
              <a:gd name="connsiteY20" fmla="*/ 277166 h 781991"/>
              <a:gd name="connsiteX21" fmla="*/ 205332 w 485776"/>
              <a:gd name="connsiteY21" fmla="*/ 277166 h 781991"/>
              <a:gd name="connsiteX22" fmla="*/ 241572 w 485776"/>
              <a:gd name="connsiteY22" fmla="*/ 277166 h 781991"/>
              <a:gd name="connsiteX23" fmla="*/ 250825 w 485776"/>
              <a:gd name="connsiteY23" fmla="*/ 277166 h 781991"/>
              <a:gd name="connsiteX24" fmla="*/ 250825 w 485776"/>
              <a:gd name="connsiteY24" fmla="*/ 285394 h 781991"/>
              <a:gd name="connsiteX25" fmla="*/ 250825 w 485776"/>
              <a:gd name="connsiteY25" fmla="*/ 345231 h 781991"/>
              <a:gd name="connsiteX26" fmla="*/ 250825 w 485776"/>
              <a:gd name="connsiteY26" fmla="*/ 354954 h 781991"/>
              <a:gd name="connsiteX27" fmla="*/ 241572 w 485776"/>
              <a:gd name="connsiteY27" fmla="*/ 354954 h 781991"/>
              <a:gd name="connsiteX28" fmla="*/ 205332 w 485776"/>
              <a:gd name="connsiteY28" fmla="*/ 354954 h 781991"/>
              <a:gd name="connsiteX29" fmla="*/ 196850 w 485776"/>
              <a:gd name="connsiteY29" fmla="*/ 354954 h 781991"/>
              <a:gd name="connsiteX30" fmla="*/ 196850 w 485776"/>
              <a:gd name="connsiteY30" fmla="*/ 345231 h 781991"/>
              <a:gd name="connsiteX31" fmla="*/ 196850 w 485776"/>
              <a:gd name="connsiteY31" fmla="*/ 285394 h 781991"/>
              <a:gd name="connsiteX32" fmla="*/ 14288 w 485776"/>
              <a:gd name="connsiteY32" fmla="*/ 86666 h 781991"/>
              <a:gd name="connsiteX33" fmla="*/ 397846 w 485776"/>
              <a:gd name="connsiteY33" fmla="*/ 86666 h 781991"/>
              <a:gd name="connsiteX34" fmla="*/ 485776 w 485776"/>
              <a:gd name="connsiteY34" fmla="*/ 173979 h 781991"/>
              <a:gd name="connsiteX35" fmla="*/ 397846 w 485776"/>
              <a:gd name="connsiteY35" fmla="*/ 261291 h 781991"/>
              <a:gd name="connsiteX36" fmla="*/ 15804 w 485776"/>
              <a:gd name="connsiteY36" fmla="*/ 261291 h 781991"/>
              <a:gd name="connsiteX37" fmla="*/ 14288 w 485776"/>
              <a:gd name="connsiteY37" fmla="*/ 261291 h 781991"/>
              <a:gd name="connsiteX38" fmla="*/ 14288 w 485776"/>
              <a:gd name="connsiteY38" fmla="*/ 260539 h 781991"/>
              <a:gd name="connsiteX39" fmla="*/ 102218 w 485776"/>
              <a:gd name="connsiteY39" fmla="*/ 173979 h 781991"/>
              <a:gd name="connsiteX40" fmla="*/ 14288 w 485776"/>
              <a:gd name="connsiteY40" fmla="*/ 88172 h 781991"/>
              <a:gd name="connsiteX41" fmla="*/ 223838 w 485776"/>
              <a:gd name="connsiteY41" fmla="*/ 115 h 781991"/>
              <a:gd name="connsiteX42" fmla="*/ 243886 w 485776"/>
              <a:gd name="connsiteY42" fmla="*/ 9259 h 781991"/>
              <a:gd name="connsiteX43" fmla="*/ 250825 w 485776"/>
              <a:gd name="connsiteY43" fmla="*/ 30595 h 781991"/>
              <a:gd name="connsiteX44" fmla="*/ 250825 w 485776"/>
              <a:gd name="connsiteY44" fmla="*/ 67933 h 781991"/>
              <a:gd name="connsiteX45" fmla="*/ 250825 w 485776"/>
              <a:gd name="connsiteY45" fmla="*/ 75553 h 781991"/>
              <a:gd name="connsiteX46" fmla="*/ 241572 w 485776"/>
              <a:gd name="connsiteY46" fmla="*/ 75553 h 781991"/>
              <a:gd name="connsiteX47" fmla="*/ 205332 w 485776"/>
              <a:gd name="connsiteY47" fmla="*/ 75553 h 781991"/>
              <a:gd name="connsiteX48" fmla="*/ 196850 w 485776"/>
              <a:gd name="connsiteY48" fmla="*/ 75553 h 781991"/>
              <a:gd name="connsiteX49" fmla="*/ 196850 w 485776"/>
              <a:gd name="connsiteY49" fmla="*/ 67933 h 781991"/>
              <a:gd name="connsiteX50" fmla="*/ 196850 w 485776"/>
              <a:gd name="connsiteY50" fmla="*/ 30595 h 781991"/>
              <a:gd name="connsiteX51" fmla="*/ 203790 w 485776"/>
              <a:gd name="connsiteY51" fmla="*/ 9259 h 781991"/>
              <a:gd name="connsiteX52" fmla="*/ 223838 w 485776"/>
              <a:gd name="connsiteY52" fmla="*/ 115 h 78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776" h="781991">
                <a:moveTo>
                  <a:pt x="196850" y="554978"/>
                </a:moveTo>
                <a:lnTo>
                  <a:pt x="205332" y="554978"/>
                </a:lnTo>
                <a:lnTo>
                  <a:pt x="241572" y="554978"/>
                </a:lnTo>
                <a:lnTo>
                  <a:pt x="250825" y="554978"/>
                </a:lnTo>
                <a:lnTo>
                  <a:pt x="250825" y="564089"/>
                </a:lnTo>
                <a:lnTo>
                  <a:pt x="250825" y="750862"/>
                </a:lnTo>
                <a:cubicBezTo>
                  <a:pt x="250825" y="758455"/>
                  <a:pt x="248512" y="765288"/>
                  <a:pt x="243886" y="771362"/>
                </a:cubicBezTo>
                <a:cubicBezTo>
                  <a:pt x="239259" y="777436"/>
                  <a:pt x="232320" y="781991"/>
                  <a:pt x="223838" y="781991"/>
                </a:cubicBezTo>
                <a:cubicBezTo>
                  <a:pt x="216127" y="781991"/>
                  <a:pt x="208416" y="777436"/>
                  <a:pt x="203790" y="771362"/>
                </a:cubicBezTo>
                <a:cubicBezTo>
                  <a:pt x="199163" y="765288"/>
                  <a:pt x="196850" y="758455"/>
                  <a:pt x="196850" y="750862"/>
                </a:cubicBezTo>
                <a:lnTo>
                  <a:pt x="196850" y="564089"/>
                </a:lnTo>
                <a:close/>
                <a:moveTo>
                  <a:pt x="88546" y="366066"/>
                </a:moveTo>
                <a:lnTo>
                  <a:pt x="469975" y="366066"/>
                </a:lnTo>
                <a:lnTo>
                  <a:pt x="471488" y="366066"/>
                </a:lnTo>
                <a:lnTo>
                  <a:pt x="471488" y="367592"/>
                </a:lnTo>
                <a:lnTo>
                  <a:pt x="383699" y="455348"/>
                </a:lnTo>
                <a:lnTo>
                  <a:pt x="471488" y="542340"/>
                </a:lnTo>
                <a:lnTo>
                  <a:pt x="471488" y="543866"/>
                </a:lnTo>
                <a:lnTo>
                  <a:pt x="88546" y="543866"/>
                </a:lnTo>
                <a:lnTo>
                  <a:pt x="0" y="455348"/>
                </a:lnTo>
                <a:close/>
                <a:moveTo>
                  <a:pt x="196850" y="277166"/>
                </a:moveTo>
                <a:lnTo>
                  <a:pt x="205332" y="277166"/>
                </a:lnTo>
                <a:lnTo>
                  <a:pt x="241572" y="277166"/>
                </a:lnTo>
                <a:lnTo>
                  <a:pt x="250825" y="277166"/>
                </a:lnTo>
                <a:lnTo>
                  <a:pt x="250825" y="285394"/>
                </a:lnTo>
                <a:lnTo>
                  <a:pt x="250825" y="345231"/>
                </a:lnTo>
                <a:lnTo>
                  <a:pt x="250825" y="354954"/>
                </a:lnTo>
                <a:lnTo>
                  <a:pt x="241572" y="354954"/>
                </a:lnTo>
                <a:lnTo>
                  <a:pt x="205332" y="354954"/>
                </a:lnTo>
                <a:lnTo>
                  <a:pt x="196850" y="354954"/>
                </a:lnTo>
                <a:lnTo>
                  <a:pt x="196850" y="345231"/>
                </a:lnTo>
                <a:lnTo>
                  <a:pt x="196850" y="285394"/>
                </a:lnTo>
                <a:close/>
                <a:moveTo>
                  <a:pt x="14288" y="86666"/>
                </a:moveTo>
                <a:lnTo>
                  <a:pt x="397846" y="86666"/>
                </a:lnTo>
                <a:lnTo>
                  <a:pt x="485776" y="173979"/>
                </a:lnTo>
                <a:lnTo>
                  <a:pt x="397846" y="261291"/>
                </a:lnTo>
                <a:lnTo>
                  <a:pt x="15804" y="261291"/>
                </a:lnTo>
                <a:lnTo>
                  <a:pt x="14288" y="261291"/>
                </a:lnTo>
                <a:lnTo>
                  <a:pt x="14288" y="260539"/>
                </a:lnTo>
                <a:lnTo>
                  <a:pt x="102218" y="173979"/>
                </a:lnTo>
                <a:lnTo>
                  <a:pt x="14288" y="88172"/>
                </a:lnTo>
                <a:close/>
                <a:moveTo>
                  <a:pt x="223838" y="115"/>
                </a:moveTo>
                <a:cubicBezTo>
                  <a:pt x="232320" y="-647"/>
                  <a:pt x="239259" y="2401"/>
                  <a:pt x="243886" y="9259"/>
                </a:cubicBezTo>
                <a:cubicBezTo>
                  <a:pt x="248512" y="15355"/>
                  <a:pt x="250825" y="22213"/>
                  <a:pt x="250825" y="30595"/>
                </a:cubicBezTo>
                <a:lnTo>
                  <a:pt x="250825" y="67933"/>
                </a:lnTo>
                <a:lnTo>
                  <a:pt x="250825" y="75553"/>
                </a:lnTo>
                <a:lnTo>
                  <a:pt x="241572" y="75553"/>
                </a:lnTo>
                <a:lnTo>
                  <a:pt x="205332" y="75553"/>
                </a:lnTo>
                <a:lnTo>
                  <a:pt x="196850" y="75553"/>
                </a:lnTo>
                <a:lnTo>
                  <a:pt x="196850" y="67933"/>
                </a:lnTo>
                <a:lnTo>
                  <a:pt x="196850" y="30595"/>
                </a:lnTo>
                <a:cubicBezTo>
                  <a:pt x="196850" y="22213"/>
                  <a:pt x="199163" y="15355"/>
                  <a:pt x="203790" y="9259"/>
                </a:cubicBezTo>
                <a:cubicBezTo>
                  <a:pt x="208416" y="2401"/>
                  <a:pt x="216127" y="115"/>
                  <a:pt x="223838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68" name="Graphic 50">
            <a:extLst>
              <a:ext uri="{FF2B5EF4-FFF2-40B4-BE49-F238E27FC236}">
                <a16:creationId xmlns:a16="http://schemas.microsoft.com/office/drawing/2014/main" id="{67BA6558-D4FE-4EEF-9BF5-308477CC0541}"/>
              </a:ext>
            </a:extLst>
          </p:cNvPr>
          <p:cNvGrpSpPr/>
          <p:nvPr/>
        </p:nvGrpSpPr>
        <p:grpSpPr>
          <a:xfrm>
            <a:off x="4299015" y="5151458"/>
            <a:ext cx="2289451" cy="1413020"/>
            <a:chOff x="540152" y="0"/>
            <a:chExt cx="11111696" cy="6858000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CC46DF-84C6-4F13-85B1-1432CB08187C}"/>
                </a:ext>
              </a:extLst>
            </p:cNvPr>
            <p:cNvSpPr/>
            <p:nvPr/>
          </p:nvSpPr>
          <p:spPr>
            <a:xfrm>
              <a:off x="539284" y="334673"/>
              <a:ext cx="11111696" cy="6519441"/>
            </a:xfrm>
            <a:custGeom>
              <a:avLst/>
              <a:gdLst>
                <a:gd name="connsiteX0" fmla="*/ 868 w 11111696"/>
                <a:gd name="connsiteY0" fmla="*/ 2278312 h 6519440"/>
                <a:gd name="connsiteX1" fmla="*/ 203136 w 11111696"/>
                <a:gd name="connsiteY1" fmla="*/ 1715783 h 6519440"/>
                <a:gd name="connsiteX2" fmla="*/ 279529 w 11111696"/>
                <a:gd name="connsiteY2" fmla="*/ 1364202 h 6519440"/>
                <a:gd name="connsiteX3" fmla="*/ 589441 w 11111696"/>
                <a:gd name="connsiteY3" fmla="*/ 451827 h 6519440"/>
                <a:gd name="connsiteX4" fmla="*/ 748303 w 11111696"/>
                <a:gd name="connsiteY4" fmla="*/ 194001 h 6519440"/>
                <a:gd name="connsiteX5" fmla="*/ 800389 w 11111696"/>
                <a:gd name="connsiteY5" fmla="*/ 119344 h 6519440"/>
                <a:gd name="connsiteX6" fmla="*/ 1267428 w 11111696"/>
                <a:gd name="connsiteY6" fmla="*/ 120213 h 6519440"/>
                <a:gd name="connsiteX7" fmla="*/ 1363787 w 11111696"/>
                <a:gd name="connsiteY7" fmla="*/ 479606 h 6519440"/>
                <a:gd name="connsiteX8" fmla="*/ 1258747 w 11111696"/>
                <a:gd name="connsiteY8" fmla="*/ 889350 h 6519440"/>
                <a:gd name="connsiteX9" fmla="*/ 1108565 w 11111696"/>
                <a:gd name="connsiteY9" fmla="*/ 1276524 h 6519440"/>
                <a:gd name="connsiteX10" fmla="*/ 1107697 w 11111696"/>
                <a:gd name="connsiteY10" fmla="*/ 1336422 h 6519440"/>
                <a:gd name="connsiteX11" fmla="*/ 1154575 w 11111696"/>
                <a:gd name="connsiteY11" fmla="*/ 1568205 h 6519440"/>
                <a:gd name="connsiteX12" fmla="*/ 1118114 w 11111696"/>
                <a:gd name="connsiteY12" fmla="*/ 2051738 h 6519440"/>
                <a:gd name="connsiteX13" fmla="*/ 1119851 w 11111696"/>
                <a:gd name="connsiteY13" fmla="*/ 2089066 h 6519440"/>
                <a:gd name="connsiteX14" fmla="*/ 1164992 w 11111696"/>
                <a:gd name="connsiteY14" fmla="*/ 2378144 h 6519440"/>
                <a:gd name="connsiteX15" fmla="*/ 1146762 w 11111696"/>
                <a:gd name="connsiteY15" fmla="*/ 2705418 h 6519440"/>
                <a:gd name="connsiteX16" fmla="*/ 952307 w 11111696"/>
                <a:gd name="connsiteY16" fmla="*/ 2724516 h 6519440"/>
                <a:gd name="connsiteX17" fmla="*/ 628505 w 11111696"/>
                <a:gd name="connsiteY17" fmla="*/ 2905082 h 6519440"/>
                <a:gd name="connsiteX18" fmla="*/ 613748 w 11111696"/>
                <a:gd name="connsiteY18" fmla="*/ 3375592 h 6519440"/>
                <a:gd name="connsiteX19" fmla="*/ 825564 w 11111696"/>
                <a:gd name="connsiteY19" fmla="*/ 3616925 h 6519440"/>
                <a:gd name="connsiteX20" fmla="*/ 1476640 w 11111696"/>
                <a:gd name="connsiteY20" fmla="*/ 4320955 h 6519440"/>
                <a:gd name="connsiteX21" fmla="*/ 1629426 w 11111696"/>
                <a:gd name="connsiteY21" fmla="*/ 4461587 h 6519440"/>
                <a:gd name="connsiteX22" fmla="*/ 1604251 w 11111696"/>
                <a:gd name="connsiteY22" fmla="*/ 4279286 h 6519440"/>
                <a:gd name="connsiteX23" fmla="*/ 1154575 w 11111696"/>
                <a:gd name="connsiteY23" fmla="*/ 3733250 h 6519440"/>
                <a:gd name="connsiteX24" fmla="*/ 1132004 w 11111696"/>
                <a:gd name="connsiteY24" fmla="*/ 3703735 h 6519440"/>
                <a:gd name="connsiteX25" fmla="*/ 1507024 w 11111696"/>
                <a:gd name="connsiteY25" fmla="*/ 3391218 h 6519440"/>
                <a:gd name="connsiteX26" fmla="*/ 1214474 w 11111696"/>
                <a:gd name="connsiteY26" fmla="*/ 3062208 h 6519440"/>
                <a:gd name="connsiteX27" fmla="*/ 990504 w 11111696"/>
                <a:gd name="connsiteY27" fmla="*/ 2984947 h 6519440"/>
                <a:gd name="connsiteX28" fmla="*/ 756984 w 11111696"/>
                <a:gd name="connsiteY28" fmla="*/ 2998836 h 6519440"/>
                <a:gd name="connsiteX29" fmla="*/ 728337 w 11111696"/>
                <a:gd name="connsiteY29" fmla="*/ 2998836 h 6519440"/>
                <a:gd name="connsiteX30" fmla="*/ 903693 w 11111696"/>
                <a:gd name="connsiteY30" fmla="*/ 2852996 h 6519440"/>
                <a:gd name="connsiteX31" fmla="*/ 1895933 w 11111696"/>
                <a:gd name="connsiteY31" fmla="*/ 3119502 h 6519440"/>
                <a:gd name="connsiteX32" fmla="*/ 2350818 w 11111696"/>
                <a:gd name="connsiteY32" fmla="*/ 3541400 h 6519440"/>
                <a:gd name="connsiteX33" fmla="*/ 3461120 w 11111696"/>
                <a:gd name="connsiteY33" fmla="*/ 4076150 h 6519440"/>
                <a:gd name="connsiteX34" fmla="*/ 4204215 w 11111696"/>
                <a:gd name="connsiteY34" fmla="*/ 4199420 h 6519440"/>
                <a:gd name="connsiteX35" fmla="*/ 4797128 w 11111696"/>
                <a:gd name="connsiteY35" fmla="*/ 4380854 h 6519440"/>
                <a:gd name="connsiteX36" fmla="*/ 5547167 w 11111696"/>
                <a:gd name="connsiteY36" fmla="*/ 5298437 h 6519440"/>
                <a:gd name="connsiteX37" fmla="*/ 5552376 w 11111696"/>
                <a:gd name="connsiteY37" fmla="*/ 5314931 h 6519440"/>
                <a:gd name="connsiteX38" fmla="*/ 5551508 w 11111696"/>
                <a:gd name="connsiteY38" fmla="*/ 5314931 h 6519440"/>
                <a:gd name="connsiteX39" fmla="*/ 5694745 w 11111696"/>
                <a:gd name="connsiteY39" fmla="*/ 4991997 h 6519440"/>
                <a:gd name="connsiteX40" fmla="*/ 6482112 w 11111696"/>
                <a:gd name="connsiteY40" fmla="*/ 4307065 h 6519440"/>
                <a:gd name="connsiteX41" fmla="*/ 7007313 w 11111696"/>
                <a:gd name="connsiteY41" fmla="*/ 4182927 h 6519440"/>
                <a:gd name="connsiteX42" fmla="*/ 7820724 w 11111696"/>
                <a:gd name="connsiteY42" fmla="*/ 4036217 h 6519440"/>
                <a:gd name="connsiteX43" fmla="*/ 8847688 w 11111696"/>
                <a:gd name="connsiteY43" fmla="*/ 3467611 h 6519440"/>
                <a:gd name="connsiteX44" fmla="*/ 9281738 w 11111696"/>
                <a:gd name="connsiteY44" fmla="*/ 3067416 h 6519440"/>
                <a:gd name="connsiteX45" fmla="*/ 10059557 w 11111696"/>
                <a:gd name="connsiteY45" fmla="*/ 2833897 h 6519440"/>
                <a:gd name="connsiteX46" fmla="*/ 10259220 w 11111696"/>
                <a:gd name="connsiteY46" fmla="*/ 2869489 h 6519440"/>
                <a:gd name="connsiteX47" fmla="*/ 10385095 w 11111696"/>
                <a:gd name="connsiteY47" fmla="*/ 2996232 h 6519440"/>
                <a:gd name="connsiteX48" fmla="*/ 10144631 w 11111696"/>
                <a:gd name="connsiteY48" fmla="*/ 2983211 h 6519440"/>
                <a:gd name="connsiteX49" fmla="*/ 9840796 w 11111696"/>
                <a:gd name="connsiteY49" fmla="*/ 3119502 h 6519440"/>
                <a:gd name="connsiteX50" fmla="*/ 9607276 w 11111696"/>
                <a:gd name="connsiteY50" fmla="*/ 3390350 h 6519440"/>
                <a:gd name="connsiteX51" fmla="*/ 9982297 w 11111696"/>
                <a:gd name="connsiteY51" fmla="*/ 3702867 h 6519440"/>
                <a:gd name="connsiteX52" fmla="*/ 9796523 w 11111696"/>
                <a:gd name="connsiteY52" fmla="*/ 3929441 h 6519440"/>
                <a:gd name="connsiteX53" fmla="*/ 9507445 w 11111696"/>
                <a:gd name="connsiteY53" fmla="*/ 4281022 h 6519440"/>
                <a:gd name="connsiteX54" fmla="*/ 9484874 w 11111696"/>
                <a:gd name="connsiteY54" fmla="*/ 4459851 h 6519440"/>
                <a:gd name="connsiteX55" fmla="*/ 9637660 w 11111696"/>
                <a:gd name="connsiteY55" fmla="*/ 4319218 h 6519440"/>
                <a:gd name="connsiteX56" fmla="*/ 10358184 w 11111696"/>
                <a:gd name="connsiteY56" fmla="*/ 3537927 h 6519440"/>
                <a:gd name="connsiteX57" fmla="*/ 10484926 w 11111696"/>
                <a:gd name="connsiteY57" fmla="*/ 3394691 h 6519440"/>
                <a:gd name="connsiteX58" fmla="*/ 10426764 w 11111696"/>
                <a:gd name="connsiteY58" fmla="*/ 2847787 h 6519440"/>
                <a:gd name="connsiteX59" fmla="*/ 9999659 w 11111696"/>
                <a:gd name="connsiteY59" fmla="*/ 2710627 h 6519440"/>
                <a:gd name="connsiteX60" fmla="*/ 9968406 w 11111696"/>
                <a:gd name="connsiteY60" fmla="*/ 2710627 h 6519440"/>
                <a:gd name="connsiteX61" fmla="*/ 9992713 w 11111696"/>
                <a:gd name="connsiteY61" fmla="*/ 2087330 h 6519440"/>
                <a:gd name="connsiteX62" fmla="*/ 9981428 w 11111696"/>
                <a:gd name="connsiteY62" fmla="*/ 1938885 h 6519440"/>
                <a:gd name="connsiteX63" fmla="*/ 9976219 w 11111696"/>
                <a:gd name="connsiteY63" fmla="*/ 1430177 h 6519440"/>
                <a:gd name="connsiteX64" fmla="*/ 9991846 w 11111696"/>
                <a:gd name="connsiteY64" fmla="*/ 1376355 h 6519440"/>
                <a:gd name="connsiteX65" fmla="*/ 9985768 w 11111696"/>
                <a:gd name="connsiteY65" fmla="*/ 1223569 h 6519440"/>
                <a:gd name="connsiteX66" fmla="*/ 9790445 w 11111696"/>
                <a:gd name="connsiteY66" fmla="*/ 665380 h 6519440"/>
                <a:gd name="connsiteX67" fmla="*/ 9744437 w 11111696"/>
                <a:gd name="connsiteY67" fmla="*/ 376302 h 6519440"/>
                <a:gd name="connsiteX68" fmla="*/ 9945836 w 11111696"/>
                <a:gd name="connsiteY68" fmla="*/ 38611 h 6519440"/>
                <a:gd name="connsiteX69" fmla="*/ 10257484 w 11111696"/>
                <a:gd name="connsiteY69" fmla="*/ 65522 h 6519440"/>
                <a:gd name="connsiteX70" fmla="*/ 10344294 w 11111696"/>
                <a:gd name="connsiteY70" fmla="*/ 161013 h 6519440"/>
                <a:gd name="connsiteX71" fmla="*/ 10609065 w 11111696"/>
                <a:gd name="connsiteY71" fmla="*/ 582042 h 6519440"/>
                <a:gd name="connsiteX72" fmla="*/ 10838244 w 11111696"/>
                <a:gd name="connsiteY72" fmla="*/ 1442331 h 6519440"/>
                <a:gd name="connsiteX73" fmla="*/ 10900747 w 11111696"/>
                <a:gd name="connsiteY73" fmla="*/ 1692344 h 6519440"/>
                <a:gd name="connsiteX74" fmla="*/ 10964119 w 11111696"/>
                <a:gd name="connsiteY74" fmla="*/ 1839053 h 6519440"/>
                <a:gd name="connsiteX75" fmla="*/ 11112564 w 11111696"/>
                <a:gd name="connsiteY75" fmla="*/ 2279181 h 6519440"/>
                <a:gd name="connsiteX76" fmla="*/ 11112564 w 11111696"/>
                <a:gd name="connsiteY76" fmla="*/ 2617740 h 6519440"/>
                <a:gd name="connsiteX77" fmla="*/ 11105619 w 11111696"/>
                <a:gd name="connsiteY77" fmla="*/ 2655936 h 6519440"/>
                <a:gd name="connsiteX78" fmla="*/ 11066554 w 11111696"/>
                <a:gd name="connsiteY78" fmla="*/ 3104745 h 6519440"/>
                <a:gd name="connsiteX79" fmla="*/ 10958042 w 11111696"/>
                <a:gd name="connsiteY79" fmla="*/ 4199420 h 6519440"/>
                <a:gd name="connsiteX80" fmla="*/ 10656811 w 11111696"/>
                <a:gd name="connsiteY80" fmla="*/ 4801883 h 6519440"/>
                <a:gd name="connsiteX81" fmla="*/ 9862498 w 11111696"/>
                <a:gd name="connsiteY81" fmla="*/ 5303645 h 6519440"/>
                <a:gd name="connsiteX82" fmla="*/ 8548193 w 11111696"/>
                <a:gd name="connsiteY82" fmla="*/ 5717730 h 6519440"/>
                <a:gd name="connsiteX83" fmla="*/ 8345058 w 11111696"/>
                <a:gd name="connsiteY83" fmla="*/ 5775024 h 6519440"/>
                <a:gd name="connsiteX84" fmla="*/ 8019520 w 11111696"/>
                <a:gd name="connsiteY84" fmla="*/ 6054553 h 6519440"/>
                <a:gd name="connsiteX85" fmla="*/ 7743464 w 11111696"/>
                <a:gd name="connsiteY85" fmla="*/ 6524196 h 6519440"/>
                <a:gd name="connsiteX86" fmla="*/ 7344137 w 11111696"/>
                <a:gd name="connsiteY86" fmla="*/ 6524196 h 6519440"/>
                <a:gd name="connsiteX87" fmla="*/ 7297259 w 11111696"/>
                <a:gd name="connsiteY87" fmla="*/ 6518987 h 6519440"/>
                <a:gd name="connsiteX88" fmla="*/ 6164387 w 11111696"/>
                <a:gd name="connsiteY88" fmla="*/ 6506834 h 6519440"/>
                <a:gd name="connsiteX89" fmla="*/ 5717315 w 11111696"/>
                <a:gd name="connsiteY89" fmla="*/ 6499021 h 6519440"/>
                <a:gd name="connsiteX90" fmla="*/ 5679987 w 11111696"/>
                <a:gd name="connsiteY90" fmla="*/ 6476450 h 6519440"/>
                <a:gd name="connsiteX91" fmla="*/ 5581891 w 11111696"/>
                <a:gd name="connsiteY91" fmla="*/ 5966875 h 6519440"/>
                <a:gd name="connsiteX92" fmla="*/ 5560189 w 11111696"/>
                <a:gd name="connsiteY92" fmla="*/ 5794123 h 6519440"/>
                <a:gd name="connsiteX93" fmla="*/ 5548035 w 11111696"/>
                <a:gd name="connsiteY93" fmla="*/ 5808012 h 6519440"/>
                <a:gd name="connsiteX94" fmla="*/ 5436918 w 11111696"/>
                <a:gd name="connsiteY94" fmla="*/ 6456484 h 6519440"/>
                <a:gd name="connsiteX95" fmla="*/ 5381360 w 11111696"/>
                <a:gd name="connsiteY95" fmla="*/ 6502493 h 6519440"/>
                <a:gd name="connsiteX96" fmla="*/ 3831799 w 11111696"/>
                <a:gd name="connsiteY96" fmla="*/ 6519855 h 6519440"/>
                <a:gd name="connsiteX97" fmla="*/ 3767559 w 11111696"/>
                <a:gd name="connsiteY97" fmla="*/ 6525064 h 6519440"/>
                <a:gd name="connsiteX98" fmla="*/ 3368233 w 11111696"/>
                <a:gd name="connsiteY98" fmla="*/ 6525064 h 6519440"/>
                <a:gd name="connsiteX99" fmla="*/ 3175515 w 11111696"/>
                <a:gd name="connsiteY99" fmla="*/ 6176955 h 6519440"/>
                <a:gd name="connsiteX100" fmla="*/ 2786605 w 11111696"/>
                <a:gd name="connsiteY100" fmla="*/ 5785442 h 6519440"/>
                <a:gd name="connsiteX101" fmla="*/ 2702399 w 11111696"/>
                <a:gd name="connsiteY101" fmla="*/ 5753322 h 6519440"/>
                <a:gd name="connsiteX102" fmla="*/ 1843847 w 11111696"/>
                <a:gd name="connsiteY102" fmla="*/ 5517198 h 6519440"/>
                <a:gd name="connsiteX103" fmla="*/ 897617 w 11111696"/>
                <a:gd name="connsiteY103" fmla="*/ 5129157 h 6519440"/>
                <a:gd name="connsiteX104" fmla="*/ 436655 w 11111696"/>
                <a:gd name="connsiteY104" fmla="*/ 4785389 h 6519440"/>
                <a:gd name="connsiteX105" fmla="*/ 144105 w 11111696"/>
                <a:gd name="connsiteY105" fmla="*/ 4083963 h 6519440"/>
                <a:gd name="connsiteX106" fmla="*/ 90283 w 11111696"/>
                <a:gd name="connsiteY106" fmla="*/ 3484973 h 6519440"/>
                <a:gd name="connsiteX107" fmla="*/ 26043 w 11111696"/>
                <a:gd name="connsiteY107" fmla="*/ 2899873 h 6519440"/>
                <a:gd name="connsiteX108" fmla="*/ 0 w 11111696"/>
                <a:gd name="connsiteY108" fmla="*/ 2620344 h 6519440"/>
                <a:gd name="connsiteX109" fmla="*/ 868 w 11111696"/>
                <a:gd name="connsiteY109" fmla="*/ 2278312 h 651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1111696" h="6519440">
                  <a:moveTo>
                    <a:pt x="868" y="2278312"/>
                  </a:moveTo>
                  <a:cubicBezTo>
                    <a:pt x="23439" y="2074309"/>
                    <a:pt x="126743" y="1899820"/>
                    <a:pt x="203136" y="1715783"/>
                  </a:cubicBezTo>
                  <a:cubicBezTo>
                    <a:pt x="250013" y="1602930"/>
                    <a:pt x="275188" y="1488340"/>
                    <a:pt x="279529" y="1364202"/>
                  </a:cubicBezTo>
                  <a:cubicBezTo>
                    <a:pt x="289078" y="1029983"/>
                    <a:pt x="393250" y="725279"/>
                    <a:pt x="589441" y="451827"/>
                  </a:cubicBezTo>
                  <a:cubicBezTo>
                    <a:pt x="648472" y="370226"/>
                    <a:pt x="695349" y="279943"/>
                    <a:pt x="748303" y="194001"/>
                  </a:cubicBezTo>
                  <a:cubicBezTo>
                    <a:pt x="763929" y="167958"/>
                    <a:pt x="781291" y="142783"/>
                    <a:pt x="800389" y="119344"/>
                  </a:cubicBezTo>
                  <a:cubicBezTo>
                    <a:pt x="934945" y="-38650"/>
                    <a:pt x="1133740" y="-38650"/>
                    <a:pt x="1267428" y="120213"/>
                  </a:cubicBezTo>
                  <a:cubicBezTo>
                    <a:pt x="1355106" y="224385"/>
                    <a:pt x="1393303" y="345051"/>
                    <a:pt x="1363787" y="479606"/>
                  </a:cubicBezTo>
                  <a:cubicBezTo>
                    <a:pt x="1333404" y="617635"/>
                    <a:pt x="1302152" y="755663"/>
                    <a:pt x="1258747" y="889350"/>
                  </a:cubicBezTo>
                  <a:cubicBezTo>
                    <a:pt x="1216210" y="1020434"/>
                    <a:pt x="1158047" y="1147176"/>
                    <a:pt x="1108565" y="1276524"/>
                  </a:cubicBezTo>
                  <a:cubicBezTo>
                    <a:pt x="1101621" y="1293886"/>
                    <a:pt x="1104225" y="1316456"/>
                    <a:pt x="1107697" y="1336422"/>
                  </a:cubicBezTo>
                  <a:cubicBezTo>
                    <a:pt x="1122455" y="1413683"/>
                    <a:pt x="1147630" y="1490076"/>
                    <a:pt x="1154575" y="1568205"/>
                  </a:cubicBezTo>
                  <a:cubicBezTo>
                    <a:pt x="1167596" y="1730540"/>
                    <a:pt x="1141553" y="1891139"/>
                    <a:pt x="1118114" y="2051738"/>
                  </a:cubicBezTo>
                  <a:cubicBezTo>
                    <a:pt x="1116378" y="2063891"/>
                    <a:pt x="1115510" y="2077781"/>
                    <a:pt x="1119851" y="2089066"/>
                  </a:cubicBezTo>
                  <a:cubicBezTo>
                    <a:pt x="1155443" y="2181953"/>
                    <a:pt x="1169332" y="2279181"/>
                    <a:pt x="1164992" y="2378144"/>
                  </a:cubicBezTo>
                  <a:cubicBezTo>
                    <a:pt x="1160651" y="2487525"/>
                    <a:pt x="1152838" y="2596906"/>
                    <a:pt x="1146762" y="2705418"/>
                  </a:cubicBezTo>
                  <a:cubicBezTo>
                    <a:pt x="1079918" y="2711495"/>
                    <a:pt x="1014810" y="2711495"/>
                    <a:pt x="952307" y="2724516"/>
                  </a:cubicBezTo>
                  <a:cubicBezTo>
                    <a:pt x="826432" y="2749691"/>
                    <a:pt x="717052" y="2810458"/>
                    <a:pt x="628505" y="2905082"/>
                  </a:cubicBezTo>
                  <a:cubicBezTo>
                    <a:pt x="496554" y="3045714"/>
                    <a:pt x="489609" y="3222806"/>
                    <a:pt x="613748" y="3375592"/>
                  </a:cubicBezTo>
                  <a:cubicBezTo>
                    <a:pt x="681460" y="3458062"/>
                    <a:pt x="753512" y="3537927"/>
                    <a:pt x="825564" y="3616925"/>
                  </a:cubicBezTo>
                  <a:cubicBezTo>
                    <a:pt x="1041722" y="3852180"/>
                    <a:pt x="1258747" y="4087435"/>
                    <a:pt x="1476640" y="4320955"/>
                  </a:cubicBezTo>
                  <a:cubicBezTo>
                    <a:pt x="1523518" y="4371304"/>
                    <a:pt x="1578208" y="4414710"/>
                    <a:pt x="1629426" y="4461587"/>
                  </a:cubicBezTo>
                  <a:cubicBezTo>
                    <a:pt x="1663282" y="4403424"/>
                    <a:pt x="1653733" y="4339185"/>
                    <a:pt x="1604251" y="4279286"/>
                  </a:cubicBezTo>
                  <a:cubicBezTo>
                    <a:pt x="1454070" y="4096985"/>
                    <a:pt x="1304756" y="3915551"/>
                    <a:pt x="1154575" y="3733250"/>
                  </a:cubicBezTo>
                  <a:cubicBezTo>
                    <a:pt x="1148498" y="3725437"/>
                    <a:pt x="1142421" y="3717624"/>
                    <a:pt x="1132004" y="3703735"/>
                  </a:cubicBezTo>
                  <a:cubicBezTo>
                    <a:pt x="1256143" y="3600430"/>
                    <a:pt x="1379413" y="3497126"/>
                    <a:pt x="1507024" y="3391218"/>
                  </a:cubicBezTo>
                  <a:cubicBezTo>
                    <a:pt x="1408060" y="3279233"/>
                    <a:pt x="1314305" y="3168116"/>
                    <a:pt x="1214474" y="3062208"/>
                  </a:cubicBezTo>
                  <a:cubicBezTo>
                    <a:pt x="1155443" y="3000573"/>
                    <a:pt x="1072105" y="2985815"/>
                    <a:pt x="990504" y="2984947"/>
                  </a:cubicBezTo>
                  <a:cubicBezTo>
                    <a:pt x="913243" y="2984079"/>
                    <a:pt x="835113" y="2994496"/>
                    <a:pt x="756984" y="2998836"/>
                  </a:cubicBezTo>
                  <a:cubicBezTo>
                    <a:pt x="748303" y="2999705"/>
                    <a:pt x="739622" y="2998836"/>
                    <a:pt x="728337" y="2998836"/>
                  </a:cubicBezTo>
                  <a:cubicBezTo>
                    <a:pt x="758721" y="2912894"/>
                    <a:pt x="821224" y="2869489"/>
                    <a:pt x="903693" y="2852996"/>
                  </a:cubicBezTo>
                  <a:cubicBezTo>
                    <a:pt x="1278713" y="2777471"/>
                    <a:pt x="1612064" y="2856468"/>
                    <a:pt x="1895933" y="3119502"/>
                  </a:cubicBezTo>
                  <a:cubicBezTo>
                    <a:pt x="2047851" y="3260135"/>
                    <a:pt x="2195428" y="3405108"/>
                    <a:pt x="2350818" y="3541400"/>
                  </a:cubicBezTo>
                  <a:cubicBezTo>
                    <a:pt x="2670280" y="3822664"/>
                    <a:pt x="3042695" y="3999757"/>
                    <a:pt x="3461120" y="4076150"/>
                  </a:cubicBezTo>
                  <a:cubicBezTo>
                    <a:pt x="3708529" y="4121291"/>
                    <a:pt x="3957674" y="4154279"/>
                    <a:pt x="4204215" y="4199420"/>
                  </a:cubicBezTo>
                  <a:cubicBezTo>
                    <a:pt x="4408219" y="4236749"/>
                    <a:pt x="4611354" y="4279286"/>
                    <a:pt x="4797128" y="4380854"/>
                  </a:cubicBezTo>
                  <a:cubicBezTo>
                    <a:pt x="5173015" y="4585726"/>
                    <a:pt x="5422161" y="4890429"/>
                    <a:pt x="5547167" y="5298437"/>
                  </a:cubicBezTo>
                  <a:cubicBezTo>
                    <a:pt x="5548903" y="5303645"/>
                    <a:pt x="5550640" y="5308854"/>
                    <a:pt x="5552376" y="5314931"/>
                  </a:cubicBezTo>
                  <a:cubicBezTo>
                    <a:pt x="5552376" y="5315799"/>
                    <a:pt x="5554980" y="5314931"/>
                    <a:pt x="5551508" y="5314931"/>
                  </a:cubicBezTo>
                  <a:cubicBezTo>
                    <a:pt x="5599254" y="5206418"/>
                    <a:pt x="5640054" y="5095301"/>
                    <a:pt x="5694745" y="4991997"/>
                  </a:cubicBezTo>
                  <a:cubicBezTo>
                    <a:pt x="5868365" y="4662987"/>
                    <a:pt x="6139212" y="4437280"/>
                    <a:pt x="6482112" y="4307065"/>
                  </a:cubicBezTo>
                  <a:cubicBezTo>
                    <a:pt x="6648788" y="4243694"/>
                    <a:pt x="6831089" y="4216783"/>
                    <a:pt x="7007313" y="4182927"/>
                  </a:cubicBezTo>
                  <a:cubicBezTo>
                    <a:pt x="7278161" y="4130841"/>
                    <a:pt x="7552481" y="4097853"/>
                    <a:pt x="7820724" y="4036217"/>
                  </a:cubicBezTo>
                  <a:cubicBezTo>
                    <a:pt x="8215710" y="3945935"/>
                    <a:pt x="8552533" y="3741931"/>
                    <a:pt x="8847688" y="3467611"/>
                  </a:cubicBezTo>
                  <a:cubicBezTo>
                    <a:pt x="8991792" y="3333924"/>
                    <a:pt x="9131557" y="3195027"/>
                    <a:pt x="9281738" y="3067416"/>
                  </a:cubicBezTo>
                  <a:cubicBezTo>
                    <a:pt x="9504841" y="2876434"/>
                    <a:pt x="9767007" y="2800909"/>
                    <a:pt x="10059557" y="2833897"/>
                  </a:cubicBezTo>
                  <a:cubicBezTo>
                    <a:pt x="10126401" y="2841710"/>
                    <a:pt x="10194113" y="2852127"/>
                    <a:pt x="10259220" y="2869489"/>
                  </a:cubicBezTo>
                  <a:cubicBezTo>
                    <a:pt x="10322592" y="2886851"/>
                    <a:pt x="10360789" y="2935465"/>
                    <a:pt x="10385095" y="2996232"/>
                  </a:cubicBezTo>
                  <a:cubicBezTo>
                    <a:pt x="10302625" y="2991892"/>
                    <a:pt x="10223628" y="2984079"/>
                    <a:pt x="10144631" y="2983211"/>
                  </a:cubicBezTo>
                  <a:cubicBezTo>
                    <a:pt x="10023097" y="2982343"/>
                    <a:pt x="9919793" y="3019671"/>
                    <a:pt x="9840796" y="3119502"/>
                  </a:cubicBezTo>
                  <a:cubicBezTo>
                    <a:pt x="9768743" y="3211521"/>
                    <a:pt x="9688010" y="3297463"/>
                    <a:pt x="9607276" y="3390350"/>
                  </a:cubicBezTo>
                  <a:cubicBezTo>
                    <a:pt x="9731415" y="3493654"/>
                    <a:pt x="9854685" y="3596958"/>
                    <a:pt x="9982297" y="3702867"/>
                  </a:cubicBezTo>
                  <a:cubicBezTo>
                    <a:pt x="9918925" y="3780128"/>
                    <a:pt x="9858158" y="3854784"/>
                    <a:pt x="9796523" y="3929441"/>
                  </a:cubicBezTo>
                  <a:cubicBezTo>
                    <a:pt x="9700164" y="4046635"/>
                    <a:pt x="9603804" y="4163828"/>
                    <a:pt x="9507445" y="4281022"/>
                  </a:cubicBezTo>
                  <a:cubicBezTo>
                    <a:pt x="9460567" y="4338317"/>
                    <a:pt x="9451886" y="4403424"/>
                    <a:pt x="9484874" y="4459851"/>
                  </a:cubicBezTo>
                  <a:cubicBezTo>
                    <a:pt x="9536092" y="4412974"/>
                    <a:pt x="9590782" y="4369569"/>
                    <a:pt x="9637660" y="4319218"/>
                  </a:cubicBezTo>
                  <a:cubicBezTo>
                    <a:pt x="9878992" y="4059656"/>
                    <a:pt x="10118588" y="3798358"/>
                    <a:pt x="10358184" y="3537927"/>
                  </a:cubicBezTo>
                  <a:cubicBezTo>
                    <a:pt x="10401589" y="3491050"/>
                    <a:pt x="10443258" y="3443304"/>
                    <a:pt x="10484926" y="3394691"/>
                  </a:cubicBezTo>
                  <a:cubicBezTo>
                    <a:pt x="10642922" y="3207181"/>
                    <a:pt x="10621219" y="2998836"/>
                    <a:pt x="10426764" y="2847787"/>
                  </a:cubicBezTo>
                  <a:cubicBezTo>
                    <a:pt x="10300889" y="2750559"/>
                    <a:pt x="10160257" y="2701078"/>
                    <a:pt x="9999659" y="2710627"/>
                  </a:cubicBezTo>
                  <a:cubicBezTo>
                    <a:pt x="9990978" y="2711495"/>
                    <a:pt x="9982297" y="2710627"/>
                    <a:pt x="9968406" y="2710627"/>
                  </a:cubicBezTo>
                  <a:cubicBezTo>
                    <a:pt x="9964935" y="2501415"/>
                    <a:pt x="9918925" y="2293938"/>
                    <a:pt x="9992713" y="2087330"/>
                  </a:cubicBezTo>
                  <a:cubicBezTo>
                    <a:pt x="10008340" y="2044793"/>
                    <a:pt x="9987505" y="1989235"/>
                    <a:pt x="9981428" y="1938885"/>
                  </a:cubicBezTo>
                  <a:cubicBezTo>
                    <a:pt x="9959725" y="1769605"/>
                    <a:pt x="9942363" y="1599457"/>
                    <a:pt x="9976219" y="1430177"/>
                  </a:cubicBezTo>
                  <a:cubicBezTo>
                    <a:pt x="9979692" y="1411947"/>
                    <a:pt x="9983165" y="1391981"/>
                    <a:pt x="9991846" y="1376355"/>
                  </a:cubicBezTo>
                  <a:cubicBezTo>
                    <a:pt x="10024833" y="1323401"/>
                    <a:pt x="10008340" y="1275655"/>
                    <a:pt x="9985768" y="1223569"/>
                  </a:cubicBezTo>
                  <a:cubicBezTo>
                    <a:pt x="9906771" y="1042136"/>
                    <a:pt x="9830379" y="859835"/>
                    <a:pt x="9790445" y="665380"/>
                  </a:cubicBezTo>
                  <a:cubicBezTo>
                    <a:pt x="9771348" y="569889"/>
                    <a:pt x="9744437" y="472662"/>
                    <a:pt x="9744437" y="376302"/>
                  </a:cubicBezTo>
                  <a:cubicBezTo>
                    <a:pt x="9745305" y="230461"/>
                    <a:pt x="9817357" y="114136"/>
                    <a:pt x="9945836" y="38611"/>
                  </a:cubicBezTo>
                  <a:cubicBezTo>
                    <a:pt x="10047404" y="-21288"/>
                    <a:pt x="10167202" y="-10871"/>
                    <a:pt x="10257484" y="65522"/>
                  </a:cubicBezTo>
                  <a:cubicBezTo>
                    <a:pt x="10290473" y="93301"/>
                    <a:pt x="10320856" y="125421"/>
                    <a:pt x="10344294" y="161013"/>
                  </a:cubicBezTo>
                  <a:cubicBezTo>
                    <a:pt x="10434577" y="299909"/>
                    <a:pt x="10527464" y="437938"/>
                    <a:pt x="10609065" y="582042"/>
                  </a:cubicBezTo>
                  <a:cubicBezTo>
                    <a:pt x="10760983" y="847681"/>
                    <a:pt x="10839112" y="1133287"/>
                    <a:pt x="10838244" y="1442331"/>
                  </a:cubicBezTo>
                  <a:cubicBezTo>
                    <a:pt x="10838244" y="1525669"/>
                    <a:pt x="10874704" y="1609874"/>
                    <a:pt x="10900747" y="1692344"/>
                  </a:cubicBezTo>
                  <a:cubicBezTo>
                    <a:pt x="10916373" y="1742694"/>
                    <a:pt x="10941549" y="1790439"/>
                    <a:pt x="10964119" y="1839053"/>
                  </a:cubicBezTo>
                  <a:cubicBezTo>
                    <a:pt x="11030094" y="1980554"/>
                    <a:pt x="11093466" y="2122054"/>
                    <a:pt x="11112564" y="2279181"/>
                  </a:cubicBezTo>
                  <a:cubicBezTo>
                    <a:pt x="11112564" y="2392034"/>
                    <a:pt x="11112564" y="2504887"/>
                    <a:pt x="11112564" y="2617740"/>
                  </a:cubicBezTo>
                  <a:cubicBezTo>
                    <a:pt x="11109959" y="2630762"/>
                    <a:pt x="11107356" y="2642915"/>
                    <a:pt x="11105619" y="2655936"/>
                  </a:cubicBezTo>
                  <a:cubicBezTo>
                    <a:pt x="11092597" y="2805250"/>
                    <a:pt x="11081313" y="2955431"/>
                    <a:pt x="11066554" y="3104745"/>
                  </a:cubicBezTo>
                  <a:cubicBezTo>
                    <a:pt x="11030962" y="3469347"/>
                    <a:pt x="10990162" y="3833950"/>
                    <a:pt x="10958042" y="4199420"/>
                  </a:cubicBezTo>
                  <a:cubicBezTo>
                    <a:pt x="10936339" y="4441621"/>
                    <a:pt x="10827826" y="4642152"/>
                    <a:pt x="10656811" y="4801883"/>
                  </a:cubicBezTo>
                  <a:cubicBezTo>
                    <a:pt x="10425896" y="5018040"/>
                    <a:pt x="10156785" y="5182111"/>
                    <a:pt x="9862498" y="5303645"/>
                  </a:cubicBezTo>
                  <a:cubicBezTo>
                    <a:pt x="9436261" y="5480738"/>
                    <a:pt x="8994397" y="5604008"/>
                    <a:pt x="8548193" y="5717730"/>
                  </a:cubicBezTo>
                  <a:cubicBezTo>
                    <a:pt x="8479613" y="5735092"/>
                    <a:pt x="8406692" y="5743773"/>
                    <a:pt x="8345058" y="5775024"/>
                  </a:cubicBezTo>
                  <a:cubicBezTo>
                    <a:pt x="8215710" y="5841000"/>
                    <a:pt x="8099385" y="5932151"/>
                    <a:pt x="8019520" y="6054553"/>
                  </a:cubicBezTo>
                  <a:cubicBezTo>
                    <a:pt x="7921424" y="6206471"/>
                    <a:pt x="7834614" y="6367069"/>
                    <a:pt x="7743464" y="6524196"/>
                  </a:cubicBezTo>
                  <a:cubicBezTo>
                    <a:pt x="7610644" y="6524196"/>
                    <a:pt x="7476956" y="6524196"/>
                    <a:pt x="7344137" y="6524196"/>
                  </a:cubicBezTo>
                  <a:cubicBezTo>
                    <a:pt x="7328511" y="6522460"/>
                    <a:pt x="7312885" y="6518987"/>
                    <a:pt x="7297259" y="6518987"/>
                  </a:cubicBezTo>
                  <a:cubicBezTo>
                    <a:pt x="6919635" y="6514647"/>
                    <a:pt x="6542011" y="6511174"/>
                    <a:pt x="6164387" y="6506834"/>
                  </a:cubicBezTo>
                  <a:cubicBezTo>
                    <a:pt x="6015074" y="6505098"/>
                    <a:pt x="5866629" y="6503361"/>
                    <a:pt x="5717315" y="6499021"/>
                  </a:cubicBezTo>
                  <a:cubicBezTo>
                    <a:pt x="5704294" y="6499021"/>
                    <a:pt x="5682591" y="6485999"/>
                    <a:pt x="5679987" y="6476450"/>
                  </a:cubicBezTo>
                  <a:cubicBezTo>
                    <a:pt x="5645263" y="6307170"/>
                    <a:pt x="5613143" y="6137023"/>
                    <a:pt x="5581891" y="5966875"/>
                  </a:cubicBezTo>
                  <a:cubicBezTo>
                    <a:pt x="5571474" y="5909580"/>
                    <a:pt x="5567134" y="5851417"/>
                    <a:pt x="5560189" y="5794123"/>
                  </a:cubicBezTo>
                  <a:cubicBezTo>
                    <a:pt x="5550640" y="5798463"/>
                    <a:pt x="5548903" y="5802804"/>
                    <a:pt x="5548035" y="5808012"/>
                  </a:cubicBezTo>
                  <a:cubicBezTo>
                    <a:pt x="5510707" y="6024169"/>
                    <a:pt x="5472510" y="6239458"/>
                    <a:pt x="5436918" y="6456484"/>
                  </a:cubicBezTo>
                  <a:cubicBezTo>
                    <a:pt x="5430842" y="6493812"/>
                    <a:pt x="5416084" y="6501625"/>
                    <a:pt x="5381360" y="6502493"/>
                  </a:cubicBezTo>
                  <a:cubicBezTo>
                    <a:pt x="4864840" y="6507702"/>
                    <a:pt x="4348319" y="6513779"/>
                    <a:pt x="3831799" y="6519855"/>
                  </a:cubicBezTo>
                  <a:cubicBezTo>
                    <a:pt x="3810096" y="6519855"/>
                    <a:pt x="3789262" y="6523328"/>
                    <a:pt x="3767559" y="6525064"/>
                  </a:cubicBezTo>
                  <a:cubicBezTo>
                    <a:pt x="3634740" y="6525064"/>
                    <a:pt x="3501053" y="6525064"/>
                    <a:pt x="3368233" y="6525064"/>
                  </a:cubicBezTo>
                  <a:cubicBezTo>
                    <a:pt x="3303993" y="6408738"/>
                    <a:pt x="3239754" y="6293281"/>
                    <a:pt x="3175515" y="6176955"/>
                  </a:cubicBezTo>
                  <a:cubicBezTo>
                    <a:pt x="3082628" y="6010280"/>
                    <a:pt x="2950676" y="5880933"/>
                    <a:pt x="2786605" y="5785442"/>
                  </a:cubicBezTo>
                  <a:cubicBezTo>
                    <a:pt x="2760562" y="5770684"/>
                    <a:pt x="2731915" y="5761135"/>
                    <a:pt x="2702399" y="5753322"/>
                  </a:cubicBezTo>
                  <a:cubicBezTo>
                    <a:pt x="2415926" y="5674325"/>
                    <a:pt x="2128584" y="5601404"/>
                    <a:pt x="1843847" y="5517198"/>
                  </a:cubicBezTo>
                  <a:cubicBezTo>
                    <a:pt x="1515705" y="5419971"/>
                    <a:pt x="1195376" y="5301909"/>
                    <a:pt x="897617" y="5129157"/>
                  </a:cubicBezTo>
                  <a:cubicBezTo>
                    <a:pt x="730941" y="5031930"/>
                    <a:pt x="572079" y="4920813"/>
                    <a:pt x="436655" y="4785389"/>
                  </a:cubicBezTo>
                  <a:cubicBezTo>
                    <a:pt x="246541" y="4594407"/>
                    <a:pt x="150182" y="4360019"/>
                    <a:pt x="144105" y="4083963"/>
                  </a:cubicBezTo>
                  <a:cubicBezTo>
                    <a:pt x="139764" y="3883432"/>
                    <a:pt x="110249" y="3683768"/>
                    <a:pt x="90283" y="3484973"/>
                  </a:cubicBezTo>
                  <a:cubicBezTo>
                    <a:pt x="70316" y="3289650"/>
                    <a:pt x="46877" y="3095196"/>
                    <a:pt x="26043" y="2899873"/>
                  </a:cubicBezTo>
                  <a:cubicBezTo>
                    <a:pt x="16494" y="2806986"/>
                    <a:pt x="8681" y="2713231"/>
                    <a:pt x="0" y="2620344"/>
                  </a:cubicBezTo>
                  <a:cubicBezTo>
                    <a:pt x="868" y="2504019"/>
                    <a:pt x="868" y="2391166"/>
                    <a:pt x="868" y="2278312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E80C494-78F7-4885-9DBF-1CFACD9ED8C0}"/>
                </a:ext>
              </a:extLst>
            </p:cNvPr>
            <p:cNvSpPr/>
            <p:nvPr/>
          </p:nvSpPr>
          <p:spPr>
            <a:xfrm>
              <a:off x="1795460" y="0"/>
              <a:ext cx="1067765" cy="2031357"/>
            </a:xfrm>
            <a:custGeom>
              <a:avLst/>
              <a:gdLst>
                <a:gd name="connsiteX0" fmla="*/ 949669 w 1067764"/>
                <a:gd name="connsiteY0" fmla="*/ 0 h 2031356"/>
                <a:gd name="connsiteX1" fmla="*/ 1071203 w 1067764"/>
                <a:gd name="connsiteY1" fmla="*/ 190114 h 2031356"/>
                <a:gd name="connsiteX2" fmla="*/ 921890 w 1067764"/>
                <a:gd name="connsiteY2" fmla="*/ 677119 h 2031356"/>
                <a:gd name="connsiteX3" fmla="*/ 548606 w 1067764"/>
                <a:gd name="connsiteY3" fmla="*/ 1086863 h 2031356"/>
                <a:gd name="connsiteX4" fmla="*/ 517355 w 1067764"/>
                <a:gd name="connsiteY4" fmla="*/ 1132004 h 2031356"/>
                <a:gd name="connsiteX5" fmla="*/ 206574 w 1067764"/>
                <a:gd name="connsiteY5" fmla="*/ 1809991 h 2031356"/>
                <a:gd name="connsiteX6" fmla="*/ 74623 w 1067764"/>
                <a:gd name="connsiteY6" fmla="*/ 2032225 h 2031356"/>
                <a:gd name="connsiteX7" fmla="*/ 4307 w 1067764"/>
                <a:gd name="connsiteY7" fmla="*/ 1696270 h 2031356"/>
                <a:gd name="connsiteX8" fmla="*/ 19065 w 1067764"/>
                <a:gd name="connsiteY8" fmla="*/ 1579944 h 2031356"/>
                <a:gd name="connsiteX9" fmla="*/ 273418 w 1067764"/>
                <a:gd name="connsiteY9" fmla="*/ 918451 h 2031356"/>
                <a:gd name="connsiteX10" fmla="*/ 181400 w 1067764"/>
                <a:gd name="connsiteY10" fmla="*/ 517388 h 2031356"/>
                <a:gd name="connsiteX11" fmla="*/ 165774 w 1067764"/>
                <a:gd name="connsiteY11" fmla="*/ 498290 h 2031356"/>
                <a:gd name="connsiteX12" fmla="*/ 871540 w 1067764"/>
                <a:gd name="connsiteY12" fmla="*/ 0 h 2031356"/>
                <a:gd name="connsiteX13" fmla="*/ 949669 w 1067764"/>
                <a:gd name="connsiteY13" fmla="*/ 0 h 203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7764" h="2031356">
                  <a:moveTo>
                    <a:pt x="949669" y="0"/>
                  </a:moveTo>
                  <a:cubicBezTo>
                    <a:pt x="1041688" y="30384"/>
                    <a:pt x="1065995" y="105040"/>
                    <a:pt x="1071203" y="190114"/>
                  </a:cubicBezTo>
                  <a:cubicBezTo>
                    <a:pt x="1081621" y="370679"/>
                    <a:pt x="1025194" y="531278"/>
                    <a:pt x="921890" y="677119"/>
                  </a:cubicBezTo>
                  <a:cubicBezTo>
                    <a:pt x="814245" y="829037"/>
                    <a:pt x="680558" y="957516"/>
                    <a:pt x="548606" y="1086863"/>
                  </a:cubicBezTo>
                  <a:cubicBezTo>
                    <a:pt x="535585" y="1099884"/>
                    <a:pt x="520827" y="1114642"/>
                    <a:pt x="517355" y="1132004"/>
                  </a:cubicBezTo>
                  <a:cubicBezTo>
                    <a:pt x="455720" y="1377677"/>
                    <a:pt x="334185" y="1594702"/>
                    <a:pt x="206574" y="1809991"/>
                  </a:cubicBezTo>
                  <a:cubicBezTo>
                    <a:pt x="164906" y="1880307"/>
                    <a:pt x="123237" y="1950624"/>
                    <a:pt x="74623" y="2032225"/>
                  </a:cubicBezTo>
                  <a:cubicBezTo>
                    <a:pt x="49448" y="1912427"/>
                    <a:pt x="28614" y="1803915"/>
                    <a:pt x="4307" y="1696270"/>
                  </a:cubicBezTo>
                  <a:cubicBezTo>
                    <a:pt x="-5242" y="1654601"/>
                    <a:pt x="1703" y="1619009"/>
                    <a:pt x="19065" y="1579944"/>
                  </a:cubicBezTo>
                  <a:cubicBezTo>
                    <a:pt x="116292" y="1364655"/>
                    <a:pt x="203970" y="1145026"/>
                    <a:pt x="273418" y="918451"/>
                  </a:cubicBezTo>
                  <a:cubicBezTo>
                    <a:pt x="320296" y="763929"/>
                    <a:pt x="297725" y="631110"/>
                    <a:pt x="181400" y="517388"/>
                  </a:cubicBezTo>
                  <a:cubicBezTo>
                    <a:pt x="177059" y="513048"/>
                    <a:pt x="174455" y="508707"/>
                    <a:pt x="165774" y="498290"/>
                  </a:cubicBezTo>
                  <a:cubicBezTo>
                    <a:pt x="376722" y="297759"/>
                    <a:pt x="584199" y="93755"/>
                    <a:pt x="871540" y="0"/>
                  </a:cubicBezTo>
                  <a:cubicBezTo>
                    <a:pt x="897583" y="0"/>
                    <a:pt x="923626" y="0"/>
                    <a:pt x="949669" y="0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A620A25-ADF5-4CDD-A647-3FF93B8F647B}"/>
                </a:ext>
              </a:extLst>
            </p:cNvPr>
            <p:cNvSpPr/>
            <p:nvPr/>
          </p:nvSpPr>
          <p:spPr>
            <a:xfrm>
              <a:off x="9326221" y="0"/>
              <a:ext cx="1067765" cy="2031357"/>
            </a:xfrm>
            <a:custGeom>
              <a:avLst/>
              <a:gdLst>
                <a:gd name="connsiteX0" fmla="*/ 198779 w 1067764"/>
                <a:gd name="connsiteY0" fmla="*/ 0 h 2031356"/>
                <a:gd name="connsiteX1" fmla="*/ 906281 w 1067764"/>
                <a:gd name="connsiteY1" fmla="*/ 497422 h 2031356"/>
                <a:gd name="connsiteX2" fmla="*/ 879370 w 1067764"/>
                <a:gd name="connsiteY2" fmla="*/ 530410 h 2031356"/>
                <a:gd name="connsiteX3" fmla="*/ 794296 w 1067764"/>
                <a:gd name="connsiteY3" fmla="*/ 897617 h 2031356"/>
                <a:gd name="connsiteX4" fmla="*/ 1055594 w 1067764"/>
                <a:gd name="connsiteY4" fmla="*/ 1584285 h 2031356"/>
                <a:gd name="connsiteX5" fmla="*/ 1069485 w 1067764"/>
                <a:gd name="connsiteY5" fmla="*/ 1691929 h 2031356"/>
                <a:gd name="connsiteX6" fmla="*/ 998300 w 1067764"/>
                <a:gd name="connsiteY6" fmla="*/ 2033093 h 2031356"/>
                <a:gd name="connsiteX7" fmla="*/ 796901 w 1067764"/>
                <a:gd name="connsiteY7" fmla="*/ 1690193 h 2031356"/>
                <a:gd name="connsiteX8" fmla="*/ 556436 w 1067764"/>
                <a:gd name="connsiteY8" fmla="*/ 1136345 h 2031356"/>
                <a:gd name="connsiteX9" fmla="*/ 524317 w 1067764"/>
                <a:gd name="connsiteY9" fmla="*/ 1087731 h 2031356"/>
                <a:gd name="connsiteX10" fmla="*/ 153638 w 1067764"/>
                <a:gd name="connsiteY10" fmla="*/ 681460 h 2031356"/>
                <a:gd name="connsiteX11" fmla="*/ 852 w 1067764"/>
                <a:gd name="connsiteY11" fmla="*/ 195323 h 2031356"/>
                <a:gd name="connsiteX12" fmla="*/ 122385 w 1067764"/>
                <a:gd name="connsiteY12" fmla="*/ 868 h 2031356"/>
                <a:gd name="connsiteX13" fmla="*/ 198779 w 1067764"/>
                <a:gd name="connsiteY13" fmla="*/ 0 h 203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7764" h="2031356">
                  <a:moveTo>
                    <a:pt x="198779" y="0"/>
                  </a:moveTo>
                  <a:cubicBezTo>
                    <a:pt x="485252" y="92887"/>
                    <a:pt x="691861" y="297759"/>
                    <a:pt x="906281" y="497422"/>
                  </a:cubicBezTo>
                  <a:cubicBezTo>
                    <a:pt x="894995" y="510444"/>
                    <a:pt x="888051" y="520861"/>
                    <a:pt x="879370" y="530410"/>
                  </a:cubicBezTo>
                  <a:cubicBezTo>
                    <a:pt x="778671" y="636318"/>
                    <a:pt x="753496" y="756984"/>
                    <a:pt x="794296" y="897617"/>
                  </a:cubicBezTo>
                  <a:cubicBezTo>
                    <a:pt x="862008" y="1133740"/>
                    <a:pt x="954895" y="1360315"/>
                    <a:pt x="1055594" y="1584285"/>
                  </a:cubicBezTo>
                  <a:cubicBezTo>
                    <a:pt x="1071220" y="1619877"/>
                    <a:pt x="1078166" y="1652865"/>
                    <a:pt x="1069485" y="1691929"/>
                  </a:cubicBezTo>
                  <a:cubicBezTo>
                    <a:pt x="1044309" y="1800442"/>
                    <a:pt x="1023475" y="1910691"/>
                    <a:pt x="998300" y="2033093"/>
                  </a:cubicBezTo>
                  <a:cubicBezTo>
                    <a:pt x="926248" y="1910691"/>
                    <a:pt x="861140" y="1801310"/>
                    <a:pt x="796901" y="1690193"/>
                  </a:cubicBezTo>
                  <a:cubicBezTo>
                    <a:pt x="695332" y="1514837"/>
                    <a:pt x="607654" y="1333404"/>
                    <a:pt x="556436" y="1136345"/>
                  </a:cubicBezTo>
                  <a:cubicBezTo>
                    <a:pt x="552095" y="1118115"/>
                    <a:pt x="537338" y="1100752"/>
                    <a:pt x="524317" y="1087731"/>
                  </a:cubicBezTo>
                  <a:cubicBezTo>
                    <a:pt x="394101" y="958384"/>
                    <a:pt x="261281" y="831641"/>
                    <a:pt x="153638" y="681460"/>
                  </a:cubicBezTo>
                  <a:cubicBezTo>
                    <a:pt x="50333" y="535619"/>
                    <a:pt x="-7829" y="375888"/>
                    <a:pt x="852" y="195323"/>
                  </a:cubicBezTo>
                  <a:cubicBezTo>
                    <a:pt x="5192" y="108513"/>
                    <a:pt x="28631" y="32120"/>
                    <a:pt x="122385" y="868"/>
                  </a:cubicBezTo>
                  <a:cubicBezTo>
                    <a:pt x="146693" y="0"/>
                    <a:pt x="172736" y="0"/>
                    <a:pt x="198779" y="0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76705F3-C479-4212-BD52-3E271DA6A95B}"/>
                </a:ext>
              </a:extLst>
            </p:cNvPr>
            <p:cNvSpPr/>
            <p:nvPr/>
          </p:nvSpPr>
          <p:spPr>
            <a:xfrm>
              <a:off x="4307711" y="6127059"/>
              <a:ext cx="3576577" cy="729205"/>
            </a:xfrm>
            <a:custGeom>
              <a:avLst/>
              <a:gdLst>
                <a:gd name="connsiteX0" fmla="*/ 0 w 3576577"/>
                <a:gd name="connsiteY0" fmla="*/ 730941 h 729205"/>
                <a:gd name="connsiteX1" fmla="*/ 64239 w 3576577"/>
                <a:gd name="connsiteY1" fmla="*/ 725733 h 729205"/>
                <a:gd name="connsiteX2" fmla="*/ 1613800 w 3576577"/>
                <a:gd name="connsiteY2" fmla="*/ 708371 h 729205"/>
                <a:gd name="connsiteX3" fmla="*/ 1669359 w 3576577"/>
                <a:gd name="connsiteY3" fmla="*/ 662361 h 729205"/>
                <a:gd name="connsiteX4" fmla="*/ 1780476 w 3576577"/>
                <a:gd name="connsiteY4" fmla="*/ 13890 h 729205"/>
                <a:gd name="connsiteX5" fmla="*/ 1792629 w 3576577"/>
                <a:gd name="connsiteY5" fmla="*/ 0 h 729205"/>
                <a:gd name="connsiteX6" fmla="*/ 1814332 w 3576577"/>
                <a:gd name="connsiteY6" fmla="*/ 172752 h 729205"/>
                <a:gd name="connsiteX7" fmla="*/ 1912427 w 3576577"/>
                <a:gd name="connsiteY7" fmla="*/ 682328 h 729205"/>
                <a:gd name="connsiteX8" fmla="*/ 1949755 w 3576577"/>
                <a:gd name="connsiteY8" fmla="*/ 704898 h 729205"/>
                <a:gd name="connsiteX9" fmla="*/ 2396827 w 3576577"/>
                <a:gd name="connsiteY9" fmla="*/ 712711 h 729205"/>
                <a:gd name="connsiteX10" fmla="*/ 3529700 w 3576577"/>
                <a:gd name="connsiteY10" fmla="*/ 724865 h 729205"/>
                <a:gd name="connsiteX11" fmla="*/ 3576577 w 3576577"/>
                <a:gd name="connsiteY11" fmla="*/ 730074 h 729205"/>
                <a:gd name="connsiteX12" fmla="*/ 0 w 3576577"/>
                <a:gd name="connsiteY12" fmla="*/ 730941 h 72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76577" h="729205">
                  <a:moveTo>
                    <a:pt x="0" y="730941"/>
                  </a:moveTo>
                  <a:cubicBezTo>
                    <a:pt x="21703" y="729205"/>
                    <a:pt x="42537" y="725733"/>
                    <a:pt x="64239" y="725733"/>
                  </a:cubicBezTo>
                  <a:cubicBezTo>
                    <a:pt x="580760" y="719656"/>
                    <a:pt x="1097280" y="713579"/>
                    <a:pt x="1613800" y="708371"/>
                  </a:cubicBezTo>
                  <a:cubicBezTo>
                    <a:pt x="1649392" y="708371"/>
                    <a:pt x="1663282" y="699690"/>
                    <a:pt x="1669359" y="662361"/>
                  </a:cubicBezTo>
                  <a:cubicBezTo>
                    <a:pt x="1704951" y="446204"/>
                    <a:pt x="1743147" y="230047"/>
                    <a:pt x="1780476" y="13890"/>
                  </a:cubicBezTo>
                  <a:cubicBezTo>
                    <a:pt x="1781344" y="8681"/>
                    <a:pt x="1783080" y="4341"/>
                    <a:pt x="1792629" y="0"/>
                  </a:cubicBezTo>
                  <a:cubicBezTo>
                    <a:pt x="1799574" y="57295"/>
                    <a:pt x="1803914" y="115457"/>
                    <a:pt x="1814332" y="172752"/>
                  </a:cubicBezTo>
                  <a:cubicBezTo>
                    <a:pt x="1845583" y="342900"/>
                    <a:pt x="1877703" y="513048"/>
                    <a:pt x="1912427" y="682328"/>
                  </a:cubicBezTo>
                  <a:cubicBezTo>
                    <a:pt x="1914163" y="692745"/>
                    <a:pt x="1936734" y="704898"/>
                    <a:pt x="1949755" y="704898"/>
                  </a:cubicBezTo>
                  <a:cubicBezTo>
                    <a:pt x="2099069" y="708371"/>
                    <a:pt x="2247514" y="710975"/>
                    <a:pt x="2396827" y="712711"/>
                  </a:cubicBezTo>
                  <a:cubicBezTo>
                    <a:pt x="2774452" y="717052"/>
                    <a:pt x="3152076" y="720524"/>
                    <a:pt x="3529700" y="724865"/>
                  </a:cubicBezTo>
                  <a:cubicBezTo>
                    <a:pt x="3545326" y="724865"/>
                    <a:pt x="3560952" y="728337"/>
                    <a:pt x="3576577" y="730074"/>
                  </a:cubicBezTo>
                  <a:cubicBezTo>
                    <a:pt x="2384674" y="730941"/>
                    <a:pt x="1191903" y="730941"/>
                    <a:pt x="0" y="730941"/>
                  </a:cubicBezTo>
                  <a:close/>
                </a:path>
              </a:pathLst>
            </a:custGeom>
            <a:solidFill>
              <a:srgbClr val="FFFFFF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40CCC1-9D8E-43DD-8074-1C971C4FA982}"/>
                </a:ext>
              </a:extLst>
            </p:cNvPr>
            <p:cNvSpPr/>
            <p:nvPr/>
          </p:nvSpPr>
          <p:spPr>
            <a:xfrm>
              <a:off x="1221494" y="3375033"/>
              <a:ext cx="737886" cy="607671"/>
            </a:xfrm>
            <a:custGeom>
              <a:avLst/>
              <a:gdLst>
                <a:gd name="connsiteX0" fmla="*/ 738004 w 737886"/>
                <a:gd name="connsiteY0" fmla="*/ 341309 h 607670"/>
                <a:gd name="connsiteX1" fmla="*/ 410730 w 737886"/>
                <a:gd name="connsiteY1" fmla="*/ 613893 h 607670"/>
                <a:gd name="connsiteX2" fmla="*/ 197177 w 737886"/>
                <a:gd name="connsiteY2" fmla="*/ 354330 h 607670"/>
                <a:gd name="connsiteX3" fmla="*/ 10535 w 737886"/>
                <a:gd name="connsiteY3" fmla="*/ 126020 h 607670"/>
                <a:gd name="connsiteX4" fmla="*/ 40050 w 737886"/>
                <a:gd name="connsiteY4" fmla="*/ 25320 h 607670"/>
                <a:gd name="connsiteX5" fmla="*/ 404653 w 737886"/>
                <a:gd name="connsiteY5" fmla="*/ 19243 h 607670"/>
                <a:gd name="connsiteX6" fmla="*/ 494935 w 737886"/>
                <a:gd name="connsiteY6" fmla="*/ 66989 h 607670"/>
                <a:gd name="connsiteX7" fmla="*/ 738004 w 737886"/>
                <a:gd name="connsiteY7" fmla="*/ 341309 h 60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7886" h="607670">
                  <a:moveTo>
                    <a:pt x="738004" y="341309"/>
                  </a:moveTo>
                  <a:cubicBezTo>
                    <a:pt x="627755" y="432460"/>
                    <a:pt x="520978" y="521874"/>
                    <a:pt x="410730" y="613893"/>
                  </a:cubicBezTo>
                  <a:cubicBezTo>
                    <a:pt x="337809" y="525346"/>
                    <a:pt x="267493" y="440272"/>
                    <a:pt x="197177" y="354330"/>
                  </a:cubicBezTo>
                  <a:cubicBezTo>
                    <a:pt x="134673" y="278806"/>
                    <a:pt x="72170" y="202413"/>
                    <a:pt x="10535" y="126020"/>
                  </a:cubicBezTo>
                  <a:cubicBezTo>
                    <a:pt x="-12904" y="96504"/>
                    <a:pt x="5326" y="31397"/>
                    <a:pt x="40050" y="25320"/>
                  </a:cubicBezTo>
                  <a:cubicBezTo>
                    <a:pt x="160716" y="1881"/>
                    <a:pt x="283119" y="-14613"/>
                    <a:pt x="404653" y="19243"/>
                  </a:cubicBezTo>
                  <a:cubicBezTo>
                    <a:pt x="436773" y="27924"/>
                    <a:pt x="472365" y="43550"/>
                    <a:pt x="494935" y="66989"/>
                  </a:cubicBezTo>
                  <a:cubicBezTo>
                    <a:pt x="577405" y="155535"/>
                    <a:pt x="655534" y="247554"/>
                    <a:pt x="738004" y="341309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40B7A60-3169-44C1-A0D8-905663902CD0}"/>
                </a:ext>
              </a:extLst>
            </p:cNvPr>
            <p:cNvSpPr/>
            <p:nvPr/>
          </p:nvSpPr>
          <p:spPr>
            <a:xfrm>
              <a:off x="10232502" y="3380386"/>
              <a:ext cx="737886" cy="607671"/>
            </a:xfrm>
            <a:custGeom>
              <a:avLst/>
              <a:gdLst>
                <a:gd name="connsiteX0" fmla="*/ 328143 w 737886"/>
                <a:gd name="connsiteY0" fmla="*/ 608539 h 607670"/>
                <a:gd name="connsiteX1" fmla="*/ 0 w 737886"/>
                <a:gd name="connsiteY1" fmla="*/ 335955 h 607670"/>
                <a:gd name="connsiteX2" fmla="*/ 242200 w 737886"/>
                <a:gd name="connsiteY2" fmla="*/ 60767 h 607670"/>
                <a:gd name="connsiteX3" fmla="*/ 400194 w 737886"/>
                <a:gd name="connsiteY3" fmla="*/ 0 h 607670"/>
                <a:gd name="connsiteX4" fmla="*/ 697086 w 737886"/>
                <a:gd name="connsiteY4" fmla="*/ 19966 h 607670"/>
                <a:gd name="connsiteX5" fmla="*/ 732678 w 737886"/>
                <a:gd name="connsiteY5" fmla="*/ 113721 h 607670"/>
                <a:gd name="connsiteX6" fmla="*/ 328143 w 737886"/>
                <a:gd name="connsiteY6" fmla="*/ 608539 h 60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86" h="607670">
                  <a:moveTo>
                    <a:pt x="328143" y="608539"/>
                  </a:moveTo>
                  <a:cubicBezTo>
                    <a:pt x="217893" y="516520"/>
                    <a:pt x="110248" y="427974"/>
                    <a:pt x="0" y="335955"/>
                  </a:cubicBezTo>
                  <a:cubicBezTo>
                    <a:pt x="82470" y="242200"/>
                    <a:pt x="160599" y="150182"/>
                    <a:pt x="242200" y="60767"/>
                  </a:cubicBezTo>
                  <a:cubicBezTo>
                    <a:pt x="283869" y="15626"/>
                    <a:pt x="343768" y="0"/>
                    <a:pt x="400194" y="0"/>
                  </a:cubicBezTo>
                  <a:cubicBezTo>
                    <a:pt x="499158" y="0"/>
                    <a:pt x="598122" y="10417"/>
                    <a:pt x="697086" y="19966"/>
                  </a:cubicBezTo>
                  <a:cubicBezTo>
                    <a:pt x="728337" y="22571"/>
                    <a:pt x="752643" y="89415"/>
                    <a:pt x="732678" y="113721"/>
                  </a:cubicBezTo>
                  <a:cubicBezTo>
                    <a:pt x="599858" y="278661"/>
                    <a:pt x="465302" y="441864"/>
                    <a:pt x="328143" y="608539"/>
                  </a:cubicBezTo>
                  <a:close/>
                </a:path>
              </a:pathLst>
            </a:custGeom>
            <a:solidFill>
              <a:srgbClr val="000000"/>
            </a:solidFill>
            <a:ln w="86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AFC5496-BFB2-40F1-A862-A17E88B483AC}"/>
              </a:ext>
            </a:extLst>
          </p:cNvPr>
          <p:cNvGrpSpPr/>
          <p:nvPr/>
        </p:nvGrpSpPr>
        <p:grpSpPr>
          <a:xfrm>
            <a:off x="6702295" y="3885205"/>
            <a:ext cx="3253401" cy="2822468"/>
            <a:chOff x="4707811" y="2157673"/>
            <a:chExt cx="2927761" cy="2539961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2A700A7-A47F-4A1F-B633-B41F3581077E}"/>
                </a:ext>
              </a:extLst>
            </p:cNvPr>
            <p:cNvSpPr/>
            <p:nvPr/>
          </p:nvSpPr>
          <p:spPr>
            <a:xfrm>
              <a:off x="4707811" y="2157673"/>
              <a:ext cx="2066181" cy="2539961"/>
            </a:xfrm>
            <a:custGeom>
              <a:avLst/>
              <a:gdLst>
                <a:gd name="connsiteX0" fmla="*/ 2061891 w 2066181"/>
                <a:gd name="connsiteY0" fmla="*/ 2211825 h 2539961"/>
                <a:gd name="connsiteX1" fmla="*/ 1995693 w 2066181"/>
                <a:gd name="connsiteY1" fmla="*/ 1886261 h 2539961"/>
                <a:gd name="connsiteX2" fmla="*/ 1814146 w 2066181"/>
                <a:gd name="connsiteY2" fmla="*/ 2022468 h 2539961"/>
                <a:gd name="connsiteX3" fmla="*/ 1690131 w 2066181"/>
                <a:gd name="connsiteY3" fmla="*/ 2053901 h 2539961"/>
                <a:gd name="connsiteX4" fmla="*/ 1679367 w 2066181"/>
                <a:gd name="connsiteY4" fmla="*/ 2069236 h 2539961"/>
                <a:gd name="connsiteX5" fmla="*/ 1558495 w 2066181"/>
                <a:gd name="connsiteY5" fmla="*/ 2143531 h 2539961"/>
                <a:gd name="connsiteX6" fmla="*/ 1495630 w 2066181"/>
                <a:gd name="connsiteY6" fmla="*/ 2168296 h 2539961"/>
                <a:gd name="connsiteX7" fmla="*/ 1450291 w 2066181"/>
                <a:gd name="connsiteY7" fmla="*/ 2172201 h 2539961"/>
                <a:gd name="connsiteX8" fmla="*/ 1448672 w 2066181"/>
                <a:gd name="connsiteY8" fmla="*/ 2133530 h 2539961"/>
                <a:gd name="connsiteX9" fmla="*/ 1495916 w 2066181"/>
                <a:gd name="connsiteY9" fmla="*/ 2047709 h 2539961"/>
                <a:gd name="connsiteX10" fmla="*/ 1555352 w 2066181"/>
                <a:gd name="connsiteY10" fmla="*/ 1984178 h 2539961"/>
                <a:gd name="connsiteX11" fmla="*/ 1603739 w 2066181"/>
                <a:gd name="connsiteY11" fmla="*/ 1967414 h 2539961"/>
                <a:gd name="connsiteX12" fmla="*/ 1641553 w 2066181"/>
                <a:gd name="connsiteY12" fmla="*/ 1863972 h 2539961"/>
                <a:gd name="connsiteX13" fmla="*/ 1905777 w 2066181"/>
                <a:gd name="connsiteY13" fmla="*/ 1635944 h 2539961"/>
                <a:gd name="connsiteX14" fmla="*/ 1935685 w 2066181"/>
                <a:gd name="connsiteY14" fmla="*/ 1601082 h 2539961"/>
                <a:gd name="connsiteX15" fmla="*/ 1641934 w 2066181"/>
                <a:gd name="connsiteY15" fmla="*/ 137280 h 2539961"/>
                <a:gd name="connsiteX16" fmla="*/ 1493439 w 2066181"/>
                <a:gd name="connsiteY16" fmla="*/ 4692 h 2539961"/>
                <a:gd name="connsiteX17" fmla="*/ 60498 w 2066181"/>
                <a:gd name="connsiteY17" fmla="*/ 300729 h 2539961"/>
                <a:gd name="connsiteX18" fmla="*/ 60689 w 2066181"/>
                <a:gd name="connsiteY18" fmla="*/ 300253 h 2539961"/>
                <a:gd name="connsiteX19" fmla="*/ 8682 w 2066181"/>
                <a:gd name="connsiteY19" fmla="*/ 440270 h 2539961"/>
                <a:gd name="connsiteX20" fmla="*/ 132983 w 2066181"/>
                <a:gd name="connsiteY20" fmla="*/ 1041107 h 2539961"/>
                <a:gd name="connsiteX21" fmla="*/ 312149 w 2066181"/>
                <a:gd name="connsiteY21" fmla="*/ 1967414 h 2539961"/>
                <a:gd name="connsiteX22" fmla="*/ 1161874 w 2066181"/>
                <a:gd name="connsiteY22" fmla="*/ 2539961 h 2539961"/>
                <a:gd name="connsiteX23" fmla="*/ 1951401 w 2066181"/>
                <a:gd name="connsiteY23" fmla="*/ 2382608 h 2539961"/>
                <a:gd name="connsiteX24" fmla="*/ 2061891 w 2066181"/>
                <a:gd name="connsiteY24" fmla="*/ 2211825 h 253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66181" h="2539961">
                  <a:moveTo>
                    <a:pt x="2061891" y="2211825"/>
                  </a:moveTo>
                  <a:cubicBezTo>
                    <a:pt x="2057319" y="2185631"/>
                    <a:pt x="2012933" y="1968557"/>
                    <a:pt x="1995693" y="1886261"/>
                  </a:cubicBezTo>
                  <a:cubicBezTo>
                    <a:pt x="1930732" y="1925694"/>
                    <a:pt x="1875963" y="1978844"/>
                    <a:pt x="1814146" y="2022468"/>
                  </a:cubicBezTo>
                  <a:cubicBezTo>
                    <a:pt x="1777951" y="2047995"/>
                    <a:pt x="1741375" y="2082952"/>
                    <a:pt x="1690131" y="2053901"/>
                  </a:cubicBezTo>
                  <a:cubicBezTo>
                    <a:pt x="1686416" y="2058949"/>
                    <a:pt x="1681082" y="2063521"/>
                    <a:pt x="1679367" y="2069236"/>
                  </a:cubicBezTo>
                  <a:cubicBezTo>
                    <a:pt x="1660698" y="2129624"/>
                    <a:pt x="1619074" y="2150294"/>
                    <a:pt x="1558495" y="2143531"/>
                  </a:cubicBezTo>
                  <a:cubicBezTo>
                    <a:pt x="1534778" y="2140864"/>
                    <a:pt x="1513156" y="2148389"/>
                    <a:pt x="1495630" y="2168296"/>
                  </a:cubicBezTo>
                  <a:cubicBezTo>
                    <a:pt x="1484295" y="2181155"/>
                    <a:pt x="1466865" y="2188584"/>
                    <a:pt x="1450291" y="2172201"/>
                  </a:cubicBezTo>
                  <a:lnTo>
                    <a:pt x="1448672" y="2133530"/>
                  </a:lnTo>
                  <a:cubicBezTo>
                    <a:pt x="1481819" y="2113146"/>
                    <a:pt x="1492010" y="2082666"/>
                    <a:pt x="1495916" y="2047709"/>
                  </a:cubicBezTo>
                  <a:cubicBezTo>
                    <a:pt x="1499916" y="2011705"/>
                    <a:pt x="1515442" y="1988083"/>
                    <a:pt x="1555352" y="1984178"/>
                  </a:cubicBezTo>
                  <a:cubicBezTo>
                    <a:pt x="1571830" y="1982558"/>
                    <a:pt x="1587642" y="1973224"/>
                    <a:pt x="1603739" y="1967414"/>
                  </a:cubicBezTo>
                  <a:cubicBezTo>
                    <a:pt x="1575164" y="1918074"/>
                    <a:pt x="1613359" y="1889499"/>
                    <a:pt x="1641553" y="1863972"/>
                  </a:cubicBezTo>
                  <a:cubicBezTo>
                    <a:pt x="1727755" y="1785962"/>
                    <a:pt x="1817384" y="1711572"/>
                    <a:pt x="1905777" y="1635944"/>
                  </a:cubicBezTo>
                  <a:cubicBezTo>
                    <a:pt x="1917683" y="1625752"/>
                    <a:pt x="1932161" y="1618227"/>
                    <a:pt x="1935685" y="1601082"/>
                  </a:cubicBezTo>
                  <a:cubicBezTo>
                    <a:pt x="1885583" y="1351336"/>
                    <a:pt x="1673176" y="292157"/>
                    <a:pt x="1641934" y="137280"/>
                  </a:cubicBezTo>
                  <a:cubicBezTo>
                    <a:pt x="1614788" y="3454"/>
                    <a:pt x="1569449" y="-9977"/>
                    <a:pt x="1493439" y="4692"/>
                  </a:cubicBezTo>
                  <a:cubicBezTo>
                    <a:pt x="1135109" y="74034"/>
                    <a:pt x="133841" y="284060"/>
                    <a:pt x="60498" y="300729"/>
                  </a:cubicBezTo>
                  <a:cubicBezTo>
                    <a:pt x="60498" y="300729"/>
                    <a:pt x="60689" y="300253"/>
                    <a:pt x="60689" y="300253"/>
                  </a:cubicBezTo>
                  <a:cubicBezTo>
                    <a:pt x="-23608" y="321398"/>
                    <a:pt x="2491" y="385692"/>
                    <a:pt x="8682" y="440270"/>
                  </a:cubicBezTo>
                  <a:cubicBezTo>
                    <a:pt x="50116" y="640581"/>
                    <a:pt x="92216" y="840701"/>
                    <a:pt x="132983" y="1041107"/>
                  </a:cubicBezTo>
                  <a:cubicBezTo>
                    <a:pt x="194134" y="1341716"/>
                    <a:pt x="251760" y="1666614"/>
                    <a:pt x="312149" y="1967414"/>
                  </a:cubicBezTo>
                  <a:cubicBezTo>
                    <a:pt x="497505" y="2096192"/>
                    <a:pt x="967659" y="2408802"/>
                    <a:pt x="1161874" y="2539961"/>
                  </a:cubicBezTo>
                  <a:cubicBezTo>
                    <a:pt x="1341706" y="2504433"/>
                    <a:pt x="1867486" y="2395753"/>
                    <a:pt x="1951401" y="2382608"/>
                  </a:cubicBezTo>
                  <a:cubicBezTo>
                    <a:pt x="2054367" y="2366130"/>
                    <a:pt x="2077131" y="2298788"/>
                    <a:pt x="2061891" y="221182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F52BFE7-75A1-487E-8FC9-9737A862E313}"/>
                </a:ext>
              </a:extLst>
            </p:cNvPr>
            <p:cNvSpPr/>
            <p:nvPr/>
          </p:nvSpPr>
          <p:spPr>
            <a:xfrm>
              <a:off x="5020055" y="4003654"/>
              <a:ext cx="849725" cy="693693"/>
            </a:xfrm>
            <a:custGeom>
              <a:avLst/>
              <a:gdLst>
                <a:gd name="connsiteX0" fmla="*/ 849725 w 849725"/>
                <a:gd name="connsiteY0" fmla="*/ 693694 h 693693"/>
                <a:gd name="connsiteX1" fmla="*/ 0 w 849725"/>
                <a:gd name="connsiteY1" fmla="*/ 121146 h 693693"/>
                <a:gd name="connsiteX2" fmla="*/ 575977 w 849725"/>
                <a:gd name="connsiteY2" fmla="*/ 3893 h 693693"/>
                <a:gd name="connsiteX3" fmla="*/ 733425 w 849725"/>
                <a:gd name="connsiteY3" fmla="*/ 100096 h 693693"/>
                <a:gd name="connsiteX4" fmla="*/ 849725 w 849725"/>
                <a:gd name="connsiteY4" fmla="*/ 693694 h 6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725" h="693693">
                  <a:moveTo>
                    <a:pt x="849725" y="693694"/>
                  </a:moveTo>
                  <a:cubicBezTo>
                    <a:pt x="731806" y="623781"/>
                    <a:pt x="28861" y="145054"/>
                    <a:pt x="0" y="121146"/>
                  </a:cubicBezTo>
                  <a:cubicBezTo>
                    <a:pt x="79820" y="102191"/>
                    <a:pt x="436721" y="31897"/>
                    <a:pt x="575977" y="3893"/>
                  </a:cubicBezTo>
                  <a:cubicBezTo>
                    <a:pt x="657034" y="-12394"/>
                    <a:pt x="717613" y="22943"/>
                    <a:pt x="733425" y="100096"/>
                  </a:cubicBezTo>
                  <a:cubicBezTo>
                    <a:pt x="772573" y="291548"/>
                    <a:pt x="849249" y="687407"/>
                    <a:pt x="849725" y="69369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7993EB-C883-457A-A3A8-53A2D870E79F}"/>
                </a:ext>
              </a:extLst>
            </p:cNvPr>
            <p:cNvSpPr/>
            <p:nvPr/>
          </p:nvSpPr>
          <p:spPr>
            <a:xfrm>
              <a:off x="6301438" y="3654551"/>
              <a:ext cx="654477" cy="568000"/>
            </a:xfrm>
            <a:custGeom>
              <a:avLst/>
              <a:gdLst>
                <a:gd name="connsiteX0" fmla="*/ 654478 w 654477"/>
                <a:gd name="connsiteY0" fmla="*/ 179356 h 568000"/>
                <a:gd name="connsiteX1" fmla="*/ 220614 w 654477"/>
                <a:gd name="connsiteY1" fmla="*/ 525590 h 568000"/>
                <a:gd name="connsiteX2" fmla="*/ 96599 w 654477"/>
                <a:gd name="connsiteY2" fmla="*/ 557022 h 568000"/>
                <a:gd name="connsiteX3" fmla="*/ 10111 w 654477"/>
                <a:gd name="connsiteY3" fmla="*/ 470345 h 568000"/>
                <a:gd name="connsiteX4" fmla="*/ 47925 w 654477"/>
                <a:gd name="connsiteY4" fmla="*/ 366903 h 568000"/>
                <a:gd name="connsiteX5" fmla="*/ 479122 w 654477"/>
                <a:gd name="connsiteY5" fmla="*/ 0 h 568000"/>
                <a:gd name="connsiteX6" fmla="*/ 654478 w 654477"/>
                <a:gd name="connsiteY6" fmla="*/ 179356 h 5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477" h="568000">
                  <a:moveTo>
                    <a:pt x="654478" y="179356"/>
                  </a:moveTo>
                  <a:cubicBezTo>
                    <a:pt x="622093" y="220885"/>
                    <a:pt x="282336" y="481965"/>
                    <a:pt x="220614" y="525590"/>
                  </a:cubicBezTo>
                  <a:cubicBezTo>
                    <a:pt x="184419" y="551117"/>
                    <a:pt x="147843" y="586073"/>
                    <a:pt x="96599" y="557022"/>
                  </a:cubicBezTo>
                  <a:cubicBezTo>
                    <a:pt x="66214" y="526066"/>
                    <a:pt x="35734" y="494443"/>
                    <a:pt x="10111" y="470345"/>
                  </a:cubicBezTo>
                  <a:cubicBezTo>
                    <a:pt x="-18464" y="421005"/>
                    <a:pt x="19732" y="392430"/>
                    <a:pt x="47925" y="366903"/>
                  </a:cubicBezTo>
                  <a:cubicBezTo>
                    <a:pt x="134127" y="288893"/>
                    <a:pt x="468264" y="6096"/>
                    <a:pt x="479122" y="0"/>
                  </a:cubicBezTo>
                  <a:cubicBezTo>
                    <a:pt x="537606" y="59722"/>
                    <a:pt x="595994" y="119539"/>
                    <a:pt x="654478" y="1793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B61F088-A01C-4598-AEB5-4BE714429588}"/>
                </a:ext>
              </a:extLst>
            </p:cNvPr>
            <p:cNvSpPr/>
            <p:nvPr/>
          </p:nvSpPr>
          <p:spPr>
            <a:xfrm>
              <a:off x="6147101" y="4124800"/>
              <a:ext cx="207502" cy="204978"/>
            </a:xfrm>
            <a:custGeom>
              <a:avLst/>
              <a:gdLst>
                <a:gd name="connsiteX0" fmla="*/ 164449 w 207502"/>
                <a:gd name="connsiteY0" fmla="*/ 0 h 204978"/>
                <a:gd name="connsiteX1" fmla="*/ 207502 w 207502"/>
                <a:gd name="connsiteY1" fmla="*/ 43148 h 204978"/>
                <a:gd name="connsiteX2" fmla="*/ 156258 w 207502"/>
                <a:gd name="connsiteY2" fmla="*/ 87154 h 204978"/>
                <a:gd name="connsiteX3" fmla="*/ 104537 w 207502"/>
                <a:gd name="connsiteY3" fmla="*/ 128778 h 204978"/>
                <a:gd name="connsiteX4" fmla="*/ 11097 w 207502"/>
                <a:gd name="connsiteY4" fmla="*/ 204978 h 204978"/>
                <a:gd name="connsiteX5" fmla="*/ 9477 w 207502"/>
                <a:gd name="connsiteY5" fmla="*/ 166211 h 204978"/>
                <a:gd name="connsiteX6" fmla="*/ 56721 w 207502"/>
                <a:gd name="connsiteY6" fmla="*/ 80391 h 204978"/>
                <a:gd name="connsiteX7" fmla="*/ 116157 w 207502"/>
                <a:gd name="connsiteY7" fmla="*/ 16859 h 204978"/>
                <a:gd name="connsiteX8" fmla="*/ 164449 w 207502"/>
                <a:gd name="connsiteY8" fmla="*/ 0 h 20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02" h="204978">
                  <a:moveTo>
                    <a:pt x="164449" y="0"/>
                  </a:moveTo>
                  <a:cubicBezTo>
                    <a:pt x="182928" y="15812"/>
                    <a:pt x="192167" y="26194"/>
                    <a:pt x="207502" y="43148"/>
                  </a:cubicBezTo>
                  <a:cubicBezTo>
                    <a:pt x="189500" y="58674"/>
                    <a:pt x="173784" y="72200"/>
                    <a:pt x="156258" y="87154"/>
                  </a:cubicBezTo>
                  <a:cubicBezTo>
                    <a:pt x="122730" y="73819"/>
                    <a:pt x="100441" y="102489"/>
                    <a:pt x="104537" y="128778"/>
                  </a:cubicBezTo>
                  <a:cubicBezTo>
                    <a:pt x="73390" y="154210"/>
                    <a:pt x="42243" y="179546"/>
                    <a:pt x="11097" y="204978"/>
                  </a:cubicBezTo>
                  <a:cubicBezTo>
                    <a:pt x="-1857" y="191071"/>
                    <a:pt x="-4810" y="174974"/>
                    <a:pt x="9477" y="166211"/>
                  </a:cubicBezTo>
                  <a:cubicBezTo>
                    <a:pt x="42624" y="145828"/>
                    <a:pt x="52816" y="115348"/>
                    <a:pt x="56721" y="80391"/>
                  </a:cubicBezTo>
                  <a:cubicBezTo>
                    <a:pt x="60722" y="44387"/>
                    <a:pt x="76248" y="20764"/>
                    <a:pt x="116157" y="16859"/>
                  </a:cubicBezTo>
                  <a:cubicBezTo>
                    <a:pt x="132541" y="15145"/>
                    <a:pt x="148352" y="5905"/>
                    <a:pt x="16444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76FC87-13AE-4109-8CD4-11C9D842102C}"/>
                </a:ext>
              </a:extLst>
            </p:cNvPr>
            <p:cNvSpPr/>
            <p:nvPr/>
          </p:nvSpPr>
          <p:spPr>
            <a:xfrm>
              <a:off x="6158197" y="4167949"/>
              <a:ext cx="239839" cy="171239"/>
            </a:xfrm>
            <a:custGeom>
              <a:avLst/>
              <a:gdLst>
                <a:gd name="connsiteX0" fmla="*/ 145161 w 239839"/>
                <a:gd name="connsiteY0" fmla="*/ 44005 h 171239"/>
                <a:gd name="connsiteX1" fmla="*/ 196406 w 239839"/>
                <a:gd name="connsiteY1" fmla="*/ 0 h 171239"/>
                <a:gd name="connsiteX2" fmla="*/ 239840 w 239839"/>
                <a:gd name="connsiteY2" fmla="*/ 43529 h 171239"/>
                <a:gd name="connsiteX3" fmla="*/ 229076 w 239839"/>
                <a:gd name="connsiteY3" fmla="*/ 58864 h 171239"/>
                <a:gd name="connsiteX4" fmla="*/ 108204 w 239839"/>
                <a:gd name="connsiteY4" fmla="*/ 133159 h 171239"/>
                <a:gd name="connsiteX5" fmla="*/ 45339 w 239839"/>
                <a:gd name="connsiteY5" fmla="*/ 157925 h 171239"/>
                <a:gd name="connsiteX6" fmla="*/ 0 w 239839"/>
                <a:gd name="connsiteY6" fmla="*/ 161830 h 171239"/>
                <a:gd name="connsiteX7" fmla="*/ 93441 w 239839"/>
                <a:gd name="connsiteY7" fmla="*/ 85630 h 171239"/>
                <a:gd name="connsiteX8" fmla="*/ 145161 w 239839"/>
                <a:gd name="connsiteY8" fmla="*/ 44005 h 1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839" h="171239">
                  <a:moveTo>
                    <a:pt x="145161" y="44005"/>
                  </a:moveTo>
                  <a:cubicBezTo>
                    <a:pt x="164307" y="28004"/>
                    <a:pt x="176403" y="17050"/>
                    <a:pt x="196406" y="0"/>
                  </a:cubicBezTo>
                  <a:cubicBezTo>
                    <a:pt x="210883" y="14573"/>
                    <a:pt x="225362" y="29051"/>
                    <a:pt x="239840" y="43529"/>
                  </a:cubicBezTo>
                  <a:cubicBezTo>
                    <a:pt x="236125" y="48577"/>
                    <a:pt x="230791" y="53150"/>
                    <a:pt x="229076" y="58864"/>
                  </a:cubicBezTo>
                  <a:cubicBezTo>
                    <a:pt x="210407" y="119253"/>
                    <a:pt x="168783" y="139922"/>
                    <a:pt x="108204" y="133159"/>
                  </a:cubicBezTo>
                  <a:cubicBezTo>
                    <a:pt x="84487" y="130492"/>
                    <a:pt x="62865" y="138017"/>
                    <a:pt x="45339" y="157925"/>
                  </a:cubicBezTo>
                  <a:cubicBezTo>
                    <a:pt x="34004" y="170783"/>
                    <a:pt x="16573" y="178213"/>
                    <a:pt x="0" y="161830"/>
                  </a:cubicBezTo>
                  <a:cubicBezTo>
                    <a:pt x="31147" y="136493"/>
                    <a:pt x="62294" y="111062"/>
                    <a:pt x="93441" y="85630"/>
                  </a:cubicBezTo>
                  <a:cubicBezTo>
                    <a:pt x="114681" y="91154"/>
                    <a:pt x="154209" y="78296"/>
                    <a:pt x="145161" y="4400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43F13-9A86-41EE-B2BB-BBD4E9253662}"/>
                </a:ext>
              </a:extLst>
            </p:cNvPr>
            <p:cNvSpPr/>
            <p:nvPr/>
          </p:nvSpPr>
          <p:spPr>
            <a:xfrm>
              <a:off x="6850760" y="3186397"/>
              <a:ext cx="682847" cy="586930"/>
            </a:xfrm>
            <a:custGeom>
              <a:avLst/>
              <a:gdLst>
                <a:gd name="connsiteX0" fmla="*/ 0 w 682847"/>
                <a:gd name="connsiteY0" fmla="*/ 406622 h 586930"/>
                <a:gd name="connsiteX1" fmla="*/ 536353 w 682847"/>
                <a:gd name="connsiteY1" fmla="*/ 0 h 586930"/>
                <a:gd name="connsiteX2" fmla="*/ 681895 w 682847"/>
                <a:gd name="connsiteY2" fmla="*/ 146304 h 586930"/>
                <a:gd name="connsiteX3" fmla="*/ 682847 w 682847"/>
                <a:gd name="connsiteY3" fmla="*/ 148876 h 586930"/>
                <a:gd name="connsiteX4" fmla="*/ 182023 w 682847"/>
                <a:gd name="connsiteY4" fmla="*/ 586930 h 586930"/>
                <a:gd name="connsiteX5" fmla="*/ 0 w 682847"/>
                <a:gd name="connsiteY5" fmla="*/ 406622 h 58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847" h="586930">
                  <a:moveTo>
                    <a:pt x="0" y="406622"/>
                  </a:moveTo>
                  <a:cubicBezTo>
                    <a:pt x="41148" y="369951"/>
                    <a:pt x="497681" y="15335"/>
                    <a:pt x="536353" y="0"/>
                  </a:cubicBezTo>
                  <a:cubicBezTo>
                    <a:pt x="584835" y="48768"/>
                    <a:pt x="633413" y="97536"/>
                    <a:pt x="681895" y="146304"/>
                  </a:cubicBezTo>
                  <a:cubicBezTo>
                    <a:pt x="681895" y="146304"/>
                    <a:pt x="682847" y="148876"/>
                    <a:pt x="682847" y="148876"/>
                  </a:cubicBezTo>
                  <a:cubicBezTo>
                    <a:pt x="676751" y="156400"/>
                    <a:pt x="201263" y="573405"/>
                    <a:pt x="182023" y="586930"/>
                  </a:cubicBezTo>
                  <a:cubicBezTo>
                    <a:pt x="121348" y="526828"/>
                    <a:pt x="60674" y="466725"/>
                    <a:pt x="0" y="40662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21319E-4E00-4CA9-BB2B-48313A947546}"/>
                </a:ext>
              </a:extLst>
            </p:cNvPr>
            <p:cNvSpPr/>
            <p:nvPr/>
          </p:nvSpPr>
          <p:spPr>
            <a:xfrm>
              <a:off x="7439882" y="3109197"/>
              <a:ext cx="195690" cy="174355"/>
            </a:xfrm>
            <a:custGeom>
              <a:avLst/>
              <a:gdLst>
                <a:gd name="connsiteX0" fmla="*/ 133635 w 195690"/>
                <a:gd name="connsiteY0" fmla="*/ 174355 h 174355"/>
                <a:gd name="connsiteX1" fmla="*/ 0 w 195690"/>
                <a:gd name="connsiteY1" fmla="*/ 45482 h 174355"/>
                <a:gd name="connsiteX2" fmla="*/ 112776 w 195690"/>
                <a:gd name="connsiteY2" fmla="*/ 1286 h 174355"/>
                <a:gd name="connsiteX3" fmla="*/ 188309 w 195690"/>
                <a:gd name="connsiteY3" fmla="*/ 93583 h 174355"/>
                <a:gd name="connsiteX4" fmla="*/ 133635 w 195690"/>
                <a:gd name="connsiteY4" fmla="*/ 174355 h 17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90" h="174355">
                  <a:moveTo>
                    <a:pt x="133635" y="174355"/>
                  </a:moveTo>
                  <a:cubicBezTo>
                    <a:pt x="89059" y="131398"/>
                    <a:pt x="44482" y="88440"/>
                    <a:pt x="0" y="45482"/>
                  </a:cubicBezTo>
                  <a:cubicBezTo>
                    <a:pt x="34575" y="23098"/>
                    <a:pt x="72009" y="6334"/>
                    <a:pt x="112776" y="1286"/>
                  </a:cubicBezTo>
                  <a:cubicBezTo>
                    <a:pt x="182213" y="-7382"/>
                    <a:pt x="210407" y="28242"/>
                    <a:pt x="188309" y="93583"/>
                  </a:cubicBezTo>
                  <a:cubicBezTo>
                    <a:pt x="185832" y="101013"/>
                    <a:pt x="156876" y="160925"/>
                    <a:pt x="133635" y="17435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8FD4C1B-0022-4C7B-9552-EC7E3333F1A9}"/>
                </a:ext>
              </a:extLst>
            </p:cNvPr>
            <p:cNvSpPr/>
            <p:nvPr/>
          </p:nvSpPr>
          <p:spPr>
            <a:xfrm>
              <a:off x="7387017" y="3154679"/>
              <a:ext cx="186499" cy="177927"/>
            </a:xfrm>
            <a:custGeom>
              <a:avLst/>
              <a:gdLst>
                <a:gd name="connsiteX0" fmla="*/ 52864 w 186499"/>
                <a:gd name="connsiteY0" fmla="*/ 0 h 177927"/>
                <a:gd name="connsiteX1" fmla="*/ 186500 w 186499"/>
                <a:gd name="connsiteY1" fmla="*/ 128873 h 177927"/>
                <a:gd name="connsiteX2" fmla="*/ 145542 w 186499"/>
                <a:gd name="connsiteY2" fmla="*/ 177927 h 177927"/>
                <a:gd name="connsiteX3" fmla="*/ 0 w 186499"/>
                <a:gd name="connsiteY3" fmla="*/ 31718 h 177927"/>
                <a:gd name="connsiteX4" fmla="*/ 52864 w 186499"/>
                <a:gd name="connsiteY4" fmla="*/ 0 h 17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99" h="177927">
                  <a:moveTo>
                    <a:pt x="52864" y="0"/>
                  </a:moveTo>
                  <a:cubicBezTo>
                    <a:pt x="97441" y="42958"/>
                    <a:pt x="142018" y="85916"/>
                    <a:pt x="186500" y="128873"/>
                  </a:cubicBezTo>
                  <a:cubicBezTo>
                    <a:pt x="180594" y="151733"/>
                    <a:pt x="163068" y="164783"/>
                    <a:pt x="145542" y="177927"/>
                  </a:cubicBezTo>
                  <a:cubicBezTo>
                    <a:pt x="97060" y="129159"/>
                    <a:pt x="48578" y="80391"/>
                    <a:pt x="0" y="31718"/>
                  </a:cubicBezTo>
                  <a:cubicBezTo>
                    <a:pt x="14002" y="15050"/>
                    <a:pt x="32957" y="6668"/>
                    <a:pt x="528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7C0C3AC-0E9C-464C-8F6F-3537C3A33BCE}"/>
                </a:ext>
              </a:extLst>
            </p:cNvPr>
            <p:cNvSpPr/>
            <p:nvPr/>
          </p:nvSpPr>
          <p:spPr>
            <a:xfrm>
              <a:off x="6780561" y="3593020"/>
              <a:ext cx="252221" cy="240887"/>
            </a:xfrm>
            <a:custGeom>
              <a:avLst/>
              <a:gdLst>
                <a:gd name="connsiteX0" fmla="*/ 70199 w 252221"/>
                <a:gd name="connsiteY0" fmla="*/ 0 h 240887"/>
                <a:gd name="connsiteX1" fmla="*/ 252222 w 252221"/>
                <a:gd name="connsiteY1" fmla="*/ 180308 h 240887"/>
                <a:gd name="connsiteX2" fmla="*/ 175356 w 252221"/>
                <a:gd name="connsiteY2" fmla="*/ 240887 h 240887"/>
                <a:gd name="connsiteX3" fmla="*/ 0 w 252221"/>
                <a:gd name="connsiteY3" fmla="*/ 61436 h 240887"/>
                <a:gd name="connsiteX4" fmla="*/ 70199 w 252221"/>
                <a:gd name="connsiteY4" fmla="*/ 0 h 240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221" h="240887">
                  <a:moveTo>
                    <a:pt x="70199" y="0"/>
                  </a:moveTo>
                  <a:cubicBezTo>
                    <a:pt x="130873" y="60103"/>
                    <a:pt x="191548" y="120205"/>
                    <a:pt x="252222" y="180308"/>
                  </a:cubicBezTo>
                  <a:cubicBezTo>
                    <a:pt x="220599" y="207359"/>
                    <a:pt x="206597" y="219932"/>
                    <a:pt x="175356" y="240887"/>
                  </a:cubicBezTo>
                  <a:cubicBezTo>
                    <a:pt x="116872" y="181070"/>
                    <a:pt x="58484" y="121253"/>
                    <a:pt x="0" y="61436"/>
                  </a:cubicBezTo>
                  <a:cubicBezTo>
                    <a:pt x="15716" y="44482"/>
                    <a:pt x="36386" y="27718"/>
                    <a:pt x="701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10D8E57-BBBC-4D24-9849-911A35BEBF1B}"/>
                </a:ext>
              </a:extLst>
            </p:cNvPr>
            <p:cNvSpPr/>
            <p:nvPr/>
          </p:nvSpPr>
          <p:spPr>
            <a:xfrm>
              <a:off x="5206810" y="3426171"/>
              <a:ext cx="1113219" cy="276699"/>
            </a:xfrm>
            <a:custGeom>
              <a:avLst/>
              <a:gdLst>
                <a:gd name="connsiteX0" fmla="*/ 31749 w 1113219"/>
                <a:gd name="connsiteY0" fmla="*/ 276671 h 276699"/>
                <a:gd name="connsiteX1" fmla="*/ 793 w 1113219"/>
                <a:gd name="connsiteY1" fmla="*/ 251716 h 276699"/>
                <a:gd name="connsiteX2" fmla="*/ 32701 w 1113219"/>
                <a:gd name="connsiteY2" fmla="*/ 212949 h 276699"/>
                <a:gd name="connsiteX3" fmla="*/ 251300 w 1113219"/>
                <a:gd name="connsiteY3" fmla="*/ 167515 h 276699"/>
                <a:gd name="connsiteX4" fmla="*/ 1033588 w 1113219"/>
                <a:gd name="connsiteY4" fmla="*/ 10352 h 276699"/>
                <a:gd name="connsiteX5" fmla="*/ 1112455 w 1113219"/>
                <a:gd name="connsiteY5" fmla="*/ 28640 h 276699"/>
                <a:gd name="connsiteX6" fmla="*/ 1046447 w 1113219"/>
                <a:gd name="connsiteY6" fmla="*/ 71217 h 276699"/>
                <a:gd name="connsiteX7" fmla="*/ 78326 w 1113219"/>
                <a:gd name="connsiteY7" fmla="*/ 268385 h 276699"/>
                <a:gd name="connsiteX8" fmla="*/ 31749 w 1113219"/>
                <a:gd name="connsiteY8" fmla="*/ 276671 h 27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219" h="276699">
                  <a:moveTo>
                    <a:pt x="31749" y="276671"/>
                  </a:moveTo>
                  <a:cubicBezTo>
                    <a:pt x="18128" y="277243"/>
                    <a:pt x="4221" y="269242"/>
                    <a:pt x="793" y="251716"/>
                  </a:cubicBezTo>
                  <a:cubicBezTo>
                    <a:pt x="-3780" y="228094"/>
                    <a:pt x="12032" y="217331"/>
                    <a:pt x="32701" y="212949"/>
                  </a:cubicBezTo>
                  <a:cubicBezTo>
                    <a:pt x="105472" y="197614"/>
                    <a:pt x="178338" y="182279"/>
                    <a:pt x="251300" y="167515"/>
                  </a:cubicBezTo>
                  <a:cubicBezTo>
                    <a:pt x="511999" y="114842"/>
                    <a:pt x="772698" y="62168"/>
                    <a:pt x="1033588" y="10352"/>
                  </a:cubicBezTo>
                  <a:cubicBezTo>
                    <a:pt x="1062068" y="4733"/>
                    <a:pt x="1104454" y="-17651"/>
                    <a:pt x="1112455" y="28640"/>
                  </a:cubicBezTo>
                  <a:cubicBezTo>
                    <a:pt x="1119694" y="70455"/>
                    <a:pt x="1073784" y="65597"/>
                    <a:pt x="1046447" y="71217"/>
                  </a:cubicBezTo>
                  <a:cubicBezTo>
                    <a:pt x="723835" y="137321"/>
                    <a:pt x="401128" y="202853"/>
                    <a:pt x="78326" y="268385"/>
                  </a:cubicBezTo>
                  <a:cubicBezTo>
                    <a:pt x="64420" y="271147"/>
                    <a:pt x="50322" y="273338"/>
                    <a:pt x="31749" y="276671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FC7E95E-B115-4876-AB5A-EFA471FA6D33}"/>
                </a:ext>
              </a:extLst>
            </p:cNvPr>
            <p:cNvSpPr/>
            <p:nvPr/>
          </p:nvSpPr>
          <p:spPr>
            <a:xfrm>
              <a:off x="5161095" y="3201463"/>
              <a:ext cx="1114393" cy="272970"/>
            </a:xfrm>
            <a:custGeom>
              <a:avLst/>
              <a:gdLst>
                <a:gd name="connsiteX0" fmla="*/ 37268 w 1114393"/>
                <a:gd name="connsiteY0" fmla="*/ 272971 h 272970"/>
                <a:gd name="connsiteX1" fmla="*/ 215 w 1114393"/>
                <a:gd name="connsiteY1" fmla="*/ 244205 h 272970"/>
                <a:gd name="connsiteX2" fmla="*/ 35934 w 1114393"/>
                <a:gd name="connsiteY2" fmla="*/ 208582 h 272970"/>
                <a:gd name="connsiteX3" fmla="*/ 352259 w 1114393"/>
                <a:gd name="connsiteY3" fmla="*/ 143812 h 272970"/>
                <a:gd name="connsiteX4" fmla="*/ 1050537 w 1114393"/>
                <a:gd name="connsiteY4" fmla="*/ 2746 h 272970"/>
                <a:gd name="connsiteX5" fmla="*/ 1092828 w 1114393"/>
                <a:gd name="connsiteY5" fmla="*/ 841 h 272970"/>
                <a:gd name="connsiteX6" fmla="*/ 1114355 w 1114393"/>
                <a:gd name="connsiteY6" fmla="*/ 27797 h 272970"/>
                <a:gd name="connsiteX7" fmla="*/ 1075493 w 1114393"/>
                <a:gd name="connsiteY7" fmla="*/ 62468 h 272970"/>
                <a:gd name="connsiteX8" fmla="*/ 838034 w 1114393"/>
                <a:gd name="connsiteY8" fmla="*/ 110284 h 272970"/>
                <a:gd name="connsiteX9" fmla="*/ 60604 w 1114393"/>
                <a:gd name="connsiteY9" fmla="*/ 267541 h 272970"/>
                <a:gd name="connsiteX10" fmla="*/ 37268 w 1114393"/>
                <a:gd name="connsiteY10" fmla="*/ 272971 h 27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4393" h="272970">
                  <a:moveTo>
                    <a:pt x="37268" y="272971"/>
                  </a:moveTo>
                  <a:cubicBezTo>
                    <a:pt x="17837" y="272685"/>
                    <a:pt x="2216" y="264874"/>
                    <a:pt x="215" y="244205"/>
                  </a:cubicBezTo>
                  <a:cubicBezTo>
                    <a:pt x="-2166" y="219916"/>
                    <a:pt x="15551" y="212677"/>
                    <a:pt x="35934" y="208582"/>
                  </a:cubicBezTo>
                  <a:cubicBezTo>
                    <a:pt x="141471" y="187246"/>
                    <a:pt x="246818" y="165243"/>
                    <a:pt x="352259" y="143812"/>
                  </a:cubicBezTo>
                  <a:cubicBezTo>
                    <a:pt x="584955" y="96568"/>
                    <a:pt x="817746" y="49419"/>
                    <a:pt x="1050537" y="2746"/>
                  </a:cubicBezTo>
                  <a:cubicBezTo>
                    <a:pt x="1064253" y="-16"/>
                    <a:pt x="1079017" y="-778"/>
                    <a:pt x="1092828" y="841"/>
                  </a:cubicBezTo>
                  <a:cubicBezTo>
                    <a:pt x="1107021" y="2461"/>
                    <a:pt x="1115021" y="13605"/>
                    <a:pt x="1114355" y="27797"/>
                  </a:cubicBezTo>
                  <a:cubicBezTo>
                    <a:pt x="1113211" y="51610"/>
                    <a:pt x="1095019" y="58468"/>
                    <a:pt x="1075493" y="62468"/>
                  </a:cubicBezTo>
                  <a:cubicBezTo>
                    <a:pt x="996340" y="78565"/>
                    <a:pt x="917187" y="94282"/>
                    <a:pt x="838034" y="110284"/>
                  </a:cubicBezTo>
                  <a:cubicBezTo>
                    <a:pt x="578859" y="162671"/>
                    <a:pt x="319779" y="215059"/>
                    <a:pt x="60604" y="267541"/>
                  </a:cubicBezTo>
                  <a:cubicBezTo>
                    <a:pt x="52984" y="269065"/>
                    <a:pt x="45364" y="271066"/>
                    <a:pt x="37268" y="272971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F446D0C-2275-43EB-88D8-E702272C4FFA}"/>
                </a:ext>
              </a:extLst>
            </p:cNvPr>
            <p:cNvSpPr/>
            <p:nvPr/>
          </p:nvSpPr>
          <p:spPr>
            <a:xfrm>
              <a:off x="5116082" y="2971413"/>
              <a:ext cx="1112665" cy="274991"/>
            </a:xfrm>
            <a:custGeom>
              <a:avLst/>
              <a:gdLst>
                <a:gd name="connsiteX0" fmla="*/ 33799 w 1112665"/>
                <a:gd name="connsiteY0" fmla="*/ 274991 h 274991"/>
                <a:gd name="connsiteX1" fmla="*/ 271 w 1112665"/>
                <a:gd name="connsiteY1" fmla="*/ 247655 h 274991"/>
                <a:gd name="connsiteX2" fmla="*/ 33799 w 1112665"/>
                <a:gd name="connsiteY2" fmla="*/ 210317 h 274991"/>
                <a:gd name="connsiteX3" fmla="*/ 340599 w 1112665"/>
                <a:gd name="connsiteY3" fmla="*/ 146975 h 274991"/>
                <a:gd name="connsiteX4" fmla="*/ 1038687 w 1112665"/>
                <a:gd name="connsiteY4" fmla="*/ 6767 h 274991"/>
                <a:gd name="connsiteX5" fmla="*/ 1047831 w 1112665"/>
                <a:gd name="connsiteY5" fmla="*/ 4386 h 274991"/>
                <a:gd name="connsiteX6" fmla="*/ 1111457 w 1112665"/>
                <a:gd name="connsiteY6" fmla="*/ 24008 h 274991"/>
                <a:gd name="connsiteX7" fmla="*/ 1061737 w 1112665"/>
                <a:gd name="connsiteY7" fmla="*/ 66584 h 274991"/>
                <a:gd name="connsiteX8" fmla="*/ 596631 w 1112665"/>
                <a:gd name="connsiteY8" fmla="*/ 161358 h 274991"/>
                <a:gd name="connsiteX9" fmla="*/ 61517 w 1112665"/>
                <a:gd name="connsiteY9" fmla="*/ 268991 h 274991"/>
                <a:gd name="connsiteX10" fmla="*/ 33799 w 1112665"/>
                <a:gd name="connsiteY10" fmla="*/ 274991 h 27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2665" h="274991">
                  <a:moveTo>
                    <a:pt x="33799" y="274991"/>
                  </a:moveTo>
                  <a:cubicBezTo>
                    <a:pt x="16654" y="272991"/>
                    <a:pt x="2271" y="267181"/>
                    <a:pt x="271" y="247655"/>
                  </a:cubicBezTo>
                  <a:cubicBezTo>
                    <a:pt x="-2205" y="223556"/>
                    <a:pt x="12558" y="214603"/>
                    <a:pt x="33799" y="210317"/>
                  </a:cubicBezTo>
                  <a:cubicBezTo>
                    <a:pt x="136097" y="189552"/>
                    <a:pt x="238206" y="167645"/>
                    <a:pt x="340599" y="146975"/>
                  </a:cubicBezTo>
                  <a:cubicBezTo>
                    <a:pt x="573200" y="100017"/>
                    <a:pt x="805991" y="53440"/>
                    <a:pt x="1038687" y="6767"/>
                  </a:cubicBezTo>
                  <a:cubicBezTo>
                    <a:pt x="1041830" y="6101"/>
                    <a:pt x="1044782" y="4672"/>
                    <a:pt x="1047831" y="4386"/>
                  </a:cubicBezTo>
                  <a:cubicBezTo>
                    <a:pt x="1071929" y="2291"/>
                    <a:pt x="1103552" y="-11521"/>
                    <a:pt x="1111457" y="24008"/>
                  </a:cubicBezTo>
                  <a:cubicBezTo>
                    <a:pt x="1119554" y="60584"/>
                    <a:pt x="1085168" y="61727"/>
                    <a:pt x="1061737" y="66584"/>
                  </a:cubicBezTo>
                  <a:cubicBezTo>
                    <a:pt x="906860" y="98779"/>
                    <a:pt x="751698" y="130021"/>
                    <a:pt x="596631" y="161358"/>
                  </a:cubicBezTo>
                  <a:cubicBezTo>
                    <a:pt x="418323" y="197363"/>
                    <a:pt x="239920" y="233177"/>
                    <a:pt x="61517" y="268991"/>
                  </a:cubicBezTo>
                  <a:cubicBezTo>
                    <a:pt x="52277" y="270800"/>
                    <a:pt x="43038" y="272991"/>
                    <a:pt x="33799" y="274991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6364648-3C7E-4EA7-84F7-9064363FD96C}"/>
                </a:ext>
              </a:extLst>
            </p:cNvPr>
            <p:cNvSpPr/>
            <p:nvPr/>
          </p:nvSpPr>
          <p:spPr>
            <a:xfrm>
              <a:off x="5069661" y="2743324"/>
              <a:ext cx="1112484" cy="274389"/>
            </a:xfrm>
            <a:custGeom>
              <a:avLst/>
              <a:gdLst>
                <a:gd name="connsiteX0" fmla="*/ 31928 w 1112484"/>
                <a:gd name="connsiteY0" fmla="*/ 274385 h 274389"/>
                <a:gd name="connsiteX1" fmla="*/ 305 w 1112484"/>
                <a:gd name="connsiteY1" fmla="*/ 247144 h 274389"/>
                <a:gd name="connsiteX2" fmla="*/ 34023 w 1112484"/>
                <a:gd name="connsiteY2" fmla="*/ 209996 h 274389"/>
                <a:gd name="connsiteX3" fmla="*/ 350253 w 1112484"/>
                <a:gd name="connsiteY3" fmla="*/ 145512 h 274389"/>
                <a:gd name="connsiteX4" fmla="*/ 1034148 w 1112484"/>
                <a:gd name="connsiteY4" fmla="*/ 7781 h 274389"/>
                <a:gd name="connsiteX5" fmla="*/ 1052627 w 1112484"/>
                <a:gd name="connsiteY5" fmla="*/ 3304 h 274389"/>
                <a:gd name="connsiteX6" fmla="*/ 1111396 w 1112484"/>
                <a:gd name="connsiteY6" fmla="*/ 23973 h 274389"/>
                <a:gd name="connsiteX7" fmla="*/ 1065771 w 1112484"/>
                <a:gd name="connsiteY7" fmla="*/ 65597 h 274389"/>
                <a:gd name="connsiteX8" fmla="*/ 744874 w 1112484"/>
                <a:gd name="connsiteY8" fmla="*/ 130844 h 274389"/>
                <a:gd name="connsiteX9" fmla="*/ 70504 w 1112484"/>
                <a:gd name="connsiteY9" fmla="*/ 267432 h 274389"/>
                <a:gd name="connsiteX10" fmla="*/ 31928 w 1112484"/>
                <a:gd name="connsiteY10" fmla="*/ 274385 h 27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2484" h="274389">
                  <a:moveTo>
                    <a:pt x="31928" y="274385"/>
                  </a:moveTo>
                  <a:cubicBezTo>
                    <a:pt x="18402" y="274576"/>
                    <a:pt x="2686" y="268861"/>
                    <a:pt x="305" y="247144"/>
                  </a:cubicBezTo>
                  <a:cubicBezTo>
                    <a:pt x="-2362" y="223046"/>
                    <a:pt x="12782" y="214283"/>
                    <a:pt x="34023" y="209996"/>
                  </a:cubicBezTo>
                  <a:cubicBezTo>
                    <a:pt x="139465" y="188851"/>
                    <a:pt x="244811" y="166848"/>
                    <a:pt x="350253" y="145512"/>
                  </a:cubicBezTo>
                  <a:cubicBezTo>
                    <a:pt x="578187" y="99506"/>
                    <a:pt x="806215" y="53691"/>
                    <a:pt x="1034148" y="7781"/>
                  </a:cubicBezTo>
                  <a:cubicBezTo>
                    <a:pt x="1040339" y="6542"/>
                    <a:pt x="1046340" y="3971"/>
                    <a:pt x="1052627" y="3304"/>
                  </a:cubicBezTo>
                  <a:cubicBezTo>
                    <a:pt x="1075487" y="1208"/>
                    <a:pt x="1104347" y="-9555"/>
                    <a:pt x="1111396" y="23973"/>
                  </a:cubicBezTo>
                  <a:cubicBezTo>
                    <a:pt x="1118635" y="57882"/>
                    <a:pt x="1088250" y="60930"/>
                    <a:pt x="1065771" y="65597"/>
                  </a:cubicBezTo>
                  <a:cubicBezTo>
                    <a:pt x="958901" y="87981"/>
                    <a:pt x="851840" y="109127"/>
                    <a:pt x="744874" y="130844"/>
                  </a:cubicBezTo>
                  <a:cubicBezTo>
                    <a:pt x="520084" y="176373"/>
                    <a:pt x="295294" y="221902"/>
                    <a:pt x="70504" y="267432"/>
                  </a:cubicBezTo>
                  <a:cubicBezTo>
                    <a:pt x="59550" y="269623"/>
                    <a:pt x="48596" y="271337"/>
                    <a:pt x="31928" y="274385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60C858D-2916-47D1-AF4B-5BD99B8B07E5}"/>
                </a:ext>
              </a:extLst>
            </p:cNvPr>
            <p:cNvSpPr/>
            <p:nvPr/>
          </p:nvSpPr>
          <p:spPr>
            <a:xfrm>
              <a:off x="5022685" y="2515618"/>
              <a:ext cx="1113016" cy="274062"/>
            </a:xfrm>
            <a:custGeom>
              <a:avLst/>
              <a:gdLst>
                <a:gd name="connsiteX0" fmla="*/ 34136 w 1113016"/>
                <a:gd name="connsiteY0" fmla="*/ 274063 h 274062"/>
                <a:gd name="connsiteX1" fmla="*/ 704 w 1113016"/>
                <a:gd name="connsiteY1" fmla="*/ 248155 h 274062"/>
                <a:gd name="connsiteX2" fmla="*/ 32517 w 1113016"/>
                <a:gd name="connsiteY2" fmla="*/ 209960 h 274062"/>
                <a:gd name="connsiteX3" fmla="*/ 306837 w 1113016"/>
                <a:gd name="connsiteY3" fmla="*/ 153857 h 274062"/>
                <a:gd name="connsiteX4" fmla="*/ 1041786 w 1113016"/>
                <a:gd name="connsiteY4" fmla="*/ 5172 h 274062"/>
                <a:gd name="connsiteX5" fmla="*/ 1065123 w 1113016"/>
                <a:gd name="connsiteY5" fmla="*/ 1076 h 274062"/>
                <a:gd name="connsiteX6" fmla="*/ 1111700 w 1113016"/>
                <a:gd name="connsiteY6" fmla="*/ 21365 h 274062"/>
                <a:gd name="connsiteX7" fmla="*/ 1077124 w 1113016"/>
                <a:gd name="connsiteY7" fmla="*/ 62132 h 274062"/>
                <a:gd name="connsiteX8" fmla="*/ 895863 w 1113016"/>
                <a:gd name="connsiteY8" fmla="*/ 99279 h 274062"/>
                <a:gd name="connsiteX9" fmla="*/ 68045 w 1113016"/>
                <a:gd name="connsiteY9" fmla="*/ 267300 h 274062"/>
                <a:gd name="connsiteX10" fmla="*/ 34136 w 1113016"/>
                <a:gd name="connsiteY10" fmla="*/ 274063 h 274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3016" h="274062">
                  <a:moveTo>
                    <a:pt x="34136" y="274063"/>
                  </a:moveTo>
                  <a:cubicBezTo>
                    <a:pt x="17753" y="273491"/>
                    <a:pt x="3847" y="266252"/>
                    <a:pt x="704" y="248155"/>
                  </a:cubicBezTo>
                  <a:cubicBezTo>
                    <a:pt x="-3392" y="224438"/>
                    <a:pt x="10800" y="214341"/>
                    <a:pt x="32517" y="209960"/>
                  </a:cubicBezTo>
                  <a:cubicBezTo>
                    <a:pt x="124053" y="191576"/>
                    <a:pt x="215397" y="172336"/>
                    <a:pt x="306837" y="153857"/>
                  </a:cubicBezTo>
                  <a:cubicBezTo>
                    <a:pt x="551820" y="104232"/>
                    <a:pt x="796803" y="54702"/>
                    <a:pt x="1041786" y="5172"/>
                  </a:cubicBezTo>
                  <a:cubicBezTo>
                    <a:pt x="1049502" y="3648"/>
                    <a:pt x="1057312" y="1838"/>
                    <a:pt x="1065123" y="1076"/>
                  </a:cubicBezTo>
                  <a:cubicBezTo>
                    <a:pt x="1084268" y="-638"/>
                    <a:pt x="1105699" y="-3496"/>
                    <a:pt x="1111700" y="21365"/>
                  </a:cubicBezTo>
                  <a:cubicBezTo>
                    <a:pt x="1118272" y="48511"/>
                    <a:pt x="1099222" y="57560"/>
                    <a:pt x="1077124" y="62132"/>
                  </a:cubicBezTo>
                  <a:cubicBezTo>
                    <a:pt x="1016736" y="74609"/>
                    <a:pt x="956252" y="86992"/>
                    <a:pt x="895863" y="99279"/>
                  </a:cubicBezTo>
                  <a:cubicBezTo>
                    <a:pt x="619924" y="155286"/>
                    <a:pt x="343985" y="211293"/>
                    <a:pt x="68045" y="267300"/>
                  </a:cubicBezTo>
                  <a:cubicBezTo>
                    <a:pt x="57187" y="269491"/>
                    <a:pt x="46328" y="271682"/>
                    <a:pt x="34136" y="27406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8AD8686-13F9-4D34-8C2F-85465D82EB13}"/>
              </a:ext>
            </a:extLst>
          </p:cNvPr>
          <p:cNvGrpSpPr/>
          <p:nvPr/>
        </p:nvGrpSpPr>
        <p:grpSpPr>
          <a:xfrm>
            <a:off x="4730651" y="2825086"/>
            <a:ext cx="2433436" cy="1307352"/>
            <a:chOff x="8068038" y="4787025"/>
            <a:chExt cx="2433436" cy="130735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BB634AB-0C6B-4553-A54F-85750DF54538}"/>
                </a:ext>
              </a:extLst>
            </p:cNvPr>
            <p:cNvGrpSpPr/>
            <p:nvPr/>
          </p:nvGrpSpPr>
          <p:grpSpPr>
            <a:xfrm>
              <a:off x="8478512" y="4787025"/>
              <a:ext cx="1608444" cy="1307352"/>
              <a:chOff x="2676526" y="2041913"/>
              <a:chExt cx="3486148" cy="2833560"/>
            </a:xfrm>
            <a:solidFill>
              <a:schemeClr val="bg1"/>
            </a:solidFill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622076B-6010-4F44-BFF8-00359CCC45F3}"/>
                  </a:ext>
                </a:extLst>
              </p:cNvPr>
              <p:cNvGrpSpPr/>
              <p:nvPr/>
            </p:nvGrpSpPr>
            <p:grpSpPr>
              <a:xfrm>
                <a:off x="2745022" y="2041913"/>
                <a:ext cx="3417652" cy="2755290"/>
                <a:chOff x="2745022" y="2041913"/>
                <a:chExt cx="3417652" cy="2755290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D417A9AE-0C87-4DD9-9BE1-4A5E89922100}"/>
                    </a:ext>
                  </a:extLst>
                </p:cNvPr>
                <p:cNvSpPr/>
                <p:nvPr/>
              </p:nvSpPr>
              <p:spPr>
                <a:xfrm>
                  <a:off x="2901403" y="2041913"/>
                  <a:ext cx="3261271" cy="1993269"/>
                </a:xfrm>
                <a:custGeom>
                  <a:avLst/>
                  <a:gdLst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962025 w 3228975"/>
                    <a:gd name="connsiteY4" fmla="*/ 19050 h 1866900"/>
                    <a:gd name="connsiteX5" fmla="*/ 2105025 w 3228975"/>
                    <a:gd name="connsiteY5" fmla="*/ 9525 h 1866900"/>
                    <a:gd name="connsiteX6" fmla="*/ 3228975 w 3228975"/>
                    <a:gd name="connsiteY6" fmla="*/ 476250 h 1866900"/>
                    <a:gd name="connsiteX7" fmla="*/ 3219450 w 3228975"/>
                    <a:gd name="connsiteY7" fmla="*/ 1866900 h 1866900"/>
                    <a:gd name="connsiteX8" fmla="*/ 3086100 w 3228975"/>
                    <a:gd name="connsiteY8" fmla="*/ 1847850 h 1866900"/>
                    <a:gd name="connsiteX9" fmla="*/ 2095500 w 3228975"/>
                    <a:gd name="connsiteY9" fmla="*/ 771525 h 1866900"/>
                    <a:gd name="connsiteX10" fmla="*/ 1095375 w 3228975"/>
                    <a:gd name="connsiteY10" fmla="*/ 571500 h 1866900"/>
                    <a:gd name="connsiteX11" fmla="*/ 0 w 3228975"/>
                    <a:gd name="connsiteY11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5725 w 3228975"/>
                    <a:gd name="connsiteY2" fmla="*/ 742950 h 1866900"/>
                    <a:gd name="connsiteX3" fmla="*/ 866775 w 3228975"/>
                    <a:gd name="connsiteY3" fmla="*/ 0 h 1866900"/>
                    <a:gd name="connsiteX4" fmla="*/ 2105025 w 3228975"/>
                    <a:gd name="connsiteY4" fmla="*/ 9525 h 1866900"/>
                    <a:gd name="connsiteX5" fmla="*/ 3228975 w 3228975"/>
                    <a:gd name="connsiteY5" fmla="*/ 476250 h 1866900"/>
                    <a:gd name="connsiteX6" fmla="*/ 3219450 w 3228975"/>
                    <a:gd name="connsiteY6" fmla="*/ 1866900 h 1866900"/>
                    <a:gd name="connsiteX7" fmla="*/ 3086100 w 3228975"/>
                    <a:gd name="connsiteY7" fmla="*/ 1847850 h 1866900"/>
                    <a:gd name="connsiteX8" fmla="*/ 2095500 w 3228975"/>
                    <a:gd name="connsiteY8" fmla="*/ 771525 h 1866900"/>
                    <a:gd name="connsiteX9" fmla="*/ 1095375 w 3228975"/>
                    <a:gd name="connsiteY9" fmla="*/ 571500 h 1866900"/>
                    <a:gd name="connsiteX10" fmla="*/ 0 w 3228975"/>
                    <a:gd name="connsiteY10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66775 w 3228975"/>
                    <a:gd name="connsiteY2" fmla="*/ 0 h 1866900"/>
                    <a:gd name="connsiteX3" fmla="*/ 2105025 w 3228975"/>
                    <a:gd name="connsiteY3" fmla="*/ 9525 h 1866900"/>
                    <a:gd name="connsiteX4" fmla="*/ 3228975 w 3228975"/>
                    <a:gd name="connsiteY4" fmla="*/ 476250 h 1866900"/>
                    <a:gd name="connsiteX5" fmla="*/ 3219450 w 3228975"/>
                    <a:gd name="connsiteY5" fmla="*/ 1866900 h 1866900"/>
                    <a:gd name="connsiteX6" fmla="*/ 3086100 w 3228975"/>
                    <a:gd name="connsiteY6" fmla="*/ 1847850 h 1866900"/>
                    <a:gd name="connsiteX7" fmla="*/ 2095500 w 3228975"/>
                    <a:gd name="connsiteY7" fmla="*/ 771525 h 1866900"/>
                    <a:gd name="connsiteX8" fmla="*/ 1095375 w 3228975"/>
                    <a:gd name="connsiteY8" fmla="*/ 571500 h 1866900"/>
                    <a:gd name="connsiteX9" fmla="*/ 0 w 3228975"/>
                    <a:gd name="connsiteY9" fmla="*/ 790575 h 1866900"/>
                    <a:gd name="connsiteX0" fmla="*/ 0 w 3228975"/>
                    <a:gd name="connsiteY0" fmla="*/ 790575 h 1866900"/>
                    <a:gd name="connsiteX1" fmla="*/ 0 w 3228975"/>
                    <a:gd name="connsiteY1" fmla="*/ 790575 h 1866900"/>
                    <a:gd name="connsiteX2" fmla="*/ 866775 w 3228975"/>
                    <a:gd name="connsiteY2" fmla="*/ 0 h 1866900"/>
                    <a:gd name="connsiteX3" fmla="*/ 2105025 w 3228975"/>
                    <a:gd name="connsiteY3" fmla="*/ 9525 h 1866900"/>
                    <a:gd name="connsiteX4" fmla="*/ 3228975 w 3228975"/>
                    <a:gd name="connsiteY4" fmla="*/ 476250 h 1866900"/>
                    <a:gd name="connsiteX5" fmla="*/ 3219450 w 3228975"/>
                    <a:gd name="connsiteY5" fmla="*/ 1866900 h 1866900"/>
                    <a:gd name="connsiteX6" fmla="*/ 3086100 w 3228975"/>
                    <a:gd name="connsiteY6" fmla="*/ 1847850 h 1866900"/>
                    <a:gd name="connsiteX7" fmla="*/ 2095500 w 3228975"/>
                    <a:gd name="connsiteY7" fmla="*/ 771525 h 1866900"/>
                    <a:gd name="connsiteX8" fmla="*/ 1095375 w 3228975"/>
                    <a:gd name="connsiteY8" fmla="*/ 571500 h 1866900"/>
                    <a:gd name="connsiteX9" fmla="*/ 0 w 3228975"/>
                    <a:gd name="connsiteY9" fmla="*/ 790575 h 1866900"/>
                    <a:gd name="connsiteX0" fmla="*/ 253889 w 3254264"/>
                    <a:gd name="connsiteY0" fmla="*/ 1143000 h 1866900"/>
                    <a:gd name="connsiteX1" fmla="*/ 25289 w 3254264"/>
                    <a:gd name="connsiteY1" fmla="*/ 790575 h 1866900"/>
                    <a:gd name="connsiteX2" fmla="*/ 892064 w 3254264"/>
                    <a:gd name="connsiteY2" fmla="*/ 0 h 1866900"/>
                    <a:gd name="connsiteX3" fmla="*/ 2130314 w 3254264"/>
                    <a:gd name="connsiteY3" fmla="*/ 9525 h 1866900"/>
                    <a:gd name="connsiteX4" fmla="*/ 3254264 w 3254264"/>
                    <a:gd name="connsiteY4" fmla="*/ 476250 h 1866900"/>
                    <a:gd name="connsiteX5" fmla="*/ 3244739 w 3254264"/>
                    <a:gd name="connsiteY5" fmla="*/ 1866900 h 1866900"/>
                    <a:gd name="connsiteX6" fmla="*/ 3111389 w 3254264"/>
                    <a:gd name="connsiteY6" fmla="*/ 1847850 h 1866900"/>
                    <a:gd name="connsiteX7" fmla="*/ 2120789 w 3254264"/>
                    <a:gd name="connsiteY7" fmla="*/ 771525 h 1866900"/>
                    <a:gd name="connsiteX8" fmla="*/ 1120664 w 3254264"/>
                    <a:gd name="connsiteY8" fmla="*/ 571500 h 1866900"/>
                    <a:gd name="connsiteX9" fmla="*/ 253889 w 3254264"/>
                    <a:gd name="connsiteY9" fmla="*/ 1143000 h 1866900"/>
                    <a:gd name="connsiteX0" fmla="*/ 1097065 w 3230665"/>
                    <a:gd name="connsiteY0" fmla="*/ 571500 h 1866900"/>
                    <a:gd name="connsiteX1" fmla="*/ 1690 w 3230665"/>
                    <a:gd name="connsiteY1" fmla="*/ 790575 h 1866900"/>
                    <a:gd name="connsiteX2" fmla="*/ 868465 w 3230665"/>
                    <a:gd name="connsiteY2" fmla="*/ 0 h 1866900"/>
                    <a:gd name="connsiteX3" fmla="*/ 2106715 w 3230665"/>
                    <a:gd name="connsiteY3" fmla="*/ 9525 h 1866900"/>
                    <a:gd name="connsiteX4" fmla="*/ 3230665 w 3230665"/>
                    <a:gd name="connsiteY4" fmla="*/ 476250 h 1866900"/>
                    <a:gd name="connsiteX5" fmla="*/ 3221140 w 3230665"/>
                    <a:gd name="connsiteY5" fmla="*/ 1866900 h 1866900"/>
                    <a:gd name="connsiteX6" fmla="*/ 3087790 w 3230665"/>
                    <a:gd name="connsiteY6" fmla="*/ 1847850 h 1866900"/>
                    <a:gd name="connsiteX7" fmla="*/ 2097190 w 3230665"/>
                    <a:gd name="connsiteY7" fmla="*/ 771525 h 1866900"/>
                    <a:gd name="connsiteX8" fmla="*/ 1097065 w 3230665"/>
                    <a:gd name="connsiteY8" fmla="*/ 571500 h 1866900"/>
                    <a:gd name="connsiteX0" fmla="*/ 1099783 w 3233383"/>
                    <a:gd name="connsiteY0" fmla="*/ 571500 h 1866900"/>
                    <a:gd name="connsiteX1" fmla="*/ 4408 w 3233383"/>
                    <a:gd name="connsiteY1" fmla="*/ 790575 h 1866900"/>
                    <a:gd name="connsiteX2" fmla="*/ 871183 w 3233383"/>
                    <a:gd name="connsiteY2" fmla="*/ 0 h 1866900"/>
                    <a:gd name="connsiteX3" fmla="*/ 2109433 w 3233383"/>
                    <a:gd name="connsiteY3" fmla="*/ 9525 h 1866900"/>
                    <a:gd name="connsiteX4" fmla="*/ 3233383 w 3233383"/>
                    <a:gd name="connsiteY4" fmla="*/ 476250 h 1866900"/>
                    <a:gd name="connsiteX5" fmla="*/ 3223858 w 3233383"/>
                    <a:gd name="connsiteY5" fmla="*/ 1866900 h 1866900"/>
                    <a:gd name="connsiteX6" fmla="*/ 3090508 w 3233383"/>
                    <a:gd name="connsiteY6" fmla="*/ 1847850 h 1866900"/>
                    <a:gd name="connsiteX7" fmla="*/ 2099908 w 3233383"/>
                    <a:gd name="connsiteY7" fmla="*/ 771525 h 1866900"/>
                    <a:gd name="connsiteX8" fmla="*/ 1099783 w 3233383"/>
                    <a:gd name="connsiteY8" fmla="*/ 571500 h 1866900"/>
                    <a:gd name="connsiteX0" fmla="*/ 1099783 w 3233383"/>
                    <a:gd name="connsiteY0" fmla="*/ 571500 h 1866900"/>
                    <a:gd name="connsiteX1" fmla="*/ 4408 w 3233383"/>
                    <a:gd name="connsiteY1" fmla="*/ 790575 h 1866900"/>
                    <a:gd name="connsiteX2" fmla="*/ 871183 w 3233383"/>
                    <a:gd name="connsiteY2" fmla="*/ 0 h 1866900"/>
                    <a:gd name="connsiteX3" fmla="*/ 2109433 w 3233383"/>
                    <a:gd name="connsiteY3" fmla="*/ 9525 h 1866900"/>
                    <a:gd name="connsiteX4" fmla="*/ 3233383 w 3233383"/>
                    <a:gd name="connsiteY4" fmla="*/ 476250 h 1866900"/>
                    <a:gd name="connsiteX5" fmla="*/ 3223858 w 3233383"/>
                    <a:gd name="connsiteY5" fmla="*/ 1866900 h 1866900"/>
                    <a:gd name="connsiteX6" fmla="*/ 3090508 w 3233383"/>
                    <a:gd name="connsiteY6" fmla="*/ 1847850 h 1866900"/>
                    <a:gd name="connsiteX7" fmla="*/ 2099908 w 3233383"/>
                    <a:gd name="connsiteY7" fmla="*/ 771525 h 1866900"/>
                    <a:gd name="connsiteX8" fmla="*/ 1099783 w 3233383"/>
                    <a:gd name="connsiteY8" fmla="*/ 571500 h 1866900"/>
                    <a:gd name="connsiteX0" fmla="*/ 1099427 w 3233027"/>
                    <a:gd name="connsiteY0" fmla="*/ 571500 h 1866900"/>
                    <a:gd name="connsiteX1" fmla="*/ 4052 w 3233027"/>
                    <a:gd name="connsiteY1" fmla="*/ 790575 h 1866900"/>
                    <a:gd name="connsiteX2" fmla="*/ 870827 w 3233027"/>
                    <a:gd name="connsiteY2" fmla="*/ 0 h 1866900"/>
                    <a:gd name="connsiteX3" fmla="*/ 2109077 w 3233027"/>
                    <a:gd name="connsiteY3" fmla="*/ 9525 h 1866900"/>
                    <a:gd name="connsiteX4" fmla="*/ 3233027 w 3233027"/>
                    <a:gd name="connsiteY4" fmla="*/ 476250 h 1866900"/>
                    <a:gd name="connsiteX5" fmla="*/ 3223502 w 3233027"/>
                    <a:gd name="connsiteY5" fmla="*/ 1866900 h 1866900"/>
                    <a:gd name="connsiteX6" fmla="*/ 3090152 w 3233027"/>
                    <a:gd name="connsiteY6" fmla="*/ 1847850 h 1866900"/>
                    <a:gd name="connsiteX7" fmla="*/ 2099552 w 3233027"/>
                    <a:gd name="connsiteY7" fmla="*/ 771525 h 1866900"/>
                    <a:gd name="connsiteX8" fmla="*/ 1099427 w 3233027"/>
                    <a:gd name="connsiteY8" fmla="*/ 571500 h 1866900"/>
                    <a:gd name="connsiteX0" fmla="*/ 1118366 w 3251966"/>
                    <a:gd name="connsiteY0" fmla="*/ 571500 h 1866900"/>
                    <a:gd name="connsiteX1" fmla="*/ 3941 w 3251966"/>
                    <a:gd name="connsiteY1" fmla="*/ 809625 h 1866900"/>
                    <a:gd name="connsiteX2" fmla="*/ 889766 w 3251966"/>
                    <a:gd name="connsiteY2" fmla="*/ 0 h 1866900"/>
                    <a:gd name="connsiteX3" fmla="*/ 2128016 w 3251966"/>
                    <a:gd name="connsiteY3" fmla="*/ 9525 h 1866900"/>
                    <a:gd name="connsiteX4" fmla="*/ 3251966 w 3251966"/>
                    <a:gd name="connsiteY4" fmla="*/ 476250 h 1866900"/>
                    <a:gd name="connsiteX5" fmla="*/ 3242441 w 3251966"/>
                    <a:gd name="connsiteY5" fmla="*/ 1866900 h 1866900"/>
                    <a:gd name="connsiteX6" fmla="*/ 3109091 w 3251966"/>
                    <a:gd name="connsiteY6" fmla="*/ 1847850 h 1866900"/>
                    <a:gd name="connsiteX7" fmla="*/ 2118491 w 3251966"/>
                    <a:gd name="connsiteY7" fmla="*/ 771525 h 1866900"/>
                    <a:gd name="connsiteX8" fmla="*/ 1118366 w 3251966"/>
                    <a:gd name="connsiteY8" fmla="*/ 571500 h 1866900"/>
                    <a:gd name="connsiteX0" fmla="*/ 1119025 w 3252625"/>
                    <a:gd name="connsiteY0" fmla="*/ 571500 h 1866900"/>
                    <a:gd name="connsiteX1" fmla="*/ 4600 w 3252625"/>
                    <a:gd name="connsiteY1" fmla="*/ 809625 h 1866900"/>
                    <a:gd name="connsiteX2" fmla="*/ 890425 w 3252625"/>
                    <a:gd name="connsiteY2" fmla="*/ 0 h 1866900"/>
                    <a:gd name="connsiteX3" fmla="*/ 2128675 w 3252625"/>
                    <a:gd name="connsiteY3" fmla="*/ 9525 h 1866900"/>
                    <a:gd name="connsiteX4" fmla="*/ 3252625 w 3252625"/>
                    <a:gd name="connsiteY4" fmla="*/ 476250 h 1866900"/>
                    <a:gd name="connsiteX5" fmla="*/ 3243100 w 3252625"/>
                    <a:gd name="connsiteY5" fmla="*/ 1866900 h 1866900"/>
                    <a:gd name="connsiteX6" fmla="*/ 3109750 w 3252625"/>
                    <a:gd name="connsiteY6" fmla="*/ 1847850 h 1866900"/>
                    <a:gd name="connsiteX7" fmla="*/ 2119150 w 3252625"/>
                    <a:gd name="connsiteY7" fmla="*/ 771525 h 1866900"/>
                    <a:gd name="connsiteX8" fmla="*/ 1119025 w 3252625"/>
                    <a:gd name="connsiteY8" fmla="*/ 571500 h 1866900"/>
                    <a:gd name="connsiteX0" fmla="*/ 1118146 w 3251746"/>
                    <a:gd name="connsiteY0" fmla="*/ 571500 h 1866900"/>
                    <a:gd name="connsiteX1" fmla="*/ 3721 w 3251746"/>
                    <a:gd name="connsiteY1" fmla="*/ 809625 h 1866900"/>
                    <a:gd name="connsiteX2" fmla="*/ 889546 w 3251746"/>
                    <a:gd name="connsiteY2" fmla="*/ 0 h 1866900"/>
                    <a:gd name="connsiteX3" fmla="*/ 2127796 w 3251746"/>
                    <a:gd name="connsiteY3" fmla="*/ 9525 h 1866900"/>
                    <a:gd name="connsiteX4" fmla="*/ 3251746 w 3251746"/>
                    <a:gd name="connsiteY4" fmla="*/ 476250 h 1866900"/>
                    <a:gd name="connsiteX5" fmla="*/ 3242221 w 3251746"/>
                    <a:gd name="connsiteY5" fmla="*/ 1866900 h 1866900"/>
                    <a:gd name="connsiteX6" fmla="*/ 3108871 w 3251746"/>
                    <a:gd name="connsiteY6" fmla="*/ 1847850 h 1866900"/>
                    <a:gd name="connsiteX7" fmla="*/ 2118271 w 3251746"/>
                    <a:gd name="connsiteY7" fmla="*/ 771525 h 1866900"/>
                    <a:gd name="connsiteX8" fmla="*/ 1118146 w 3251746"/>
                    <a:gd name="connsiteY8" fmla="*/ 571500 h 1866900"/>
                    <a:gd name="connsiteX0" fmla="*/ 1118146 w 3251746"/>
                    <a:gd name="connsiteY0" fmla="*/ 589645 h 1885045"/>
                    <a:gd name="connsiteX1" fmla="*/ 3721 w 3251746"/>
                    <a:gd name="connsiteY1" fmla="*/ 827770 h 1885045"/>
                    <a:gd name="connsiteX2" fmla="*/ 889546 w 3251746"/>
                    <a:gd name="connsiteY2" fmla="*/ 18145 h 1885045"/>
                    <a:gd name="connsiteX3" fmla="*/ 2127796 w 3251746"/>
                    <a:gd name="connsiteY3" fmla="*/ 27670 h 1885045"/>
                    <a:gd name="connsiteX4" fmla="*/ 3251746 w 3251746"/>
                    <a:gd name="connsiteY4" fmla="*/ 494395 h 1885045"/>
                    <a:gd name="connsiteX5" fmla="*/ 3242221 w 3251746"/>
                    <a:gd name="connsiteY5" fmla="*/ 1885045 h 1885045"/>
                    <a:gd name="connsiteX6" fmla="*/ 3108871 w 3251746"/>
                    <a:gd name="connsiteY6" fmla="*/ 1865995 h 1885045"/>
                    <a:gd name="connsiteX7" fmla="*/ 2118271 w 3251746"/>
                    <a:gd name="connsiteY7" fmla="*/ 789670 h 1885045"/>
                    <a:gd name="connsiteX8" fmla="*/ 1118146 w 3251746"/>
                    <a:gd name="connsiteY8" fmla="*/ 589645 h 1885045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108871 w 3251746"/>
                    <a:gd name="connsiteY6" fmla="*/ 188238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3080296 w 3251746"/>
                    <a:gd name="connsiteY6" fmla="*/ 1863337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2994571 w 3251746"/>
                    <a:gd name="connsiteY6" fmla="*/ 1777612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01437"/>
                    <a:gd name="connsiteX1" fmla="*/ 3721 w 3251746"/>
                    <a:gd name="connsiteY1" fmla="*/ 844162 h 1901437"/>
                    <a:gd name="connsiteX2" fmla="*/ 889546 w 3251746"/>
                    <a:gd name="connsiteY2" fmla="*/ 34537 h 1901437"/>
                    <a:gd name="connsiteX3" fmla="*/ 2127796 w 3251746"/>
                    <a:gd name="connsiteY3" fmla="*/ 44062 h 1901437"/>
                    <a:gd name="connsiteX4" fmla="*/ 3251746 w 3251746"/>
                    <a:gd name="connsiteY4" fmla="*/ 510787 h 1901437"/>
                    <a:gd name="connsiteX5" fmla="*/ 3242221 w 3251746"/>
                    <a:gd name="connsiteY5" fmla="*/ 1901437 h 1901437"/>
                    <a:gd name="connsiteX6" fmla="*/ 2994571 w 3251746"/>
                    <a:gd name="connsiteY6" fmla="*/ 1777612 h 1901437"/>
                    <a:gd name="connsiteX7" fmla="*/ 2118271 w 3251746"/>
                    <a:gd name="connsiteY7" fmla="*/ 806062 h 1901437"/>
                    <a:gd name="connsiteX8" fmla="*/ 1118146 w 3251746"/>
                    <a:gd name="connsiteY8" fmla="*/ 606037 h 1901437"/>
                    <a:gd name="connsiteX0" fmla="*/ 1118146 w 3251746"/>
                    <a:gd name="connsiteY0" fmla="*/ 606037 h 1921976"/>
                    <a:gd name="connsiteX1" fmla="*/ 3721 w 3251746"/>
                    <a:gd name="connsiteY1" fmla="*/ 844162 h 1921976"/>
                    <a:gd name="connsiteX2" fmla="*/ 889546 w 3251746"/>
                    <a:gd name="connsiteY2" fmla="*/ 34537 h 1921976"/>
                    <a:gd name="connsiteX3" fmla="*/ 2127796 w 3251746"/>
                    <a:gd name="connsiteY3" fmla="*/ 44062 h 1921976"/>
                    <a:gd name="connsiteX4" fmla="*/ 3251746 w 3251746"/>
                    <a:gd name="connsiteY4" fmla="*/ 510787 h 1921976"/>
                    <a:gd name="connsiteX5" fmla="*/ 3242221 w 3251746"/>
                    <a:gd name="connsiteY5" fmla="*/ 1901437 h 1921976"/>
                    <a:gd name="connsiteX6" fmla="*/ 2994571 w 3251746"/>
                    <a:gd name="connsiteY6" fmla="*/ 1777612 h 1921976"/>
                    <a:gd name="connsiteX7" fmla="*/ 2118271 w 3251746"/>
                    <a:gd name="connsiteY7" fmla="*/ 806062 h 1921976"/>
                    <a:gd name="connsiteX8" fmla="*/ 1118146 w 3251746"/>
                    <a:gd name="connsiteY8" fmla="*/ 606037 h 1921976"/>
                    <a:gd name="connsiteX0" fmla="*/ 1118146 w 3242221"/>
                    <a:gd name="connsiteY0" fmla="*/ 606037 h 1921976"/>
                    <a:gd name="connsiteX1" fmla="*/ 3721 w 3242221"/>
                    <a:gd name="connsiteY1" fmla="*/ 844162 h 1921976"/>
                    <a:gd name="connsiteX2" fmla="*/ 889546 w 3242221"/>
                    <a:gd name="connsiteY2" fmla="*/ 34537 h 1921976"/>
                    <a:gd name="connsiteX3" fmla="*/ 2127796 w 3242221"/>
                    <a:gd name="connsiteY3" fmla="*/ 44062 h 1921976"/>
                    <a:gd name="connsiteX4" fmla="*/ 3242221 w 3242221"/>
                    <a:gd name="connsiteY4" fmla="*/ 615562 h 1921976"/>
                    <a:gd name="connsiteX5" fmla="*/ 3242221 w 3242221"/>
                    <a:gd name="connsiteY5" fmla="*/ 1901437 h 1921976"/>
                    <a:gd name="connsiteX6" fmla="*/ 2994571 w 3242221"/>
                    <a:gd name="connsiteY6" fmla="*/ 1777612 h 1921976"/>
                    <a:gd name="connsiteX7" fmla="*/ 2118271 w 3242221"/>
                    <a:gd name="connsiteY7" fmla="*/ 806062 h 1921976"/>
                    <a:gd name="connsiteX8" fmla="*/ 1118146 w 3242221"/>
                    <a:gd name="connsiteY8" fmla="*/ 606037 h 1921976"/>
                    <a:gd name="connsiteX0" fmla="*/ 1118146 w 3242221"/>
                    <a:gd name="connsiteY0" fmla="*/ 606037 h 1921976"/>
                    <a:gd name="connsiteX1" fmla="*/ 3721 w 3242221"/>
                    <a:gd name="connsiteY1" fmla="*/ 844162 h 1921976"/>
                    <a:gd name="connsiteX2" fmla="*/ 889546 w 3242221"/>
                    <a:gd name="connsiteY2" fmla="*/ 34537 h 1921976"/>
                    <a:gd name="connsiteX3" fmla="*/ 2127796 w 3242221"/>
                    <a:gd name="connsiteY3" fmla="*/ 44062 h 1921976"/>
                    <a:gd name="connsiteX4" fmla="*/ 3242221 w 3242221"/>
                    <a:gd name="connsiteY4" fmla="*/ 615562 h 1921976"/>
                    <a:gd name="connsiteX5" fmla="*/ 3242221 w 3242221"/>
                    <a:gd name="connsiteY5" fmla="*/ 1901437 h 1921976"/>
                    <a:gd name="connsiteX6" fmla="*/ 2994571 w 3242221"/>
                    <a:gd name="connsiteY6" fmla="*/ 1777612 h 1921976"/>
                    <a:gd name="connsiteX7" fmla="*/ 2118271 w 3242221"/>
                    <a:gd name="connsiteY7" fmla="*/ 806062 h 1921976"/>
                    <a:gd name="connsiteX8" fmla="*/ 1118146 w 3242221"/>
                    <a:gd name="connsiteY8" fmla="*/ 606037 h 1921976"/>
                    <a:gd name="connsiteX0" fmla="*/ 1118146 w 3261271"/>
                    <a:gd name="connsiteY0" fmla="*/ 606037 h 1993269"/>
                    <a:gd name="connsiteX1" fmla="*/ 3721 w 3261271"/>
                    <a:gd name="connsiteY1" fmla="*/ 844162 h 1993269"/>
                    <a:gd name="connsiteX2" fmla="*/ 889546 w 3261271"/>
                    <a:gd name="connsiteY2" fmla="*/ 34537 h 1993269"/>
                    <a:gd name="connsiteX3" fmla="*/ 2127796 w 3261271"/>
                    <a:gd name="connsiteY3" fmla="*/ 44062 h 1993269"/>
                    <a:gd name="connsiteX4" fmla="*/ 3242221 w 3261271"/>
                    <a:gd name="connsiteY4" fmla="*/ 615562 h 1993269"/>
                    <a:gd name="connsiteX5" fmla="*/ 3261271 w 3261271"/>
                    <a:gd name="connsiteY5" fmla="*/ 1987162 h 1993269"/>
                    <a:gd name="connsiteX6" fmla="*/ 2994571 w 3261271"/>
                    <a:gd name="connsiteY6" fmla="*/ 1777612 h 1993269"/>
                    <a:gd name="connsiteX7" fmla="*/ 2118271 w 3261271"/>
                    <a:gd name="connsiteY7" fmla="*/ 806062 h 1993269"/>
                    <a:gd name="connsiteX8" fmla="*/ 1118146 w 3261271"/>
                    <a:gd name="connsiteY8" fmla="*/ 606037 h 1993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1271" h="1993269">
                      <a:moveTo>
                        <a:pt x="1118146" y="606037"/>
                      </a:moveTo>
                      <a:cubicBezTo>
                        <a:pt x="816521" y="761612"/>
                        <a:pt x="308521" y="1206112"/>
                        <a:pt x="3721" y="844162"/>
                      </a:cubicBezTo>
                      <a:cubicBezTo>
                        <a:pt x="-62359" y="765692"/>
                        <a:pt x="772071" y="98037"/>
                        <a:pt x="889546" y="34537"/>
                      </a:cubicBezTo>
                      <a:cubicBezTo>
                        <a:pt x="1007021" y="-9913"/>
                        <a:pt x="2000796" y="-16263"/>
                        <a:pt x="2127796" y="44062"/>
                      </a:cubicBezTo>
                      <a:cubicBezTo>
                        <a:pt x="2616746" y="180587"/>
                        <a:pt x="2915196" y="345687"/>
                        <a:pt x="3242221" y="615562"/>
                      </a:cubicBezTo>
                      <a:lnTo>
                        <a:pt x="3261271" y="1987162"/>
                      </a:lnTo>
                      <a:cubicBezTo>
                        <a:pt x="3159671" y="2012562"/>
                        <a:pt x="3134271" y="1961762"/>
                        <a:pt x="2994571" y="1777612"/>
                      </a:cubicBezTo>
                      <a:cubicBezTo>
                        <a:pt x="2616746" y="1444237"/>
                        <a:pt x="2343696" y="1148962"/>
                        <a:pt x="2118271" y="806062"/>
                      </a:cubicBezTo>
                      <a:cubicBezTo>
                        <a:pt x="1756321" y="777487"/>
                        <a:pt x="1432471" y="720337"/>
                        <a:pt x="1118146" y="606037"/>
                      </a:cubicBezTo>
                      <a:close/>
                    </a:path>
                  </a:pathLst>
                </a:cu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ounded Rectangle 14">
                  <a:extLst>
                    <a:ext uri="{FF2B5EF4-FFF2-40B4-BE49-F238E27FC236}">
                      <a16:creationId xmlns:a16="http://schemas.microsoft.com/office/drawing/2014/main" id="{B2C6D887-CF06-4ABE-8A55-13FCB0F6A191}"/>
                    </a:ext>
                  </a:extLst>
                </p:cNvPr>
                <p:cNvSpPr/>
                <p:nvPr/>
              </p:nvSpPr>
              <p:spPr>
                <a:xfrm rot="2002203">
                  <a:off x="2745022" y="3807001"/>
                  <a:ext cx="339508" cy="6121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ounded Rectangle 15">
                  <a:extLst>
                    <a:ext uri="{FF2B5EF4-FFF2-40B4-BE49-F238E27FC236}">
                      <a16:creationId xmlns:a16="http://schemas.microsoft.com/office/drawing/2014/main" id="{EECC5C13-D506-46E9-83C4-9DF3D88911C5}"/>
                    </a:ext>
                  </a:extLst>
                </p:cNvPr>
                <p:cNvSpPr/>
                <p:nvPr/>
              </p:nvSpPr>
              <p:spPr>
                <a:xfrm rot="2002203">
                  <a:off x="3276558" y="3627997"/>
                  <a:ext cx="339508" cy="93469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ounded Rectangle 16">
                  <a:extLst>
                    <a:ext uri="{FF2B5EF4-FFF2-40B4-BE49-F238E27FC236}">
                      <a16:creationId xmlns:a16="http://schemas.microsoft.com/office/drawing/2014/main" id="{BA050BD6-3AD4-412C-A40B-88AC717DEDD7}"/>
                    </a:ext>
                  </a:extLst>
                </p:cNvPr>
                <p:cNvSpPr/>
                <p:nvPr/>
              </p:nvSpPr>
              <p:spPr>
                <a:xfrm rot="2002203">
                  <a:off x="3656813" y="3935485"/>
                  <a:ext cx="339508" cy="72431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ounded Rectangle 17">
                  <a:extLst>
                    <a:ext uri="{FF2B5EF4-FFF2-40B4-BE49-F238E27FC236}">
                      <a16:creationId xmlns:a16="http://schemas.microsoft.com/office/drawing/2014/main" id="{7FEBB9C5-1584-451E-B68A-79591686552C}"/>
                    </a:ext>
                  </a:extLst>
                </p:cNvPr>
                <p:cNvSpPr/>
                <p:nvPr/>
              </p:nvSpPr>
              <p:spPr>
                <a:xfrm rot="2002203">
                  <a:off x="4082895" y="4229792"/>
                  <a:ext cx="339508" cy="567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D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" name="Freeform 12">
                <a:extLst>
                  <a:ext uri="{FF2B5EF4-FFF2-40B4-BE49-F238E27FC236}">
                    <a16:creationId xmlns:a16="http://schemas.microsoft.com/office/drawing/2014/main" id="{9D3C22B1-AEE3-457D-81F5-F01594132DA9}"/>
                  </a:ext>
                </a:extLst>
              </p:cNvPr>
              <p:cNvSpPr/>
              <p:nvPr/>
            </p:nvSpPr>
            <p:spPr>
              <a:xfrm>
                <a:off x="2676526" y="2590800"/>
                <a:ext cx="3152217" cy="2284673"/>
              </a:xfrm>
              <a:custGeom>
                <a:avLst/>
                <a:gdLst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71650 w 3152217"/>
                  <a:gd name="connsiteY26" fmla="*/ 2057400 h 2217998"/>
                  <a:gd name="connsiteX27" fmla="*/ 1798691 w 3152217"/>
                  <a:gd name="connsiteY27" fmla="*/ 2010144 h 2217998"/>
                  <a:gd name="connsiteX28" fmla="*/ 1775643 w 3152217"/>
                  <a:gd name="connsiteY28" fmla="*/ 1987096 h 2217998"/>
                  <a:gd name="connsiteX29" fmla="*/ 1848068 w 3152217"/>
                  <a:gd name="connsiteY29" fmla="*/ 1914670 h 2217998"/>
                  <a:gd name="connsiteX30" fmla="*/ 1533525 w 3152217"/>
                  <a:gd name="connsiteY30" fmla="*/ 1485900 h 2217998"/>
                  <a:gd name="connsiteX31" fmla="*/ 1219200 w 3152217"/>
                  <a:gd name="connsiteY31" fmla="*/ 1181100 h 2217998"/>
                  <a:gd name="connsiteX32" fmla="*/ 571500 w 3152217"/>
                  <a:gd name="connsiteY32" fmla="*/ 1295400 h 2217998"/>
                  <a:gd name="connsiteX33" fmla="*/ 0 w 3152217"/>
                  <a:gd name="connsiteY33" fmla="*/ 1266825 h 2217998"/>
                  <a:gd name="connsiteX34" fmla="*/ 9525 w 3152217"/>
                  <a:gd name="connsiteY34" fmla="*/ 28575 h 2217998"/>
                  <a:gd name="connsiteX35" fmla="*/ 323850 w 3152217"/>
                  <a:gd name="connsiteY35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71650 w 3152217"/>
                  <a:gd name="connsiteY26" fmla="*/ 2057400 h 2217998"/>
                  <a:gd name="connsiteX27" fmla="*/ 1798691 w 3152217"/>
                  <a:gd name="connsiteY27" fmla="*/ 2010144 h 2217998"/>
                  <a:gd name="connsiteX28" fmla="*/ 1775643 w 3152217"/>
                  <a:gd name="connsiteY28" fmla="*/ 1987096 h 2217998"/>
                  <a:gd name="connsiteX29" fmla="*/ 1848068 w 3152217"/>
                  <a:gd name="connsiteY29" fmla="*/ 1914670 h 2217998"/>
                  <a:gd name="connsiteX30" fmla="*/ 1533525 w 3152217"/>
                  <a:gd name="connsiteY30" fmla="*/ 1485900 h 2217998"/>
                  <a:gd name="connsiteX31" fmla="*/ 1219200 w 3152217"/>
                  <a:gd name="connsiteY31" fmla="*/ 1181100 h 2217998"/>
                  <a:gd name="connsiteX32" fmla="*/ 571500 w 3152217"/>
                  <a:gd name="connsiteY32" fmla="*/ 1295400 h 2217998"/>
                  <a:gd name="connsiteX33" fmla="*/ 0 w 3152217"/>
                  <a:gd name="connsiteY33" fmla="*/ 1266825 h 2217998"/>
                  <a:gd name="connsiteX34" fmla="*/ 9525 w 3152217"/>
                  <a:gd name="connsiteY34" fmla="*/ 28575 h 2217998"/>
                  <a:gd name="connsiteX35" fmla="*/ 323850 w 3152217"/>
                  <a:gd name="connsiteY35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803401 w 3152217"/>
                  <a:gd name="connsiteY25" fmla="*/ 2014854 h 2217998"/>
                  <a:gd name="connsiteX26" fmla="*/ 1798691 w 3152217"/>
                  <a:gd name="connsiteY26" fmla="*/ 2010144 h 2217998"/>
                  <a:gd name="connsiteX27" fmla="*/ 1775643 w 3152217"/>
                  <a:gd name="connsiteY27" fmla="*/ 1987096 h 2217998"/>
                  <a:gd name="connsiteX28" fmla="*/ 1848068 w 3152217"/>
                  <a:gd name="connsiteY28" fmla="*/ 1914670 h 2217998"/>
                  <a:gd name="connsiteX29" fmla="*/ 1533525 w 3152217"/>
                  <a:gd name="connsiteY29" fmla="*/ 1485900 h 2217998"/>
                  <a:gd name="connsiteX30" fmla="*/ 1219200 w 3152217"/>
                  <a:gd name="connsiteY30" fmla="*/ 1181100 h 2217998"/>
                  <a:gd name="connsiteX31" fmla="*/ 571500 w 3152217"/>
                  <a:gd name="connsiteY31" fmla="*/ 1295400 h 2217998"/>
                  <a:gd name="connsiteX32" fmla="*/ 0 w 3152217"/>
                  <a:gd name="connsiteY32" fmla="*/ 1266825 h 2217998"/>
                  <a:gd name="connsiteX33" fmla="*/ 9525 w 3152217"/>
                  <a:gd name="connsiteY33" fmla="*/ 28575 h 2217998"/>
                  <a:gd name="connsiteX34" fmla="*/ 323850 w 3152217"/>
                  <a:gd name="connsiteY34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798691 w 3152217"/>
                  <a:gd name="connsiteY25" fmla="*/ 2010144 h 2217998"/>
                  <a:gd name="connsiteX26" fmla="*/ 1775643 w 3152217"/>
                  <a:gd name="connsiteY26" fmla="*/ 1987096 h 2217998"/>
                  <a:gd name="connsiteX27" fmla="*/ 1848068 w 3152217"/>
                  <a:gd name="connsiteY27" fmla="*/ 1914670 h 2217998"/>
                  <a:gd name="connsiteX28" fmla="*/ 1533525 w 3152217"/>
                  <a:gd name="connsiteY28" fmla="*/ 1485900 h 2217998"/>
                  <a:gd name="connsiteX29" fmla="*/ 1219200 w 3152217"/>
                  <a:gd name="connsiteY29" fmla="*/ 1181100 h 2217998"/>
                  <a:gd name="connsiteX30" fmla="*/ 571500 w 3152217"/>
                  <a:gd name="connsiteY30" fmla="*/ 1295400 h 2217998"/>
                  <a:gd name="connsiteX31" fmla="*/ 0 w 3152217"/>
                  <a:gd name="connsiteY31" fmla="*/ 1266825 h 2217998"/>
                  <a:gd name="connsiteX32" fmla="*/ 9525 w 3152217"/>
                  <a:gd name="connsiteY32" fmla="*/ 28575 h 2217998"/>
                  <a:gd name="connsiteX33" fmla="*/ 323850 w 3152217"/>
                  <a:gd name="connsiteY33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66688 w 3152217"/>
                  <a:gd name="connsiteY20" fmla="*/ 1796050 h 2217998"/>
                  <a:gd name="connsiteX21" fmla="*/ 1987859 w 3152217"/>
                  <a:gd name="connsiteY21" fmla="*/ 1774879 h 2217998"/>
                  <a:gd name="connsiteX22" fmla="*/ 2218760 w 3152217"/>
                  <a:gd name="connsiteY22" fmla="*/ 2005781 h 2217998"/>
                  <a:gd name="connsiteX23" fmla="*/ 2218760 w 3152217"/>
                  <a:gd name="connsiteY23" fmla="*/ 2217998 h 2217998"/>
                  <a:gd name="connsiteX24" fmla="*/ 2006543 w 3152217"/>
                  <a:gd name="connsiteY24" fmla="*/ 2217998 h 2217998"/>
                  <a:gd name="connsiteX25" fmla="*/ 1798691 w 3152217"/>
                  <a:gd name="connsiteY25" fmla="*/ 2010144 h 2217998"/>
                  <a:gd name="connsiteX26" fmla="*/ 1775643 w 3152217"/>
                  <a:gd name="connsiteY26" fmla="*/ 1987096 h 2217998"/>
                  <a:gd name="connsiteX27" fmla="*/ 1848068 w 3152217"/>
                  <a:gd name="connsiteY27" fmla="*/ 1914670 h 2217998"/>
                  <a:gd name="connsiteX28" fmla="*/ 1533525 w 3152217"/>
                  <a:gd name="connsiteY28" fmla="*/ 1485900 h 2217998"/>
                  <a:gd name="connsiteX29" fmla="*/ 1219200 w 3152217"/>
                  <a:gd name="connsiteY29" fmla="*/ 1181100 h 2217998"/>
                  <a:gd name="connsiteX30" fmla="*/ 571500 w 3152217"/>
                  <a:gd name="connsiteY30" fmla="*/ 1295400 h 2217998"/>
                  <a:gd name="connsiteX31" fmla="*/ 0 w 3152217"/>
                  <a:gd name="connsiteY31" fmla="*/ 1266825 h 2217998"/>
                  <a:gd name="connsiteX32" fmla="*/ 9525 w 3152217"/>
                  <a:gd name="connsiteY32" fmla="*/ 28575 h 2217998"/>
                  <a:gd name="connsiteX33" fmla="*/ 323850 w 3152217"/>
                  <a:gd name="connsiteY33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467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1865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8068 w 3152217"/>
                  <a:gd name="connsiteY26" fmla="*/ 1911865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2720489 w 3152217"/>
                  <a:gd name="connsiteY5" fmla="*/ 785957 h 2217998"/>
                  <a:gd name="connsiteX6" fmla="*/ 3152217 w 3152217"/>
                  <a:gd name="connsiteY6" fmla="*/ 1217685 h 2217998"/>
                  <a:gd name="connsiteX7" fmla="*/ 3152217 w 3152217"/>
                  <a:gd name="connsiteY7" fmla="*/ 1429902 h 2217998"/>
                  <a:gd name="connsiteX8" fmla="*/ 2940000 w 3152217"/>
                  <a:gd name="connsiteY8" fmla="*/ 1429902 h 2217998"/>
                  <a:gd name="connsiteX9" fmla="*/ 2539107 w 3152217"/>
                  <a:gd name="connsiteY9" fmla="*/ 1029008 h 2217998"/>
                  <a:gd name="connsiteX10" fmla="*/ 2474399 w 3152217"/>
                  <a:gd name="connsiteY10" fmla="*/ 1115717 h 2217998"/>
                  <a:gd name="connsiteX11" fmla="*/ 2907621 w 3152217"/>
                  <a:gd name="connsiteY11" fmla="*/ 1548940 h 2217998"/>
                  <a:gd name="connsiteX12" fmla="*/ 2907621 w 3152217"/>
                  <a:gd name="connsiteY12" fmla="*/ 1761157 h 2217998"/>
                  <a:gd name="connsiteX13" fmla="*/ 2695404 w 3152217"/>
                  <a:gd name="connsiteY13" fmla="*/ 1761157 h 2217998"/>
                  <a:gd name="connsiteX14" fmla="*/ 2293017 w 3152217"/>
                  <a:gd name="connsiteY14" fmla="*/ 1358769 h 2217998"/>
                  <a:gd name="connsiteX15" fmla="*/ 2228234 w 3152217"/>
                  <a:gd name="connsiteY15" fmla="*/ 1445578 h 2217998"/>
                  <a:gd name="connsiteX16" fmla="*/ 2648161 w 3152217"/>
                  <a:gd name="connsiteY16" fmla="*/ 1865505 h 2217998"/>
                  <a:gd name="connsiteX17" fmla="*/ 2648161 w 3152217"/>
                  <a:gd name="connsiteY17" fmla="*/ 2077722 h 2217998"/>
                  <a:gd name="connsiteX18" fmla="*/ 2435944 w 3152217"/>
                  <a:gd name="connsiteY18" fmla="*/ 2077722 h 2217998"/>
                  <a:gd name="connsiteX19" fmla="*/ 2046853 w 3152217"/>
                  <a:gd name="connsiteY19" fmla="*/ 1688629 h 2217998"/>
                  <a:gd name="connsiteX20" fmla="*/ 1987859 w 3152217"/>
                  <a:gd name="connsiteY20" fmla="*/ 1774879 h 2217998"/>
                  <a:gd name="connsiteX21" fmla="*/ 2218760 w 3152217"/>
                  <a:gd name="connsiteY21" fmla="*/ 2005781 h 2217998"/>
                  <a:gd name="connsiteX22" fmla="*/ 2218760 w 3152217"/>
                  <a:gd name="connsiteY22" fmla="*/ 2217998 h 2217998"/>
                  <a:gd name="connsiteX23" fmla="*/ 2006543 w 3152217"/>
                  <a:gd name="connsiteY23" fmla="*/ 2217998 h 2217998"/>
                  <a:gd name="connsiteX24" fmla="*/ 1798691 w 3152217"/>
                  <a:gd name="connsiteY24" fmla="*/ 2010144 h 2217998"/>
                  <a:gd name="connsiteX25" fmla="*/ 1775643 w 3152217"/>
                  <a:gd name="connsiteY25" fmla="*/ 1987096 h 2217998"/>
                  <a:gd name="connsiteX26" fmla="*/ 1842458 w 3152217"/>
                  <a:gd name="connsiteY26" fmla="*/ 1897840 h 2217998"/>
                  <a:gd name="connsiteX27" fmla="*/ 1533525 w 3152217"/>
                  <a:gd name="connsiteY27" fmla="*/ 1485900 h 2217998"/>
                  <a:gd name="connsiteX28" fmla="*/ 1219200 w 3152217"/>
                  <a:gd name="connsiteY28" fmla="*/ 1181100 h 2217998"/>
                  <a:gd name="connsiteX29" fmla="*/ 571500 w 3152217"/>
                  <a:gd name="connsiteY29" fmla="*/ 1295400 h 2217998"/>
                  <a:gd name="connsiteX30" fmla="*/ 0 w 3152217"/>
                  <a:gd name="connsiteY30" fmla="*/ 1266825 h 2217998"/>
                  <a:gd name="connsiteX31" fmla="*/ 9525 w 3152217"/>
                  <a:gd name="connsiteY31" fmla="*/ 28575 h 2217998"/>
                  <a:gd name="connsiteX32" fmla="*/ 323850 w 3152217"/>
                  <a:gd name="connsiteY32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219325 w 3152217"/>
                  <a:gd name="connsiteY3" fmla="*/ 295275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314575 w 3152217"/>
                  <a:gd name="connsiteY3" fmla="*/ 285750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23850 w 3152217"/>
                  <a:gd name="connsiteY0" fmla="*/ 0 h 2217998"/>
                  <a:gd name="connsiteX1" fmla="*/ 95250 w 3152217"/>
                  <a:gd name="connsiteY1" fmla="*/ 209550 h 2217998"/>
                  <a:gd name="connsiteX2" fmla="*/ 1352550 w 3152217"/>
                  <a:gd name="connsiteY2" fmla="*/ 85725 h 2217998"/>
                  <a:gd name="connsiteX3" fmla="*/ 2314575 w 3152217"/>
                  <a:gd name="connsiteY3" fmla="*/ 285750 h 2217998"/>
                  <a:gd name="connsiteX4" fmla="*/ 2724150 w 3152217"/>
                  <a:gd name="connsiteY4" fmla="*/ 781050 h 2217998"/>
                  <a:gd name="connsiteX5" fmla="*/ 3152217 w 3152217"/>
                  <a:gd name="connsiteY5" fmla="*/ 1217685 h 2217998"/>
                  <a:gd name="connsiteX6" fmla="*/ 3152217 w 3152217"/>
                  <a:gd name="connsiteY6" fmla="*/ 1429902 h 2217998"/>
                  <a:gd name="connsiteX7" fmla="*/ 2940000 w 3152217"/>
                  <a:gd name="connsiteY7" fmla="*/ 1429902 h 2217998"/>
                  <a:gd name="connsiteX8" fmla="*/ 2539107 w 3152217"/>
                  <a:gd name="connsiteY8" fmla="*/ 1029008 h 2217998"/>
                  <a:gd name="connsiteX9" fmla="*/ 2474399 w 3152217"/>
                  <a:gd name="connsiteY9" fmla="*/ 1115717 h 2217998"/>
                  <a:gd name="connsiteX10" fmla="*/ 2907621 w 3152217"/>
                  <a:gd name="connsiteY10" fmla="*/ 1548940 h 2217998"/>
                  <a:gd name="connsiteX11" fmla="*/ 2907621 w 3152217"/>
                  <a:gd name="connsiteY11" fmla="*/ 1761157 h 2217998"/>
                  <a:gd name="connsiteX12" fmla="*/ 2695404 w 3152217"/>
                  <a:gd name="connsiteY12" fmla="*/ 1761157 h 2217998"/>
                  <a:gd name="connsiteX13" fmla="*/ 2293017 w 3152217"/>
                  <a:gd name="connsiteY13" fmla="*/ 1358769 h 2217998"/>
                  <a:gd name="connsiteX14" fmla="*/ 2228234 w 3152217"/>
                  <a:gd name="connsiteY14" fmla="*/ 1445578 h 2217998"/>
                  <a:gd name="connsiteX15" fmla="*/ 2648161 w 3152217"/>
                  <a:gd name="connsiteY15" fmla="*/ 1865505 h 2217998"/>
                  <a:gd name="connsiteX16" fmla="*/ 2648161 w 3152217"/>
                  <a:gd name="connsiteY16" fmla="*/ 2077722 h 2217998"/>
                  <a:gd name="connsiteX17" fmla="*/ 2435944 w 3152217"/>
                  <a:gd name="connsiteY17" fmla="*/ 2077722 h 2217998"/>
                  <a:gd name="connsiteX18" fmla="*/ 2046853 w 3152217"/>
                  <a:gd name="connsiteY18" fmla="*/ 1688629 h 2217998"/>
                  <a:gd name="connsiteX19" fmla="*/ 1987859 w 3152217"/>
                  <a:gd name="connsiteY19" fmla="*/ 1774879 h 2217998"/>
                  <a:gd name="connsiteX20" fmla="*/ 2218760 w 3152217"/>
                  <a:gd name="connsiteY20" fmla="*/ 2005781 h 2217998"/>
                  <a:gd name="connsiteX21" fmla="*/ 2218760 w 3152217"/>
                  <a:gd name="connsiteY21" fmla="*/ 2217998 h 2217998"/>
                  <a:gd name="connsiteX22" fmla="*/ 2006543 w 3152217"/>
                  <a:gd name="connsiteY22" fmla="*/ 2217998 h 2217998"/>
                  <a:gd name="connsiteX23" fmla="*/ 1798691 w 3152217"/>
                  <a:gd name="connsiteY23" fmla="*/ 2010144 h 2217998"/>
                  <a:gd name="connsiteX24" fmla="*/ 1775643 w 3152217"/>
                  <a:gd name="connsiteY24" fmla="*/ 1987096 h 2217998"/>
                  <a:gd name="connsiteX25" fmla="*/ 1842458 w 3152217"/>
                  <a:gd name="connsiteY25" fmla="*/ 1897840 h 2217998"/>
                  <a:gd name="connsiteX26" fmla="*/ 1533525 w 3152217"/>
                  <a:gd name="connsiteY26" fmla="*/ 1485900 h 2217998"/>
                  <a:gd name="connsiteX27" fmla="*/ 1219200 w 3152217"/>
                  <a:gd name="connsiteY27" fmla="*/ 1181100 h 2217998"/>
                  <a:gd name="connsiteX28" fmla="*/ 571500 w 3152217"/>
                  <a:gd name="connsiteY28" fmla="*/ 1295400 h 2217998"/>
                  <a:gd name="connsiteX29" fmla="*/ 0 w 3152217"/>
                  <a:gd name="connsiteY29" fmla="*/ 1266825 h 2217998"/>
                  <a:gd name="connsiteX30" fmla="*/ 9525 w 3152217"/>
                  <a:gd name="connsiteY30" fmla="*/ 28575 h 2217998"/>
                  <a:gd name="connsiteX31" fmla="*/ 323850 w 3152217"/>
                  <a:gd name="connsiteY31" fmla="*/ 0 h 2217998"/>
                  <a:gd name="connsiteX0" fmla="*/ 361950 w 3152217"/>
                  <a:gd name="connsiteY0" fmla="*/ 0 h 2256098"/>
                  <a:gd name="connsiteX1" fmla="*/ 95250 w 3152217"/>
                  <a:gd name="connsiteY1" fmla="*/ 247650 h 2256098"/>
                  <a:gd name="connsiteX2" fmla="*/ 1352550 w 3152217"/>
                  <a:gd name="connsiteY2" fmla="*/ 123825 h 2256098"/>
                  <a:gd name="connsiteX3" fmla="*/ 2314575 w 3152217"/>
                  <a:gd name="connsiteY3" fmla="*/ 323850 h 2256098"/>
                  <a:gd name="connsiteX4" fmla="*/ 2724150 w 3152217"/>
                  <a:gd name="connsiteY4" fmla="*/ 819150 h 2256098"/>
                  <a:gd name="connsiteX5" fmla="*/ 3152217 w 3152217"/>
                  <a:gd name="connsiteY5" fmla="*/ 1255785 h 2256098"/>
                  <a:gd name="connsiteX6" fmla="*/ 3152217 w 3152217"/>
                  <a:gd name="connsiteY6" fmla="*/ 1468002 h 2256098"/>
                  <a:gd name="connsiteX7" fmla="*/ 2940000 w 3152217"/>
                  <a:gd name="connsiteY7" fmla="*/ 1468002 h 2256098"/>
                  <a:gd name="connsiteX8" fmla="*/ 2539107 w 3152217"/>
                  <a:gd name="connsiteY8" fmla="*/ 1067108 h 2256098"/>
                  <a:gd name="connsiteX9" fmla="*/ 2474399 w 3152217"/>
                  <a:gd name="connsiteY9" fmla="*/ 1153817 h 2256098"/>
                  <a:gd name="connsiteX10" fmla="*/ 2907621 w 3152217"/>
                  <a:gd name="connsiteY10" fmla="*/ 1587040 h 2256098"/>
                  <a:gd name="connsiteX11" fmla="*/ 2907621 w 3152217"/>
                  <a:gd name="connsiteY11" fmla="*/ 1799257 h 2256098"/>
                  <a:gd name="connsiteX12" fmla="*/ 2695404 w 3152217"/>
                  <a:gd name="connsiteY12" fmla="*/ 1799257 h 2256098"/>
                  <a:gd name="connsiteX13" fmla="*/ 2293017 w 3152217"/>
                  <a:gd name="connsiteY13" fmla="*/ 1396869 h 2256098"/>
                  <a:gd name="connsiteX14" fmla="*/ 2228234 w 3152217"/>
                  <a:gd name="connsiteY14" fmla="*/ 1483678 h 2256098"/>
                  <a:gd name="connsiteX15" fmla="*/ 2648161 w 3152217"/>
                  <a:gd name="connsiteY15" fmla="*/ 1903605 h 2256098"/>
                  <a:gd name="connsiteX16" fmla="*/ 2648161 w 3152217"/>
                  <a:gd name="connsiteY16" fmla="*/ 2115822 h 2256098"/>
                  <a:gd name="connsiteX17" fmla="*/ 2435944 w 3152217"/>
                  <a:gd name="connsiteY17" fmla="*/ 2115822 h 2256098"/>
                  <a:gd name="connsiteX18" fmla="*/ 2046853 w 3152217"/>
                  <a:gd name="connsiteY18" fmla="*/ 1726729 h 2256098"/>
                  <a:gd name="connsiteX19" fmla="*/ 1987859 w 3152217"/>
                  <a:gd name="connsiteY19" fmla="*/ 1812979 h 2256098"/>
                  <a:gd name="connsiteX20" fmla="*/ 2218760 w 3152217"/>
                  <a:gd name="connsiteY20" fmla="*/ 2043881 h 2256098"/>
                  <a:gd name="connsiteX21" fmla="*/ 2218760 w 3152217"/>
                  <a:gd name="connsiteY21" fmla="*/ 2256098 h 2256098"/>
                  <a:gd name="connsiteX22" fmla="*/ 2006543 w 3152217"/>
                  <a:gd name="connsiteY22" fmla="*/ 2256098 h 2256098"/>
                  <a:gd name="connsiteX23" fmla="*/ 1798691 w 3152217"/>
                  <a:gd name="connsiteY23" fmla="*/ 2048244 h 2256098"/>
                  <a:gd name="connsiteX24" fmla="*/ 1775643 w 3152217"/>
                  <a:gd name="connsiteY24" fmla="*/ 2025196 h 2256098"/>
                  <a:gd name="connsiteX25" fmla="*/ 1842458 w 3152217"/>
                  <a:gd name="connsiteY25" fmla="*/ 1935940 h 2256098"/>
                  <a:gd name="connsiteX26" fmla="*/ 1533525 w 3152217"/>
                  <a:gd name="connsiteY26" fmla="*/ 1524000 h 2256098"/>
                  <a:gd name="connsiteX27" fmla="*/ 1219200 w 3152217"/>
                  <a:gd name="connsiteY27" fmla="*/ 1219200 h 2256098"/>
                  <a:gd name="connsiteX28" fmla="*/ 571500 w 3152217"/>
                  <a:gd name="connsiteY28" fmla="*/ 1333500 h 2256098"/>
                  <a:gd name="connsiteX29" fmla="*/ 0 w 3152217"/>
                  <a:gd name="connsiteY29" fmla="*/ 1304925 h 2256098"/>
                  <a:gd name="connsiteX30" fmla="*/ 9525 w 3152217"/>
                  <a:gd name="connsiteY30" fmla="*/ 66675 h 2256098"/>
                  <a:gd name="connsiteX31" fmla="*/ 361950 w 3152217"/>
                  <a:gd name="connsiteY31" fmla="*/ 0 h 2256098"/>
                  <a:gd name="connsiteX0" fmla="*/ 361950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61950 w 3152217"/>
                  <a:gd name="connsiteY31" fmla="*/ 9525 h 2265623"/>
                  <a:gd name="connsiteX0" fmla="*/ 40957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409575 w 3152217"/>
                  <a:gd name="connsiteY31" fmla="*/ 9525 h 2265623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390525 w 3152217"/>
                  <a:gd name="connsiteY0" fmla="*/ 24506 h 2280604"/>
                  <a:gd name="connsiteX1" fmla="*/ 95250 w 3152217"/>
                  <a:gd name="connsiteY1" fmla="*/ 272156 h 2280604"/>
                  <a:gd name="connsiteX2" fmla="*/ 1352550 w 3152217"/>
                  <a:gd name="connsiteY2" fmla="*/ 148331 h 2280604"/>
                  <a:gd name="connsiteX3" fmla="*/ 2314575 w 3152217"/>
                  <a:gd name="connsiteY3" fmla="*/ 348356 h 2280604"/>
                  <a:gd name="connsiteX4" fmla="*/ 2724150 w 3152217"/>
                  <a:gd name="connsiteY4" fmla="*/ 843656 h 2280604"/>
                  <a:gd name="connsiteX5" fmla="*/ 3152217 w 3152217"/>
                  <a:gd name="connsiteY5" fmla="*/ 1280291 h 2280604"/>
                  <a:gd name="connsiteX6" fmla="*/ 3152217 w 3152217"/>
                  <a:gd name="connsiteY6" fmla="*/ 1492508 h 2280604"/>
                  <a:gd name="connsiteX7" fmla="*/ 2940000 w 3152217"/>
                  <a:gd name="connsiteY7" fmla="*/ 1492508 h 2280604"/>
                  <a:gd name="connsiteX8" fmla="*/ 2539107 w 3152217"/>
                  <a:gd name="connsiteY8" fmla="*/ 1091614 h 2280604"/>
                  <a:gd name="connsiteX9" fmla="*/ 2474399 w 3152217"/>
                  <a:gd name="connsiteY9" fmla="*/ 1178323 h 2280604"/>
                  <a:gd name="connsiteX10" fmla="*/ 2907621 w 3152217"/>
                  <a:gd name="connsiteY10" fmla="*/ 1611546 h 2280604"/>
                  <a:gd name="connsiteX11" fmla="*/ 2907621 w 3152217"/>
                  <a:gd name="connsiteY11" fmla="*/ 1823763 h 2280604"/>
                  <a:gd name="connsiteX12" fmla="*/ 2695404 w 3152217"/>
                  <a:gd name="connsiteY12" fmla="*/ 1823763 h 2280604"/>
                  <a:gd name="connsiteX13" fmla="*/ 2293017 w 3152217"/>
                  <a:gd name="connsiteY13" fmla="*/ 1421375 h 2280604"/>
                  <a:gd name="connsiteX14" fmla="*/ 2228234 w 3152217"/>
                  <a:gd name="connsiteY14" fmla="*/ 1508184 h 2280604"/>
                  <a:gd name="connsiteX15" fmla="*/ 2648161 w 3152217"/>
                  <a:gd name="connsiteY15" fmla="*/ 1928111 h 2280604"/>
                  <a:gd name="connsiteX16" fmla="*/ 2648161 w 3152217"/>
                  <a:gd name="connsiteY16" fmla="*/ 2140328 h 2280604"/>
                  <a:gd name="connsiteX17" fmla="*/ 2435944 w 3152217"/>
                  <a:gd name="connsiteY17" fmla="*/ 2140328 h 2280604"/>
                  <a:gd name="connsiteX18" fmla="*/ 2046853 w 3152217"/>
                  <a:gd name="connsiteY18" fmla="*/ 1751235 h 2280604"/>
                  <a:gd name="connsiteX19" fmla="*/ 1987859 w 3152217"/>
                  <a:gd name="connsiteY19" fmla="*/ 1837485 h 2280604"/>
                  <a:gd name="connsiteX20" fmla="*/ 2218760 w 3152217"/>
                  <a:gd name="connsiteY20" fmla="*/ 2068387 h 2280604"/>
                  <a:gd name="connsiteX21" fmla="*/ 2218760 w 3152217"/>
                  <a:gd name="connsiteY21" fmla="*/ 2280604 h 2280604"/>
                  <a:gd name="connsiteX22" fmla="*/ 2006543 w 3152217"/>
                  <a:gd name="connsiteY22" fmla="*/ 2280604 h 2280604"/>
                  <a:gd name="connsiteX23" fmla="*/ 1798691 w 3152217"/>
                  <a:gd name="connsiteY23" fmla="*/ 2072750 h 2280604"/>
                  <a:gd name="connsiteX24" fmla="*/ 1775643 w 3152217"/>
                  <a:gd name="connsiteY24" fmla="*/ 2049702 h 2280604"/>
                  <a:gd name="connsiteX25" fmla="*/ 1842458 w 3152217"/>
                  <a:gd name="connsiteY25" fmla="*/ 1960446 h 2280604"/>
                  <a:gd name="connsiteX26" fmla="*/ 1533525 w 3152217"/>
                  <a:gd name="connsiteY26" fmla="*/ 1548506 h 2280604"/>
                  <a:gd name="connsiteX27" fmla="*/ 1219200 w 3152217"/>
                  <a:gd name="connsiteY27" fmla="*/ 1243706 h 2280604"/>
                  <a:gd name="connsiteX28" fmla="*/ 571500 w 3152217"/>
                  <a:gd name="connsiteY28" fmla="*/ 1358006 h 2280604"/>
                  <a:gd name="connsiteX29" fmla="*/ 0 w 3152217"/>
                  <a:gd name="connsiteY29" fmla="*/ 1329431 h 2280604"/>
                  <a:gd name="connsiteX30" fmla="*/ 0 w 3152217"/>
                  <a:gd name="connsiteY30" fmla="*/ 14981 h 2280604"/>
                  <a:gd name="connsiteX31" fmla="*/ 390525 w 3152217"/>
                  <a:gd name="connsiteY31" fmla="*/ 24506 h 2280604"/>
                  <a:gd name="connsiteX0" fmla="*/ 390525 w 3152217"/>
                  <a:gd name="connsiteY0" fmla="*/ 33386 h 2289484"/>
                  <a:gd name="connsiteX1" fmla="*/ 95250 w 3152217"/>
                  <a:gd name="connsiteY1" fmla="*/ 281036 h 2289484"/>
                  <a:gd name="connsiteX2" fmla="*/ 1352550 w 3152217"/>
                  <a:gd name="connsiteY2" fmla="*/ 157211 h 2289484"/>
                  <a:gd name="connsiteX3" fmla="*/ 2314575 w 3152217"/>
                  <a:gd name="connsiteY3" fmla="*/ 357236 h 2289484"/>
                  <a:gd name="connsiteX4" fmla="*/ 2724150 w 3152217"/>
                  <a:gd name="connsiteY4" fmla="*/ 852536 h 2289484"/>
                  <a:gd name="connsiteX5" fmla="*/ 3152217 w 3152217"/>
                  <a:gd name="connsiteY5" fmla="*/ 1289171 h 2289484"/>
                  <a:gd name="connsiteX6" fmla="*/ 3152217 w 3152217"/>
                  <a:gd name="connsiteY6" fmla="*/ 1501388 h 2289484"/>
                  <a:gd name="connsiteX7" fmla="*/ 2940000 w 3152217"/>
                  <a:gd name="connsiteY7" fmla="*/ 1501388 h 2289484"/>
                  <a:gd name="connsiteX8" fmla="*/ 2539107 w 3152217"/>
                  <a:gd name="connsiteY8" fmla="*/ 1100494 h 2289484"/>
                  <a:gd name="connsiteX9" fmla="*/ 2474399 w 3152217"/>
                  <a:gd name="connsiteY9" fmla="*/ 1187203 h 2289484"/>
                  <a:gd name="connsiteX10" fmla="*/ 2907621 w 3152217"/>
                  <a:gd name="connsiteY10" fmla="*/ 1620426 h 2289484"/>
                  <a:gd name="connsiteX11" fmla="*/ 2907621 w 3152217"/>
                  <a:gd name="connsiteY11" fmla="*/ 1832643 h 2289484"/>
                  <a:gd name="connsiteX12" fmla="*/ 2695404 w 3152217"/>
                  <a:gd name="connsiteY12" fmla="*/ 1832643 h 2289484"/>
                  <a:gd name="connsiteX13" fmla="*/ 2293017 w 3152217"/>
                  <a:gd name="connsiteY13" fmla="*/ 1430255 h 2289484"/>
                  <a:gd name="connsiteX14" fmla="*/ 2228234 w 3152217"/>
                  <a:gd name="connsiteY14" fmla="*/ 1517064 h 2289484"/>
                  <a:gd name="connsiteX15" fmla="*/ 2648161 w 3152217"/>
                  <a:gd name="connsiteY15" fmla="*/ 1936991 h 2289484"/>
                  <a:gd name="connsiteX16" fmla="*/ 2648161 w 3152217"/>
                  <a:gd name="connsiteY16" fmla="*/ 2149208 h 2289484"/>
                  <a:gd name="connsiteX17" fmla="*/ 2435944 w 3152217"/>
                  <a:gd name="connsiteY17" fmla="*/ 2149208 h 2289484"/>
                  <a:gd name="connsiteX18" fmla="*/ 2046853 w 3152217"/>
                  <a:gd name="connsiteY18" fmla="*/ 1760115 h 2289484"/>
                  <a:gd name="connsiteX19" fmla="*/ 1987859 w 3152217"/>
                  <a:gd name="connsiteY19" fmla="*/ 1846365 h 2289484"/>
                  <a:gd name="connsiteX20" fmla="*/ 2218760 w 3152217"/>
                  <a:gd name="connsiteY20" fmla="*/ 2077267 h 2289484"/>
                  <a:gd name="connsiteX21" fmla="*/ 2218760 w 3152217"/>
                  <a:gd name="connsiteY21" fmla="*/ 2289484 h 2289484"/>
                  <a:gd name="connsiteX22" fmla="*/ 2006543 w 3152217"/>
                  <a:gd name="connsiteY22" fmla="*/ 2289484 h 2289484"/>
                  <a:gd name="connsiteX23" fmla="*/ 1798691 w 3152217"/>
                  <a:gd name="connsiteY23" fmla="*/ 2081630 h 2289484"/>
                  <a:gd name="connsiteX24" fmla="*/ 1775643 w 3152217"/>
                  <a:gd name="connsiteY24" fmla="*/ 2058582 h 2289484"/>
                  <a:gd name="connsiteX25" fmla="*/ 1842458 w 3152217"/>
                  <a:gd name="connsiteY25" fmla="*/ 1969326 h 2289484"/>
                  <a:gd name="connsiteX26" fmla="*/ 1533525 w 3152217"/>
                  <a:gd name="connsiteY26" fmla="*/ 1557386 h 2289484"/>
                  <a:gd name="connsiteX27" fmla="*/ 1219200 w 3152217"/>
                  <a:gd name="connsiteY27" fmla="*/ 1252586 h 2289484"/>
                  <a:gd name="connsiteX28" fmla="*/ 571500 w 3152217"/>
                  <a:gd name="connsiteY28" fmla="*/ 1366886 h 2289484"/>
                  <a:gd name="connsiteX29" fmla="*/ 0 w 3152217"/>
                  <a:gd name="connsiteY29" fmla="*/ 1338311 h 2289484"/>
                  <a:gd name="connsiteX30" fmla="*/ 0 w 3152217"/>
                  <a:gd name="connsiteY30" fmla="*/ 23861 h 2289484"/>
                  <a:gd name="connsiteX31" fmla="*/ 390525 w 3152217"/>
                  <a:gd name="connsiteY31" fmla="*/ 33386 h 2289484"/>
                  <a:gd name="connsiteX0" fmla="*/ 390525 w 3152217"/>
                  <a:gd name="connsiteY0" fmla="*/ 24507 h 2280605"/>
                  <a:gd name="connsiteX1" fmla="*/ 95250 w 3152217"/>
                  <a:gd name="connsiteY1" fmla="*/ 272157 h 2280605"/>
                  <a:gd name="connsiteX2" fmla="*/ 1352550 w 3152217"/>
                  <a:gd name="connsiteY2" fmla="*/ 148332 h 2280605"/>
                  <a:gd name="connsiteX3" fmla="*/ 2314575 w 3152217"/>
                  <a:gd name="connsiteY3" fmla="*/ 348357 h 2280605"/>
                  <a:gd name="connsiteX4" fmla="*/ 2724150 w 3152217"/>
                  <a:gd name="connsiteY4" fmla="*/ 843657 h 2280605"/>
                  <a:gd name="connsiteX5" fmla="*/ 3152217 w 3152217"/>
                  <a:gd name="connsiteY5" fmla="*/ 1280292 h 2280605"/>
                  <a:gd name="connsiteX6" fmla="*/ 3152217 w 3152217"/>
                  <a:gd name="connsiteY6" fmla="*/ 1492509 h 2280605"/>
                  <a:gd name="connsiteX7" fmla="*/ 2940000 w 3152217"/>
                  <a:gd name="connsiteY7" fmla="*/ 1492509 h 2280605"/>
                  <a:gd name="connsiteX8" fmla="*/ 2539107 w 3152217"/>
                  <a:gd name="connsiteY8" fmla="*/ 1091615 h 2280605"/>
                  <a:gd name="connsiteX9" fmla="*/ 2474399 w 3152217"/>
                  <a:gd name="connsiteY9" fmla="*/ 1178324 h 2280605"/>
                  <a:gd name="connsiteX10" fmla="*/ 2907621 w 3152217"/>
                  <a:gd name="connsiteY10" fmla="*/ 1611547 h 2280605"/>
                  <a:gd name="connsiteX11" fmla="*/ 2907621 w 3152217"/>
                  <a:gd name="connsiteY11" fmla="*/ 1823764 h 2280605"/>
                  <a:gd name="connsiteX12" fmla="*/ 2695404 w 3152217"/>
                  <a:gd name="connsiteY12" fmla="*/ 1823764 h 2280605"/>
                  <a:gd name="connsiteX13" fmla="*/ 2293017 w 3152217"/>
                  <a:gd name="connsiteY13" fmla="*/ 1421376 h 2280605"/>
                  <a:gd name="connsiteX14" fmla="*/ 2228234 w 3152217"/>
                  <a:gd name="connsiteY14" fmla="*/ 1508185 h 2280605"/>
                  <a:gd name="connsiteX15" fmla="*/ 2648161 w 3152217"/>
                  <a:gd name="connsiteY15" fmla="*/ 1928112 h 2280605"/>
                  <a:gd name="connsiteX16" fmla="*/ 2648161 w 3152217"/>
                  <a:gd name="connsiteY16" fmla="*/ 2140329 h 2280605"/>
                  <a:gd name="connsiteX17" fmla="*/ 2435944 w 3152217"/>
                  <a:gd name="connsiteY17" fmla="*/ 2140329 h 2280605"/>
                  <a:gd name="connsiteX18" fmla="*/ 2046853 w 3152217"/>
                  <a:gd name="connsiteY18" fmla="*/ 1751236 h 2280605"/>
                  <a:gd name="connsiteX19" fmla="*/ 1987859 w 3152217"/>
                  <a:gd name="connsiteY19" fmla="*/ 1837486 h 2280605"/>
                  <a:gd name="connsiteX20" fmla="*/ 2218760 w 3152217"/>
                  <a:gd name="connsiteY20" fmla="*/ 2068388 h 2280605"/>
                  <a:gd name="connsiteX21" fmla="*/ 2218760 w 3152217"/>
                  <a:gd name="connsiteY21" fmla="*/ 2280605 h 2280605"/>
                  <a:gd name="connsiteX22" fmla="*/ 2006543 w 3152217"/>
                  <a:gd name="connsiteY22" fmla="*/ 2280605 h 2280605"/>
                  <a:gd name="connsiteX23" fmla="*/ 1798691 w 3152217"/>
                  <a:gd name="connsiteY23" fmla="*/ 2072751 h 2280605"/>
                  <a:gd name="connsiteX24" fmla="*/ 1775643 w 3152217"/>
                  <a:gd name="connsiteY24" fmla="*/ 2049703 h 2280605"/>
                  <a:gd name="connsiteX25" fmla="*/ 1842458 w 3152217"/>
                  <a:gd name="connsiteY25" fmla="*/ 1960447 h 2280605"/>
                  <a:gd name="connsiteX26" fmla="*/ 1533525 w 3152217"/>
                  <a:gd name="connsiteY26" fmla="*/ 1548507 h 2280605"/>
                  <a:gd name="connsiteX27" fmla="*/ 1219200 w 3152217"/>
                  <a:gd name="connsiteY27" fmla="*/ 1243707 h 2280605"/>
                  <a:gd name="connsiteX28" fmla="*/ 571500 w 3152217"/>
                  <a:gd name="connsiteY28" fmla="*/ 1358007 h 2280605"/>
                  <a:gd name="connsiteX29" fmla="*/ 0 w 3152217"/>
                  <a:gd name="connsiteY29" fmla="*/ 1329432 h 2280605"/>
                  <a:gd name="connsiteX30" fmla="*/ 0 w 3152217"/>
                  <a:gd name="connsiteY30" fmla="*/ 14982 h 2280605"/>
                  <a:gd name="connsiteX31" fmla="*/ 390525 w 3152217"/>
                  <a:gd name="connsiteY31" fmla="*/ 24507 h 2280605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390525 w 3152217"/>
                  <a:gd name="connsiteY0" fmla="*/ 9525 h 2265623"/>
                  <a:gd name="connsiteX1" fmla="*/ 95250 w 3152217"/>
                  <a:gd name="connsiteY1" fmla="*/ 257175 h 2265623"/>
                  <a:gd name="connsiteX2" fmla="*/ 1352550 w 3152217"/>
                  <a:gd name="connsiteY2" fmla="*/ 133350 h 2265623"/>
                  <a:gd name="connsiteX3" fmla="*/ 2314575 w 3152217"/>
                  <a:gd name="connsiteY3" fmla="*/ 333375 h 2265623"/>
                  <a:gd name="connsiteX4" fmla="*/ 2724150 w 3152217"/>
                  <a:gd name="connsiteY4" fmla="*/ 828675 h 2265623"/>
                  <a:gd name="connsiteX5" fmla="*/ 3152217 w 3152217"/>
                  <a:gd name="connsiteY5" fmla="*/ 1265310 h 2265623"/>
                  <a:gd name="connsiteX6" fmla="*/ 3152217 w 3152217"/>
                  <a:gd name="connsiteY6" fmla="*/ 1477527 h 2265623"/>
                  <a:gd name="connsiteX7" fmla="*/ 2940000 w 3152217"/>
                  <a:gd name="connsiteY7" fmla="*/ 1477527 h 2265623"/>
                  <a:gd name="connsiteX8" fmla="*/ 2539107 w 3152217"/>
                  <a:gd name="connsiteY8" fmla="*/ 1076633 h 2265623"/>
                  <a:gd name="connsiteX9" fmla="*/ 2474399 w 3152217"/>
                  <a:gd name="connsiteY9" fmla="*/ 1163342 h 2265623"/>
                  <a:gd name="connsiteX10" fmla="*/ 2907621 w 3152217"/>
                  <a:gd name="connsiteY10" fmla="*/ 1596565 h 2265623"/>
                  <a:gd name="connsiteX11" fmla="*/ 2907621 w 3152217"/>
                  <a:gd name="connsiteY11" fmla="*/ 1808782 h 2265623"/>
                  <a:gd name="connsiteX12" fmla="*/ 2695404 w 3152217"/>
                  <a:gd name="connsiteY12" fmla="*/ 1808782 h 2265623"/>
                  <a:gd name="connsiteX13" fmla="*/ 2293017 w 3152217"/>
                  <a:gd name="connsiteY13" fmla="*/ 1406394 h 2265623"/>
                  <a:gd name="connsiteX14" fmla="*/ 2228234 w 3152217"/>
                  <a:gd name="connsiteY14" fmla="*/ 1493203 h 2265623"/>
                  <a:gd name="connsiteX15" fmla="*/ 2648161 w 3152217"/>
                  <a:gd name="connsiteY15" fmla="*/ 1913130 h 2265623"/>
                  <a:gd name="connsiteX16" fmla="*/ 2648161 w 3152217"/>
                  <a:gd name="connsiteY16" fmla="*/ 2125347 h 2265623"/>
                  <a:gd name="connsiteX17" fmla="*/ 2435944 w 3152217"/>
                  <a:gd name="connsiteY17" fmla="*/ 2125347 h 2265623"/>
                  <a:gd name="connsiteX18" fmla="*/ 2046853 w 3152217"/>
                  <a:gd name="connsiteY18" fmla="*/ 1736254 h 2265623"/>
                  <a:gd name="connsiteX19" fmla="*/ 1987859 w 3152217"/>
                  <a:gd name="connsiteY19" fmla="*/ 1822504 h 2265623"/>
                  <a:gd name="connsiteX20" fmla="*/ 2218760 w 3152217"/>
                  <a:gd name="connsiteY20" fmla="*/ 2053406 h 2265623"/>
                  <a:gd name="connsiteX21" fmla="*/ 2218760 w 3152217"/>
                  <a:gd name="connsiteY21" fmla="*/ 2265623 h 2265623"/>
                  <a:gd name="connsiteX22" fmla="*/ 2006543 w 3152217"/>
                  <a:gd name="connsiteY22" fmla="*/ 2265623 h 2265623"/>
                  <a:gd name="connsiteX23" fmla="*/ 1798691 w 3152217"/>
                  <a:gd name="connsiteY23" fmla="*/ 2057769 h 2265623"/>
                  <a:gd name="connsiteX24" fmla="*/ 1775643 w 3152217"/>
                  <a:gd name="connsiteY24" fmla="*/ 2034721 h 2265623"/>
                  <a:gd name="connsiteX25" fmla="*/ 1842458 w 3152217"/>
                  <a:gd name="connsiteY25" fmla="*/ 1945465 h 2265623"/>
                  <a:gd name="connsiteX26" fmla="*/ 1533525 w 3152217"/>
                  <a:gd name="connsiteY26" fmla="*/ 1533525 h 2265623"/>
                  <a:gd name="connsiteX27" fmla="*/ 1219200 w 3152217"/>
                  <a:gd name="connsiteY27" fmla="*/ 1228725 h 2265623"/>
                  <a:gd name="connsiteX28" fmla="*/ 571500 w 3152217"/>
                  <a:gd name="connsiteY28" fmla="*/ 1343025 h 2265623"/>
                  <a:gd name="connsiteX29" fmla="*/ 0 w 3152217"/>
                  <a:gd name="connsiteY29" fmla="*/ 1314450 h 2265623"/>
                  <a:gd name="connsiteX30" fmla="*/ 0 w 3152217"/>
                  <a:gd name="connsiteY30" fmla="*/ 0 h 2265623"/>
                  <a:gd name="connsiteX31" fmla="*/ 390525 w 3152217"/>
                  <a:gd name="connsiteY31" fmla="*/ 9525 h 2265623"/>
                  <a:gd name="connsiteX0" fmla="*/ 400050 w 3152217"/>
                  <a:gd name="connsiteY0" fmla="*/ 0 h 2284673"/>
                  <a:gd name="connsiteX1" fmla="*/ 95250 w 3152217"/>
                  <a:gd name="connsiteY1" fmla="*/ 276225 h 2284673"/>
                  <a:gd name="connsiteX2" fmla="*/ 1352550 w 3152217"/>
                  <a:gd name="connsiteY2" fmla="*/ 152400 h 2284673"/>
                  <a:gd name="connsiteX3" fmla="*/ 2314575 w 3152217"/>
                  <a:gd name="connsiteY3" fmla="*/ 352425 h 2284673"/>
                  <a:gd name="connsiteX4" fmla="*/ 2724150 w 3152217"/>
                  <a:gd name="connsiteY4" fmla="*/ 847725 h 2284673"/>
                  <a:gd name="connsiteX5" fmla="*/ 3152217 w 3152217"/>
                  <a:gd name="connsiteY5" fmla="*/ 1284360 h 2284673"/>
                  <a:gd name="connsiteX6" fmla="*/ 3152217 w 3152217"/>
                  <a:gd name="connsiteY6" fmla="*/ 1496577 h 2284673"/>
                  <a:gd name="connsiteX7" fmla="*/ 2940000 w 3152217"/>
                  <a:gd name="connsiteY7" fmla="*/ 1496577 h 2284673"/>
                  <a:gd name="connsiteX8" fmla="*/ 2539107 w 3152217"/>
                  <a:gd name="connsiteY8" fmla="*/ 1095683 h 2284673"/>
                  <a:gd name="connsiteX9" fmla="*/ 2474399 w 3152217"/>
                  <a:gd name="connsiteY9" fmla="*/ 1182392 h 2284673"/>
                  <a:gd name="connsiteX10" fmla="*/ 2907621 w 3152217"/>
                  <a:gd name="connsiteY10" fmla="*/ 1615615 h 2284673"/>
                  <a:gd name="connsiteX11" fmla="*/ 2907621 w 3152217"/>
                  <a:gd name="connsiteY11" fmla="*/ 1827832 h 2284673"/>
                  <a:gd name="connsiteX12" fmla="*/ 2695404 w 3152217"/>
                  <a:gd name="connsiteY12" fmla="*/ 1827832 h 2284673"/>
                  <a:gd name="connsiteX13" fmla="*/ 2293017 w 3152217"/>
                  <a:gd name="connsiteY13" fmla="*/ 1425444 h 2284673"/>
                  <a:gd name="connsiteX14" fmla="*/ 2228234 w 3152217"/>
                  <a:gd name="connsiteY14" fmla="*/ 1512253 h 2284673"/>
                  <a:gd name="connsiteX15" fmla="*/ 2648161 w 3152217"/>
                  <a:gd name="connsiteY15" fmla="*/ 1932180 h 2284673"/>
                  <a:gd name="connsiteX16" fmla="*/ 2648161 w 3152217"/>
                  <a:gd name="connsiteY16" fmla="*/ 2144397 h 2284673"/>
                  <a:gd name="connsiteX17" fmla="*/ 2435944 w 3152217"/>
                  <a:gd name="connsiteY17" fmla="*/ 2144397 h 2284673"/>
                  <a:gd name="connsiteX18" fmla="*/ 2046853 w 3152217"/>
                  <a:gd name="connsiteY18" fmla="*/ 1755304 h 2284673"/>
                  <a:gd name="connsiteX19" fmla="*/ 1987859 w 3152217"/>
                  <a:gd name="connsiteY19" fmla="*/ 1841554 h 2284673"/>
                  <a:gd name="connsiteX20" fmla="*/ 2218760 w 3152217"/>
                  <a:gd name="connsiteY20" fmla="*/ 2072456 h 2284673"/>
                  <a:gd name="connsiteX21" fmla="*/ 2218760 w 3152217"/>
                  <a:gd name="connsiteY21" fmla="*/ 2284673 h 2284673"/>
                  <a:gd name="connsiteX22" fmla="*/ 2006543 w 3152217"/>
                  <a:gd name="connsiteY22" fmla="*/ 2284673 h 2284673"/>
                  <a:gd name="connsiteX23" fmla="*/ 1798691 w 3152217"/>
                  <a:gd name="connsiteY23" fmla="*/ 2076819 h 2284673"/>
                  <a:gd name="connsiteX24" fmla="*/ 1775643 w 3152217"/>
                  <a:gd name="connsiteY24" fmla="*/ 2053771 h 2284673"/>
                  <a:gd name="connsiteX25" fmla="*/ 1842458 w 3152217"/>
                  <a:gd name="connsiteY25" fmla="*/ 1964515 h 2284673"/>
                  <a:gd name="connsiteX26" fmla="*/ 1533525 w 3152217"/>
                  <a:gd name="connsiteY26" fmla="*/ 1552575 h 2284673"/>
                  <a:gd name="connsiteX27" fmla="*/ 1219200 w 3152217"/>
                  <a:gd name="connsiteY27" fmla="*/ 1247775 h 2284673"/>
                  <a:gd name="connsiteX28" fmla="*/ 571500 w 3152217"/>
                  <a:gd name="connsiteY28" fmla="*/ 1362075 h 2284673"/>
                  <a:gd name="connsiteX29" fmla="*/ 0 w 3152217"/>
                  <a:gd name="connsiteY29" fmla="*/ 1333500 h 2284673"/>
                  <a:gd name="connsiteX30" fmla="*/ 0 w 3152217"/>
                  <a:gd name="connsiteY30" fmla="*/ 19050 h 2284673"/>
                  <a:gd name="connsiteX31" fmla="*/ 400050 w 3152217"/>
                  <a:gd name="connsiteY31" fmla="*/ 0 h 2284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152217" h="2284673">
                    <a:moveTo>
                      <a:pt x="400050" y="0"/>
                    </a:moveTo>
                    <a:lnTo>
                      <a:pt x="95250" y="276225"/>
                    </a:lnTo>
                    <a:cubicBezTo>
                      <a:pt x="349250" y="777875"/>
                      <a:pt x="831850" y="460375"/>
                      <a:pt x="1352550" y="152400"/>
                    </a:cubicBezTo>
                    <a:cubicBezTo>
                      <a:pt x="1641475" y="288925"/>
                      <a:pt x="1968500" y="301625"/>
                      <a:pt x="2314575" y="352425"/>
                    </a:cubicBezTo>
                    <a:cubicBezTo>
                      <a:pt x="2451100" y="603250"/>
                      <a:pt x="2587625" y="682625"/>
                      <a:pt x="2724150" y="847725"/>
                    </a:cubicBezTo>
                    <a:lnTo>
                      <a:pt x="3152217" y="1284360"/>
                    </a:lnTo>
                    <a:cubicBezTo>
                      <a:pt x="3210819" y="1342962"/>
                      <a:pt x="3210819" y="1437975"/>
                      <a:pt x="3152217" y="1496577"/>
                    </a:cubicBezTo>
                    <a:cubicBezTo>
                      <a:pt x="3093615" y="1555179"/>
                      <a:pt x="2998602" y="1555179"/>
                      <a:pt x="2940000" y="1496577"/>
                    </a:cubicBezTo>
                    <a:lnTo>
                      <a:pt x="2539107" y="1095683"/>
                    </a:lnTo>
                    <a:lnTo>
                      <a:pt x="2474399" y="1182392"/>
                    </a:lnTo>
                    <a:lnTo>
                      <a:pt x="2907621" y="1615615"/>
                    </a:lnTo>
                    <a:cubicBezTo>
                      <a:pt x="2966223" y="1674217"/>
                      <a:pt x="2966223" y="1769230"/>
                      <a:pt x="2907621" y="1827832"/>
                    </a:cubicBezTo>
                    <a:cubicBezTo>
                      <a:pt x="2849019" y="1886434"/>
                      <a:pt x="2754006" y="1886434"/>
                      <a:pt x="2695404" y="1827832"/>
                    </a:cubicBezTo>
                    <a:lnTo>
                      <a:pt x="2293017" y="1425444"/>
                    </a:lnTo>
                    <a:lnTo>
                      <a:pt x="2228234" y="1512253"/>
                    </a:lnTo>
                    <a:lnTo>
                      <a:pt x="2648161" y="1932180"/>
                    </a:lnTo>
                    <a:cubicBezTo>
                      <a:pt x="2706763" y="1990782"/>
                      <a:pt x="2706763" y="2085795"/>
                      <a:pt x="2648161" y="2144397"/>
                    </a:cubicBezTo>
                    <a:cubicBezTo>
                      <a:pt x="2589559" y="2202999"/>
                      <a:pt x="2494546" y="2202999"/>
                      <a:pt x="2435944" y="2144397"/>
                    </a:cubicBezTo>
                    <a:lnTo>
                      <a:pt x="2046853" y="1755304"/>
                    </a:lnTo>
                    <a:lnTo>
                      <a:pt x="1987859" y="1841554"/>
                    </a:lnTo>
                    <a:lnTo>
                      <a:pt x="2218760" y="2072456"/>
                    </a:lnTo>
                    <a:cubicBezTo>
                      <a:pt x="2277362" y="2131058"/>
                      <a:pt x="2277362" y="2226071"/>
                      <a:pt x="2218760" y="2284673"/>
                    </a:cubicBezTo>
                    <a:cubicBezTo>
                      <a:pt x="2160158" y="2343275"/>
                      <a:pt x="2065146" y="2343275"/>
                      <a:pt x="2006543" y="2284673"/>
                    </a:cubicBezTo>
                    <a:lnTo>
                      <a:pt x="1798691" y="2076819"/>
                    </a:lnTo>
                    <a:lnTo>
                      <a:pt x="1775643" y="2053771"/>
                    </a:lnTo>
                    <a:lnTo>
                      <a:pt x="1842458" y="1964515"/>
                    </a:lnTo>
                    <a:cubicBezTo>
                      <a:pt x="2026677" y="1607442"/>
                      <a:pt x="1697608" y="1472750"/>
                      <a:pt x="1533525" y="1552575"/>
                    </a:cubicBezTo>
                    <a:cubicBezTo>
                      <a:pt x="1555750" y="1323975"/>
                      <a:pt x="1380229" y="1237081"/>
                      <a:pt x="1219200" y="1247775"/>
                    </a:cubicBezTo>
                    <a:cubicBezTo>
                      <a:pt x="1190625" y="958850"/>
                      <a:pt x="838200" y="793750"/>
                      <a:pt x="571500" y="1362075"/>
                    </a:cubicBezTo>
                    <a:cubicBezTo>
                      <a:pt x="504825" y="1114425"/>
                      <a:pt x="276225" y="1066800"/>
                      <a:pt x="0" y="1333500"/>
                    </a:cubicBezTo>
                    <a:lnTo>
                      <a:pt x="0" y="19050"/>
                    </a:lnTo>
                    <a:lnTo>
                      <a:pt x="400050" y="0"/>
                    </a:lnTo>
                    <a:close/>
                  </a:path>
                </a:pathLst>
              </a:custGeom>
              <a:solidFill>
                <a:srgbClr val="FD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22E3C22-7BD3-4626-BC5D-FD9A8D1569C5}"/>
                </a:ext>
              </a:extLst>
            </p:cNvPr>
            <p:cNvSpPr/>
            <p:nvPr/>
          </p:nvSpPr>
          <p:spPr>
            <a:xfrm>
              <a:off x="10086956" y="5003862"/>
              <a:ext cx="96340" cy="771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6108FFD-EA2A-4D98-934D-6CAD0E9B0F25}"/>
                </a:ext>
              </a:extLst>
            </p:cNvPr>
            <p:cNvSpPr/>
            <p:nvPr/>
          </p:nvSpPr>
          <p:spPr>
            <a:xfrm>
              <a:off x="8383679" y="4982819"/>
              <a:ext cx="96340" cy="77111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D8F62D-6C28-4132-BD21-2EE2D34B9BEC}"/>
                </a:ext>
              </a:extLst>
            </p:cNvPr>
            <p:cNvSpPr/>
            <p:nvPr/>
          </p:nvSpPr>
          <p:spPr>
            <a:xfrm>
              <a:off x="10180341" y="4928173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04C69A5-146E-4075-85B6-784572BBCC90}"/>
                </a:ext>
              </a:extLst>
            </p:cNvPr>
            <p:cNvSpPr/>
            <p:nvPr/>
          </p:nvSpPr>
          <p:spPr>
            <a:xfrm>
              <a:off x="8068038" y="4907265"/>
              <a:ext cx="321133" cy="8996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B750F92-E9F0-4B94-B4C9-95528ACF6E00}"/>
                </a:ext>
              </a:extLst>
            </p:cNvPr>
            <p:cNvSpPr/>
            <p:nvPr/>
          </p:nvSpPr>
          <p:spPr>
            <a:xfrm>
              <a:off x="10311671" y="5619661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D1F10C1-1427-4AEC-BF96-5815CF933C35}"/>
                </a:ext>
              </a:extLst>
            </p:cNvPr>
            <p:cNvSpPr/>
            <p:nvPr/>
          </p:nvSpPr>
          <p:spPr>
            <a:xfrm>
              <a:off x="8199369" y="5634387"/>
              <a:ext cx="82745" cy="827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D8FE9462-32EA-4E14-BC46-E32B639FEC7D}"/>
              </a:ext>
            </a:extLst>
          </p:cNvPr>
          <p:cNvGrpSpPr/>
          <p:nvPr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20" name="Rounded Rectangle 5">
              <a:extLst>
                <a:ext uri="{FF2B5EF4-FFF2-40B4-BE49-F238E27FC236}">
                  <a16:creationId xmlns:a16="http://schemas.microsoft.com/office/drawing/2014/main" id="{57A8F972-6EC6-42CA-A62C-9059A9C397F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4801CCF-F96D-4F51-9656-9E16D04C00D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2" name="Group 7">
              <a:extLst>
                <a:ext uri="{FF2B5EF4-FFF2-40B4-BE49-F238E27FC236}">
                  <a16:creationId xmlns:a16="http://schemas.microsoft.com/office/drawing/2014/main" id="{612FE60F-3E02-406D-B891-3901F78E6CE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EC648ACE-0813-4C38-80AE-808E66BE275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4" name="Rounded Rectangle 10">
                <a:extLst>
                  <a:ext uri="{FF2B5EF4-FFF2-40B4-BE49-F238E27FC236}">
                    <a16:creationId xmlns:a16="http://schemas.microsoft.com/office/drawing/2014/main" id="{90A9450A-17DB-4981-B783-4D5746C7741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545AE2-93F8-461E-B41D-EF072C5E3CED}"/>
              </a:ext>
            </a:extLst>
          </p:cNvPr>
          <p:cNvGrpSpPr/>
          <p:nvPr/>
        </p:nvGrpSpPr>
        <p:grpSpPr>
          <a:xfrm>
            <a:off x="1031323" y="2165900"/>
            <a:ext cx="6123410" cy="3364399"/>
            <a:chOff x="-548507" y="477868"/>
            <a:chExt cx="11570449" cy="635717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65C069-937F-42DD-A45A-0B4FC8328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EB453B-0D77-421E-9C4F-F7C4A94A554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2CC218C-E1C4-4D09-A6C4-7E2C1BA3AC7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8679379-61B4-4C66-A648-EF04EE55D00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ABB4DE8-E5E9-4631-BAD3-2A04E776339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E1AD5C-B4B8-4239-BC3B-0F862871858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16E32AA-0B37-4CD7-BCFA-E9F67F88BE0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7E2DD007-9DA2-4B54-ACB3-F8B8E8A6A5D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16AD68-63BF-4FC4-8F30-232B8B66F84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CE6C899D-9C6B-4793-99A4-81BDECB4049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C77BAE9-CAB2-4794-BAC7-057B366BD02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97E096-1588-4228-91A8-D3898CBC0E5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57B044-E5FD-4428-A0D3-A896FA83551C}"/>
              </a:ext>
            </a:extLst>
          </p:cNvPr>
          <p:cNvGrpSpPr/>
          <p:nvPr/>
        </p:nvGrpSpPr>
        <p:grpSpPr>
          <a:xfrm>
            <a:off x="8877568" y="2080527"/>
            <a:ext cx="2469701" cy="3829069"/>
            <a:chOff x="8877568" y="2080527"/>
            <a:chExt cx="4411712" cy="269309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C77AD32-AC77-4C97-81F3-108B5286C381}"/>
                </a:ext>
              </a:extLst>
            </p:cNvPr>
            <p:cNvSpPr/>
            <p:nvPr/>
          </p:nvSpPr>
          <p:spPr>
            <a:xfrm>
              <a:off x="8877568" y="2080527"/>
              <a:ext cx="4383805" cy="267899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FBE940-BE25-4E35-9A78-B338B8B56831}"/>
                </a:ext>
              </a:extLst>
            </p:cNvPr>
            <p:cNvSpPr/>
            <p:nvPr/>
          </p:nvSpPr>
          <p:spPr>
            <a:xfrm>
              <a:off x="10361711" y="2094631"/>
              <a:ext cx="2927569" cy="2678993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CDEF6-9659-41F8-8E98-E43CAFE40AAA}"/>
              </a:ext>
            </a:extLst>
          </p:cNvPr>
          <p:cNvGrpSpPr/>
          <p:nvPr/>
        </p:nvGrpSpPr>
        <p:grpSpPr>
          <a:xfrm>
            <a:off x="10008041" y="4585708"/>
            <a:ext cx="1377485" cy="1377485"/>
            <a:chOff x="683568" y="2000250"/>
            <a:chExt cx="1858067" cy="1858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032918-57FA-4DE6-A6A8-7C61F1D8B412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214CCB4-E379-4492-8A4D-F33F0CE3FB78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37B03-F8DA-45B2-93CB-82D0FBFB9506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6" name="Pie 37">
              <a:extLst>
                <a:ext uri="{FF2B5EF4-FFF2-40B4-BE49-F238E27FC236}">
                  <a16:creationId xmlns:a16="http://schemas.microsoft.com/office/drawing/2014/main" id="{8B6056E3-F9FF-4E2C-82D3-03BACA8CABF1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19058730"/>
                <a:gd name="adj2" fmla="val 16200000"/>
              </a:avLst>
            </a:prstGeom>
            <a:solidFill>
              <a:schemeClr val="accent4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4E165E-D9FC-4082-9B9E-4B8CDB727739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85%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5EEEE4-F0DC-4754-929A-0A9E81B5E11F}"/>
              </a:ext>
            </a:extLst>
          </p:cNvPr>
          <p:cNvSpPr txBox="1"/>
          <p:nvPr/>
        </p:nvSpPr>
        <p:spPr>
          <a:xfrm>
            <a:off x="10082976" y="6024349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E59FED-35B8-484E-8B57-EA92AACE9AA9}"/>
              </a:ext>
            </a:extLst>
          </p:cNvPr>
          <p:cNvGrpSpPr/>
          <p:nvPr/>
        </p:nvGrpSpPr>
        <p:grpSpPr>
          <a:xfrm>
            <a:off x="4596720" y="4585708"/>
            <a:ext cx="1377485" cy="1377485"/>
            <a:chOff x="683568" y="2000250"/>
            <a:chExt cx="1858067" cy="18580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858B633-6295-4B6F-BC9A-76B6EE03FA43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2DF4378-64DE-4B25-B58D-8279D9132D66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13F63F-0E63-4077-B077-DFE32C5B2CD5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Pie 8">
              <a:extLst>
                <a:ext uri="{FF2B5EF4-FFF2-40B4-BE49-F238E27FC236}">
                  <a16:creationId xmlns:a16="http://schemas.microsoft.com/office/drawing/2014/main" id="{0A6511B7-34DB-4B99-AE41-913494BB0745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/>
            </a:prstGeom>
            <a:solidFill>
              <a:schemeClr val="accent1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265EFF-484C-406F-9BB4-0680D08F048B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75%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87B7E1-CA88-4F18-B68D-B2D2BF714BEB}"/>
              </a:ext>
            </a:extLst>
          </p:cNvPr>
          <p:cNvSpPr txBox="1"/>
          <p:nvPr/>
        </p:nvSpPr>
        <p:spPr>
          <a:xfrm>
            <a:off x="4671655" y="6024349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B8E08-E132-4CB7-9C1F-EB2C8D264ECB}"/>
              </a:ext>
            </a:extLst>
          </p:cNvPr>
          <p:cNvGrpSpPr/>
          <p:nvPr/>
        </p:nvGrpSpPr>
        <p:grpSpPr>
          <a:xfrm>
            <a:off x="6400494" y="4585708"/>
            <a:ext cx="1377485" cy="1377485"/>
            <a:chOff x="683568" y="2000250"/>
            <a:chExt cx="1858067" cy="18580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45DCDD-91C7-4B1C-881A-0A2E3A6C1BAD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56331E8-57D5-4B3E-A8AF-E1BEF2E8EE48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F350D89-5BC4-4234-9938-6D51B95C6548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0" name="Pie 17">
              <a:extLst>
                <a:ext uri="{FF2B5EF4-FFF2-40B4-BE49-F238E27FC236}">
                  <a16:creationId xmlns:a16="http://schemas.microsoft.com/office/drawing/2014/main" id="{C7B9F9B1-04FC-45BB-9544-9AD9C09F6EDA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8660819"/>
                <a:gd name="adj2" fmla="val 16200000"/>
              </a:avLst>
            </a:prstGeom>
            <a:solidFill>
              <a:schemeClr val="accent2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28559A-DCED-4F53-B557-056A90E46BB1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35%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DE4B893-1C86-4974-9097-D13D9E11932E}"/>
              </a:ext>
            </a:extLst>
          </p:cNvPr>
          <p:cNvSpPr txBox="1"/>
          <p:nvPr/>
        </p:nvSpPr>
        <p:spPr>
          <a:xfrm>
            <a:off x="6475429" y="6024349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7B9B10-8424-4750-BE41-354A63FF2AAA}"/>
              </a:ext>
            </a:extLst>
          </p:cNvPr>
          <p:cNvGrpSpPr/>
          <p:nvPr/>
        </p:nvGrpSpPr>
        <p:grpSpPr>
          <a:xfrm>
            <a:off x="8204268" y="4585708"/>
            <a:ext cx="1377485" cy="1377485"/>
            <a:chOff x="683568" y="2000250"/>
            <a:chExt cx="1858067" cy="18580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5223D4-A9ED-47C8-983C-8EF17C132806}"/>
                </a:ext>
              </a:extLst>
            </p:cNvPr>
            <p:cNvGrpSpPr/>
            <p:nvPr/>
          </p:nvGrpSpPr>
          <p:grpSpPr>
            <a:xfrm>
              <a:off x="892673" y="2209355"/>
              <a:ext cx="1439856" cy="1439856"/>
              <a:chOff x="899592" y="1935673"/>
              <a:chExt cx="1216999" cy="121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586390E-5052-4ECC-8922-25EF8ACD67C2}"/>
                  </a:ext>
                </a:extLst>
              </p:cNvPr>
              <p:cNvSpPr/>
              <p:nvPr/>
            </p:nvSpPr>
            <p:spPr>
              <a:xfrm>
                <a:off x="899592" y="1935673"/>
                <a:ext cx="1216999" cy="1216999"/>
              </a:xfrm>
              <a:prstGeom prst="ellipse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543F7-3CA1-47CE-A8DF-25F759C7C013}"/>
                  </a:ext>
                </a:extLst>
              </p:cNvPr>
              <p:cNvSpPr/>
              <p:nvPr/>
            </p:nvSpPr>
            <p:spPr>
              <a:xfrm>
                <a:off x="999394" y="2035475"/>
                <a:ext cx="1017395" cy="1017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7000"/>
                    </a:schemeClr>
                  </a:gs>
                  <a:gs pos="100000">
                    <a:schemeClr val="bg1"/>
                  </a:gs>
                </a:gsLst>
                <a:lin ang="8100000" scaled="1"/>
                <a:tileRect/>
              </a:gra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27" name="Pie 27">
              <a:extLst>
                <a:ext uri="{FF2B5EF4-FFF2-40B4-BE49-F238E27FC236}">
                  <a16:creationId xmlns:a16="http://schemas.microsoft.com/office/drawing/2014/main" id="{D2CC9F5E-DE70-4F0A-9673-0B9F0F1D1E45}"/>
                </a:ext>
              </a:extLst>
            </p:cNvPr>
            <p:cNvSpPr/>
            <p:nvPr/>
          </p:nvSpPr>
          <p:spPr>
            <a:xfrm>
              <a:off x="683568" y="2000250"/>
              <a:ext cx="1858067" cy="1858067"/>
            </a:xfrm>
            <a:prstGeom prst="pie">
              <a:avLst>
                <a:gd name="adj1" fmla="val 5375902"/>
                <a:gd name="adj2" fmla="val 16200000"/>
              </a:avLst>
            </a:prstGeom>
            <a:solidFill>
              <a:schemeClr val="accent3">
                <a:alpha val="20000"/>
              </a:schemeClr>
            </a:solidFill>
            <a:ln w="12700">
              <a:gradFill>
                <a:gsLst>
                  <a:gs pos="0">
                    <a:schemeClr val="bg1"/>
                  </a:gs>
                  <a:gs pos="100000">
                    <a:schemeClr val="bg1">
                      <a:alpha val="19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2E7C89-9C96-434E-844A-442351D21449}"/>
                </a:ext>
              </a:extLst>
            </p:cNvPr>
            <p:cNvSpPr txBox="1"/>
            <p:nvPr/>
          </p:nvSpPr>
          <p:spPr>
            <a:xfrm>
              <a:off x="892675" y="2638838"/>
              <a:ext cx="1439856" cy="539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50%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F1EBD5-A6CE-44AD-B59B-4A12C4274F92}"/>
              </a:ext>
            </a:extLst>
          </p:cNvPr>
          <p:cNvSpPr txBox="1"/>
          <p:nvPr/>
        </p:nvSpPr>
        <p:spPr>
          <a:xfrm>
            <a:off x="8279203" y="6024349"/>
            <a:ext cx="12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Option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D2460-8509-47D6-9227-F13BBF4F76D7}"/>
              </a:ext>
            </a:extLst>
          </p:cNvPr>
          <p:cNvGrpSpPr/>
          <p:nvPr/>
        </p:nvGrpSpPr>
        <p:grpSpPr>
          <a:xfrm>
            <a:off x="806473" y="4585708"/>
            <a:ext cx="3181260" cy="1677321"/>
            <a:chOff x="806474" y="4535940"/>
            <a:chExt cx="3181260" cy="1677321"/>
          </a:xfrm>
        </p:grpSpPr>
        <p:sp>
          <p:nvSpPr>
            <p:cNvPr id="32" name="직사각형 1">
              <a:extLst>
                <a:ext uri="{FF2B5EF4-FFF2-40B4-BE49-F238E27FC236}">
                  <a16:creationId xmlns:a16="http://schemas.microsoft.com/office/drawing/2014/main" id="{E96E5A26-3960-456F-B4AE-3B2FE5772C24}"/>
                </a:ext>
              </a:extLst>
            </p:cNvPr>
            <p:cNvSpPr/>
            <p:nvPr/>
          </p:nvSpPr>
          <p:spPr>
            <a:xfrm>
              <a:off x="806476" y="4828266"/>
              <a:ext cx="318125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2012 ~ 2016  Text here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2016 ~ 2021  Text here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</a:t>
              </a:r>
            </a:p>
          </p:txBody>
        </p:sp>
        <p:sp>
          <p:nvSpPr>
            <p:cNvPr id="33" name="직사각형 5">
              <a:extLst>
                <a:ext uri="{FF2B5EF4-FFF2-40B4-BE49-F238E27FC236}">
                  <a16:creationId xmlns:a16="http://schemas.microsoft.com/office/drawing/2014/main" id="{2B3053DD-E3F2-442B-9755-E2186AF108BE}"/>
                </a:ext>
              </a:extLst>
            </p:cNvPr>
            <p:cNvSpPr/>
            <p:nvPr/>
          </p:nvSpPr>
          <p:spPr>
            <a:xfrm>
              <a:off x="806474" y="4535940"/>
              <a:ext cx="31812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Work Experience</a:t>
              </a:r>
              <a:endParaRPr lang="ko-KR" altLang="en-US" sz="1400" dirty="0"/>
            </a:p>
          </p:txBody>
        </p:sp>
      </p:grpSp>
      <p:sp>
        <p:nvSpPr>
          <p:cNvPr id="36" name="직사각형 2">
            <a:extLst>
              <a:ext uri="{FF2B5EF4-FFF2-40B4-BE49-F238E27FC236}">
                <a16:creationId xmlns:a16="http://schemas.microsoft.com/office/drawing/2014/main" id="{7DB981E2-3834-4600-AAF5-DEC56916F245}"/>
              </a:ext>
            </a:extLst>
          </p:cNvPr>
          <p:cNvSpPr/>
          <p:nvPr/>
        </p:nvSpPr>
        <p:spPr>
          <a:xfrm>
            <a:off x="4430880" y="2182937"/>
            <a:ext cx="70208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">
            <a:extLst>
              <a:ext uri="{FF2B5EF4-FFF2-40B4-BE49-F238E27FC236}">
                <a16:creationId xmlns:a16="http://schemas.microsoft.com/office/drawing/2014/main" id="{A5D023EF-4AB3-4FCC-9137-C2EB18D85911}"/>
              </a:ext>
            </a:extLst>
          </p:cNvPr>
          <p:cNvSpPr/>
          <p:nvPr/>
        </p:nvSpPr>
        <p:spPr>
          <a:xfrm>
            <a:off x="4430879" y="1453200"/>
            <a:ext cx="702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</a:rPr>
              <a:t>JOHN DOE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150D5C-7A7A-47BE-8EA1-0F5F5139DE6C}"/>
              </a:ext>
            </a:extLst>
          </p:cNvPr>
          <p:cNvSpPr txBox="1"/>
          <p:nvPr/>
        </p:nvSpPr>
        <p:spPr>
          <a:xfrm>
            <a:off x="9324775" y="3848100"/>
            <a:ext cx="212699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www.hompageurl.com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BFA28BD-6770-4167-9E88-EAA15A8D1E6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C03705-8CEE-450E-9C4B-936778DF220E}"/>
              </a:ext>
            </a:extLst>
          </p:cNvPr>
          <p:cNvSpPr/>
          <p:nvPr/>
        </p:nvSpPr>
        <p:spPr>
          <a:xfrm>
            <a:off x="4962342" y="3646163"/>
            <a:ext cx="3689339" cy="1901710"/>
          </a:xfrm>
          <a:custGeom>
            <a:avLst/>
            <a:gdLst>
              <a:gd name="connsiteX0" fmla="*/ 7635604 w 7635889"/>
              <a:gd name="connsiteY0" fmla="*/ 3541762 h 3936001"/>
              <a:gd name="connsiteX1" fmla="*/ 6260289 w 7635889"/>
              <a:gd name="connsiteY1" fmla="*/ 3936002 h 3936001"/>
              <a:gd name="connsiteX2" fmla="*/ 6226665 w 7635889"/>
              <a:gd name="connsiteY2" fmla="*/ 3831131 h 3936001"/>
              <a:gd name="connsiteX3" fmla="*/ 5981396 w 7635889"/>
              <a:gd name="connsiteY3" fmla="*/ 3888091 h 3936001"/>
              <a:gd name="connsiteX4" fmla="*/ 5932628 w 7635889"/>
              <a:gd name="connsiteY4" fmla="*/ 3696639 h 3936001"/>
              <a:gd name="connsiteX5" fmla="*/ 5744319 w 7635889"/>
              <a:gd name="connsiteY5" fmla="*/ 3712355 h 3936001"/>
              <a:gd name="connsiteX6" fmla="*/ 5256449 w 7635889"/>
              <a:gd name="connsiteY6" fmla="*/ 3621963 h 3936001"/>
              <a:gd name="connsiteX7" fmla="*/ 4628276 w 7635889"/>
              <a:gd name="connsiteY7" fmla="*/ 3536238 h 3936001"/>
              <a:gd name="connsiteX8" fmla="*/ 4168217 w 7635889"/>
              <a:gd name="connsiteY8" fmla="*/ 3603960 h 3936001"/>
              <a:gd name="connsiteX9" fmla="*/ 3631198 w 7635889"/>
              <a:gd name="connsiteY9" fmla="*/ 3726071 h 3936001"/>
              <a:gd name="connsiteX10" fmla="*/ 3584716 w 7635889"/>
              <a:gd name="connsiteY10" fmla="*/ 3731214 h 3936001"/>
              <a:gd name="connsiteX11" fmla="*/ 3514327 w 7635889"/>
              <a:gd name="connsiteY11" fmla="*/ 3694162 h 3936001"/>
              <a:gd name="connsiteX12" fmla="*/ 3549759 w 7635889"/>
              <a:gd name="connsiteY12" fmla="*/ 3640155 h 3936001"/>
              <a:gd name="connsiteX13" fmla="*/ 3834462 w 7635889"/>
              <a:gd name="connsiteY13" fmla="*/ 3489089 h 3936001"/>
              <a:gd name="connsiteX14" fmla="*/ 3882753 w 7635889"/>
              <a:gd name="connsiteY14" fmla="*/ 3453180 h 3936001"/>
              <a:gd name="connsiteX15" fmla="*/ 3810649 w 7635889"/>
              <a:gd name="connsiteY15" fmla="*/ 3446893 h 3936001"/>
              <a:gd name="connsiteX16" fmla="*/ 3136089 w 7635889"/>
              <a:gd name="connsiteY16" fmla="*/ 3479373 h 3936001"/>
              <a:gd name="connsiteX17" fmla="*/ 3094179 w 7635889"/>
              <a:gd name="connsiteY17" fmla="*/ 3479945 h 3936001"/>
              <a:gd name="connsiteX18" fmla="*/ 3029694 w 7635889"/>
              <a:gd name="connsiteY18" fmla="*/ 3425176 h 3936001"/>
              <a:gd name="connsiteX19" fmla="*/ 3059984 w 7635889"/>
              <a:gd name="connsiteY19" fmla="*/ 3360215 h 3936001"/>
              <a:gd name="connsiteX20" fmla="*/ 3266390 w 7635889"/>
              <a:gd name="connsiteY20" fmla="*/ 3267632 h 3936001"/>
              <a:gd name="connsiteX21" fmla="*/ 3511088 w 7635889"/>
              <a:gd name="connsiteY21" fmla="*/ 3209816 h 3936001"/>
              <a:gd name="connsiteX22" fmla="*/ 3449747 w 7635889"/>
              <a:gd name="connsiteY22" fmla="*/ 3181622 h 3936001"/>
              <a:gd name="connsiteX23" fmla="*/ 2911299 w 7635889"/>
              <a:gd name="connsiteY23" fmla="*/ 3205530 h 3936001"/>
              <a:gd name="connsiteX24" fmla="*/ 2839099 w 7635889"/>
              <a:gd name="connsiteY24" fmla="*/ 3228389 h 3936001"/>
              <a:gd name="connsiteX25" fmla="*/ 2753755 w 7635889"/>
              <a:gd name="connsiteY25" fmla="*/ 3218674 h 3936001"/>
              <a:gd name="connsiteX26" fmla="*/ 2740706 w 7635889"/>
              <a:gd name="connsiteY26" fmla="*/ 3106089 h 3936001"/>
              <a:gd name="connsiteX27" fmla="*/ 2843290 w 7635889"/>
              <a:gd name="connsiteY27" fmla="*/ 3016554 h 3936001"/>
              <a:gd name="connsiteX28" fmla="*/ 3280773 w 7635889"/>
              <a:gd name="connsiteY28" fmla="*/ 2907016 h 3936001"/>
              <a:gd name="connsiteX29" fmla="*/ 3541949 w 7635889"/>
              <a:gd name="connsiteY29" fmla="*/ 2915589 h 3936001"/>
              <a:gd name="connsiteX30" fmla="*/ 3597575 w 7635889"/>
              <a:gd name="connsiteY30" fmla="*/ 2915684 h 3936001"/>
              <a:gd name="connsiteX31" fmla="*/ 3545568 w 7635889"/>
              <a:gd name="connsiteY31" fmla="*/ 2868345 h 3936001"/>
              <a:gd name="connsiteX32" fmla="*/ 3224195 w 7635889"/>
              <a:gd name="connsiteY32" fmla="*/ 2601359 h 3936001"/>
              <a:gd name="connsiteX33" fmla="*/ 2957971 w 7635889"/>
              <a:gd name="connsiteY33" fmla="*/ 2448673 h 3936001"/>
              <a:gd name="connsiteX34" fmla="*/ 2809286 w 7635889"/>
              <a:gd name="connsiteY34" fmla="*/ 2386284 h 3936001"/>
              <a:gd name="connsiteX35" fmla="*/ 2770138 w 7635889"/>
              <a:gd name="connsiteY35" fmla="*/ 2232741 h 3936001"/>
              <a:gd name="connsiteX36" fmla="*/ 2358182 w 7635889"/>
              <a:gd name="connsiteY36" fmla="*/ 1505412 h 3936001"/>
              <a:gd name="connsiteX37" fmla="*/ 2327702 w 7635889"/>
              <a:gd name="connsiteY37" fmla="*/ 1577136 h 3936001"/>
              <a:gd name="connsiteX38" fmla="*/ 2281124 w 7635889"/>
              <a:gd name="connsiteY38" fmla="*/ 1582850 h 3936001"/>
              <a:gd name="connsiteX39" fmla="*/ 2160824 w 7635889"/>
              <a:gd name="connsiteY39" fmla="*/ 1367204 h 3936001"/>
              <a:gd name="connsiteX40" fmla="*/ 2163967 w 7635889"/>
              <a:gd name="connsiteY40" fmla="*/ 1304340 h 3936001"/>
              <a:gd name="connsiteX41" fmla="*/ 2301317 w 7635889"/>
              <a:gd name="connsiteY41" fmla="*/ 920006 h 3936001"/>
              <a:gd name="connsiteX42" fmla="*/ 2317225 w 7635889"/>
              <a:gd name="connsiteY42" fmla="*/ 872095 h 3936001"/>
              <a:gd name="connsiteX43" fmla="*/ 1918603 w 7635889"/>
              <a:gd name="connsiteY43" fmla="*/ 830757 h 3936001"/>
              <a:gd name="connsiteX44" fmla="*/ 1788301 w 7635889"/>
              <a:gd name="connsiteY44" fmla="*/ 1088122 h 3936001"/>
              <a:gd name="connsiteX45" fmla="*/ 1195465 w 7635889"/>
              <a:gd name="connsiteY45" fmla="*/ 1169561 h 3936001"/>
              <a:gd name="connsiteX46" fmla="*/ 1127838 w 7635889"/>
              <a:gd name="connsiteY46" fmla="*/ 1172513 h 3936001"/>
              <a:gd name="connsiteX47" fmla="*/ 868853 w 7635889"/>
              <a:gd name="connsiteY47" fmla="*/ 1336629 h 3936001"/>
              <a:gd name="connsiteX48" fmla="*/ 812370 w 7635889"/>
              <a:gd name="connsiteY48" fmla="*/ 1287099 h 3936001"/>
              <a:gd name="connsiteX49" fmla="*/ 804845 w 7635889"/>
              <a:gd name="connsiteY49" fmla="*/ 1382445 h 3936001"/>
              <a:gd name="connsiteX50" fmla="*/ 749600 w 7635889"/>
              <a:gd name="connsiteY50" fmla="*/ 1341773 h 3936001"/>
              <a:gd name="connsiteX51" fmla="*/ 708452 w 7635889"/>
              <a:gd name="connsiteY51" fmla="*/ 1409305 h 3936001"/>
              <a:gd name="connsiteX52" fmla="*/ 666637 w 7635889"/>
              <a:gd name="connsiteY52" fmla="*/ 1381492 h 3936001"/>
              <a:gd name="connsiteX53" fmla="*/ 658446 w 7635889"/>
              <a:gd name="connsiteY53" fmla="*/ 1416258 h 3936001"/>
              <a:gd name="connsiteX54" fmla="*/ 595009 w 7635889"/>
              <a:gd name="connsiteY54" fmla="*/ 1431022 h 3936001"/>
              <a:gd name="connsiteX55" fmla="*/ 215152 w 7635889"/>
              <a:gd name="connsiteY55" fmla="*/ 1683911 h 3936001"/>
              <a:gd name="connsiteX56" fmla="*/ 115330 w 7635889"/>
              <a:gd name="connsiteY56" fmla="*/ 1694483 h 3936001"/>
              <a:gd name="connsiteX57" fmla="*/ 110949 w 7635889"/>
              <a:gd name="connsiteY57" fmla="*/ 1692769 h 3936001"/>
              <a:gd name="connsiteX58" fmla="*/ 7602 w 7635889"/>
              <a:gd name="connsiteY58" fmla="*/ 1646096 h 3936001"/>
              <a:gd name="connsiteX59" fmla="*/ 10269 w 7635889"/>
              <a:gd name="connsiteY59" fmla="*/ 1496268 h 3936001"/>
              <a:gd name="connsiteX60" fmla="*/ 46750 w 7635889"/>
              <a:gd name="connsiteY60" fmla="*/ 1457216 h 3936001"/>
              <a:gd name="connsiteX61" fmla="*/ 620441 w 7635889"/>
              <a:gd name="connsiteY61" fmla="*/ 1075740 h 3936001"/>
              <a:gd name="connsiteX62" fmla="*/ 942005 w 7635889"/>
              <a:gd name="connsiteY62" fmla="*/ 844568 h 3936001"/>
              <a:gd name="connsiteX63" fmla="*/ 955340 w 7635889"/>
              <a:gd name="connsiteY63" fmla="*/ 795609 h 3936001"/>
              <a:gd name="connsiteX64" fmla="*/ 1307384 w 7635889"/>
              <a:gd name="connsiteY64" fmla="*/ 287165 h 3936001"/>
              <a:gd name="connsiteX65" fmla="*/ 1675620 w 7635889"/>
              <a:gd name="connsiteY65" fmla="*/ 327646 h 3936001"/>
              <a:gd name="connsiteX66" fmla="*/ 1730866 w 7635889"/>
              <a:gd name="connsiteY66" fmla="*/ 336599 h 3936001"/>
              <a:gd name="connsiteX67" fmla="*/ 2470768 w 7635889"/>
              <a:gd name="connsiteY67" fmla="*/ 321169 h 3936001"/>
              <a:gd name="connsiteX68" fmla="*/ 2498200 w 7635889"/>
              <a:gd name="connsiteY68" fmla="*/ 328694 h 3936001"/>
              <a:gd name="connsiteX69" fmla="*/ 2511153 w 7635889"/>
              <a:gd name="connsiteY69" fmla="*/ 329360 h 3936001"/>
              <a:gd name="connsiteX70" fmla="*/ 2600593 w 7635889"/>
              <a:gd name="connsiteY70" fmla="*/ 289927 h 3936001"/>
              <a:gd name="connsiteX71" fmla="*/ 3182285 w 7635889"/>
              <a:gd name="connsiteY71" fmla="*/ 409180 h 3936001"/>
              <a:gd name="connsiteX72" fmla="*/ 3230291 w 7635889"/>
              <a:gd name="connsiteY72" fmla="*/ 416133 h 3936001"/>
              <a:gd name="connsiteX73" fmla="*/ 3213813 w 7635889"/>
              <a:gd name="connsiteY73" fmla="*/ 379462 h 3936001"/>
              <a:gd name="connsiteX74" fmla="*/ 3079701 w 7635889"/>
              <a:gd name="connsiteY74" fmla="*/ 144290 h 3936001"/>
              <a:gd name="connsiteX75" fmla="*/ 3104656 w 7635889"/>
              <a:gd name="connsiteY75" fmla="*/ 61232 h 3936001"/>
              <a:gd name="connsiteX76" fmla="*/ 3191524 w 7635889"/>
              <a:gd name="connsiteY76" fmla="*/ 12368 h 3936001"/>
              <a:gd name="connsiteX77" fmla="*/ 3258485 w 7635889"/>
              <a:gd name="connsiteY77" fmla="*/ 30180 h 3936001"/>
              <a:gd name="connsiteX78" fmla="*/ 3479465 w 7635889"/>
              <a:gd name="connsiteY78" fmla="*/ 423563 h 3936001"/>
              <a:gd name="connsiteX79" fmla="*/ 3554236 w 7635889"/>
              <a:gd name="connsiteY79" fmla="*/ 479951 h 3936001"/>
              <a:gd name="connsiteX80" fmla="*/ 3686539 w 7635889"/>
              <a:gd name="connsiteY80" fmla="*/ 578534 h 3936001"/>
              <a:gd name="connsiteX81" fmla="*/ 3774550 w 7635889"/>
              <a:gd name="connsiteY81" fmla="*/ 730553 h 3936001"/>
              <a:gd name="connsiteX82" fmla="*/ 3779026 w 7635889"/>
              <a:gd name="connsiteY82" fmla="*/ 763796 h 3936001"/>
              <a:gd name="connsiteX83" fmla="*/ 3746070 w 7635889"/>
              <a:gd name="connsiteY83" fmla="*/ 771511 h 3936001"/>
              <a:gd name="connsiteX84" fmla="*/ 3660535 w 7635889"/>
              <a:gd name="connsiteY84" fmla="*/ 753223 h 3936001"/>
              <a:gd name="connsiteX85" fmla="*/ 3681490 w 7635889"/>
              <a:gd name="connsiteY85" fmla="*/ 795419 h 3936001"/>
              <a:gd name="connsiteX86" fmla="*/ 4095732 w 7635889"/>
              <a:gd name="connsiteY86" fmla="*/ 1527034 h 3936001"/>
              <a:gd name="connsiteX87" fmla="*/ 4098400 w 7635889"/>
              <a:gd name="connsiteY87" fmla="*/ 1591423 h 3936001"/>
              <a:gd name="connsiteX88" fmla="*/ 4215366 w 7635889"/>
              <a:gd name="connsiteY88" fmla="*/ 1690007 h 3936001"/>
              <a:gd name="connsiteX89" fmla="*/ 4401675 w 7635889"/>
              <a:gd name="connsiteY89" fmla="*/ 1899747 h 3936001"/>
              <a:gd name="connsiteX90" fmla="*/ 5092905 w 7635889"/>
              <a:gd name="connsiteY90" fmla="*/ 2324562 h 3936001"/>
              <a:gd name="connsiteX91" fmla="*/ 5652118 w 7635889"/>
              <a:gd name="connsiteY91" fmla="*/ 2625743 h 3936001"/>
              <a:gd name="connsiteX92" fmla="*/ 5691742 w 7635889"/>
              <a:gd name="connsiteY92" fmla="*/ 2633077 h 3936001"/>
              <a:gd name="connsiteX93" fmla="*/ 5797945 w 7635889"/>
              <a:gd name="connsiteY93" fmla="*/ 2607931 h 3936001"/>
              <a:gd name="connsiteX94" fmla="*/ 5874622 w 7635889"/>
              <a:gd name="connsiteY94" fmla="*/ 2563735 h 3936001"/>
              <a:gd name="connsiteX95" fmla="*/ 5909102 w 7635889"/>
              <a:gd name="connsiteY95" fmla="*/ 2551543 h 3936001"/>
              <a:gd name="connsiteX96" fmla="*/ 7210312 w 7635889"/>
              <a:gd name="connsiteY96" fmla="*/ 2178925 h 3936001"/>
              <a:gd name="connsiteX97" fmla="*/ 7243840 w 7635889"/>
              <a:gd name="connsiteY97" fmla="*/ 2170924 h 3936001"/>
              <a:gd name="connsiteX98" fmla="*/ 7322326 w 7635889"/>
              <a:gd name="connsiteY98" fmla="*/ 2443625 h 3936001"/>
              <a:gd name="connsiteX99" fmla="*/ 7623697 w 7635889"/>
              <a:gd name="connsiteY99" fmla="*/ 3492708 h 3936001"/>
              <a:gd name="connsiteX100" fmla="*/ 7635890 w 7635889"/>
              <a:gd name="connsiteY100" fmla="*/ 3522998 h 3936001"/>
              <a:gd name="connsiteX101" fmla="*/ 7635604 w 7635889"/>
              <a:gd name="connsiteY101" fmla="*/ 3541762 h 3936001"/>
              <a:gd name="connsiteX102" fmla="*/ 4689711 w 7635889"/>
              <a:gd name="connsiteY102" fmla="*/ 2640792 h 3936001"/>
              <a:gd name="connsiteX103" fmla="*/ 4662184 w 7635889"/>
              <a:gd name="connsiteY103" fmla="*/ 2610693 h 3936001"/>
              <a:gd name="connsiteX104" fmla="*/ 4424345 w 7635889"/>
              <a:gd name="connsiteY104" fmla="*/ 2413716 h 3936001"/>
              <a:gd name="connsiteX105" fmla="*/ 4029533 w 7635889"/>
              <a:gd name="connsiteY105" fmla="*/ 1948039 h 3936001"/>
              <a:gd name="connsiteX106" fmla="*/ 4011150 w 7635889"/>
              <a:gd name="connsiteY106" fmla="*/ 1637524 h 3936001"/>
              <a:gd name="connsiteX107" fmla="*/ 3031885 w 7635889"/>
              <a:gd name="connsiteY107" fmla="*/ 2191307 h 3936001"/>
              <a:gd name="connsiteX108" fmla="*/ 3332780 w 7635889"/>
              <a:gd name="connsiteY108" fmla="*/ 2343612 h 3936001"/>
              <a:gd name="connsiteX109" fmla="*/ 3784360 w 7635889"/>
              <a:gd name="connsiteY109" fmla="*/ 2596882 h 3936001"/>
              <a:gd name="connsiteX110" fmla="*/ 4404533 w 7635889"/>
              <a:gd name="connsiteY110" fmla="*/ 2695180 h 3936001"/>
              <a:gd name="connsiteX111" fmla="*/ 4689711 w 7635889"/>
              <a:gd name="connsiteY111" fmla="*/ 2640792 h 3936001"/>
              <a:gd name="connsiteX112" fmla="*/ 1778585 w 7635889"/>
              <a:gd name="connsiteY112" fmla="*/ 404989 h 3936001"/>
              <a:gd name="connsiteX113" fmla="*/ 1925271 w 7635889"/>
              <a:gd name="connsiteY113" fmla="*/ 716266 h 3936001"/>
              <a:gd name="connsiteX114" fmla="*/ 1953750 w 7635889"/>
              <a:gd name="connsiteY114" fmla="*/ 744841 h 3936001"/>
              <a:gd name="connsiteX115" fmla="*/ 2316272 w 7635889"/>
              <a:gd name="connsiteY115" fmla="*/ 781227 h 3936001"/>
              <a:gd name="connsiteX116" fmla="*/ 2357324 w 7635889"/>
              <a:gd name="connsiteY116" fmla="*/ 760367 h 3936001"/>
              <a:gd name="connsiteX117" fmla="*/ 2485150 w 7635889"/>
              <a:gd name="connsiteY117" fmla="*/ 409085 h 3936001"/>
              <a:gd name="connsiteX118" fmla="*/ 1778585 w 7635889"/>
              <a:gd name="connsiteY118" fmla="*/ 404989 h 3936001"/>
              <a:gd name="connsiteX119" fmla="*/ 2664887 w 7635889"/>
              <a:gd name="connsiteY119" fmla="*/ 794276 h 3936001"/>
              <a:gd name="connsiteX120" fmla="*/ 2832813 w 7635889"/>
              <a:gd name="connsiteY120" fmla="*/ 835614 h 3936001"/>
              <a:gd name="connsiteX121" fmla="*/ 2914442 w 7635889"/>
              <a:gd name="connsiteY121" fmla="*/ 702169 h 3936001"/>
              <a:gd name="connsiteX122" fmla="*/ 2824335 w 7635889"/>
              <a:gd name="connsiteY122" fmla="*/ 587107 h 3936001"/>
              <a:gd name="connsiteX123" fmla="*/ 2664887 w 7635889"/>
              <a:gd name="connsiteY123" fmla="*/ 794276 h 3936001"/>
              <a:gd name="connsiteX124" fmla="*/ 1641902 w 7635889"/>
              <a:gd name="connsiteY124" fmla="*/ 507954 h 3936001"/>
              <a:gd name="connsiteX125" fmla="*/ 1721912 w 7635889"/>
              <a:gd name="connsiteY125" fmla="*/ 646162 h 3936001"/>
              <a:gd name="connsiteX126" fmla="*/ 1641902 w 7635889"/>
              <a:gd name="connsiteY126" fmla="*/ 507954 h 3936001"/>
              <a:gd name="connsiteX127" fmla="*/ 2640026 w 7635889"/>
              <a:gd name="connsiteY127" fmla="*/ 707694 h 3936001"/>
              <a:gd name="connsiteX128" fmla="*/ 2734324 w 7635889"/>
              <a:gd name="connsiteY128" fmla="*/ 584154 h 3936001"/>
              <a:gd name="connsiteX129" fmla="*/ 2640026 w 7635889"/>
              <a:gd name="connsiteY129" fmla="*/ 707694 h 3936001"/>
              <a:gd name="connsiteX130" fmla="*/ 1641426 w 7635889"/>
              <a:gd name="connsiteY130" fmla="*/ 707789 h 3936001"/>
              <a:gd name="connsiteX131" fmla="*/ 1541222 w 7635889"/>
              <a:gd name="connsiteY131" fmla="*/ 557103 h 3936001"/>
              <a:gd name="connsiteX132" fmla="*/ 1553605 w 7635889"/>
              <a:gd name="connsiteY132" fmla="*/ 666927 h 3936001"/>
              <a:gd name="connsiteX133" fmla="*/ 1641426 w 7635889"/>
              <a:gd name="connsiteY133" fmla="*/ 707789 h 393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7635889" h="3936001">
                <a:moveTo>
                  <a:pt x="7635604" y="3541762"/>
                </a:moveTo>
                <a:cubicBezTo>
                  <a:pt x="7178022" y="3672921"/>
                  <a:pt x="6720442" y="3804080"/>
                  <a:pt x="6260289" y="3936002"/>
                </a:cubicBezTo>
                <a:cubicBezTo>
                  <a:pt x="6248573" y="3899426"/>
                  <a:pt x="6238571" y="3868184"/>
                  <a:pt x="6226665" y="3831131"/>
                </a:cubicBezTo>
                <a:cubicBezTo>
                  <a:pt x="6146275" y="3849801"/>
                  <a:pt x="6066837" y="3868184"/>
                  <a:pt x="5981396" y="3888091"/>
                </a:cubicBezTo>
                <a:cubicBezTo>
                  <a:pt x="5964728" y="3822845"/>
                  <a:pt x="5948631" y="3759408"/>
                  <a:pt x="5932628" y="3696639"/>
                </a:cubicBezTo>
                <a:cubicBezTo>
                  <a:pt x="5866906" y="3702163"/>
                  <a:pt x="5805661" y="3707973"/>
                  <a:pt x="5744319" y="3712355"/>
                </a:cubicBezTo>
                <a:cubicBezTo>
                  <a:pt x="5574012" y="3724547"/>
                  <a:pt x="5414754" y="3670635"/>
                  <a:pt x="5256449" y="3621963"/>
                </a:cubicBezTo>
                <a:cubicBezTo>
                  <a:pt x="5050900" y="3558621"/>
                  <a:pt x="4840588" y="3528427"/>
                  <a:pt x="4628276" y="3536238"/>
                </a:cubicBezTo>
                <a:cubicBezTo>
                  <a:pt x="4474256" y="3541953"/>
                  <a:pt x="4320332" y="3574052"/>
                  <a:pt x="4168217" y="3603960"/>
                </a:cubicBezTo>
                <a:cubicBezTo>
                  <a:pt x="3988195" y="3639393"/>
                  <a:pt x="3810173" y="3685113"/>
                  <a:pt x="3631198" y="3726071"/>
                </a:cubicBezTo>
                <a:cubicBezTo>
                  <a:pt x="3615863" y="3729595"/>
                  <a:pt x="3598051" y="3735786"/>
                  <a:pt x="3584716" y="3731214"/>
                </a:cubicBezTo>
                <a:cubicBezTo>
                  <a:pt x="3559951" y="3722642"/>
                  <a:pt x="3537663" y="3706926"/>
                  <a:pt x="3514327" y="3694162"/>
                </a:cubicBezTo>
                <a:cubicBezTo>
                  <a:pt x="3525851" y="3675779"/>
                  <a:pt x="3533090" y="3649585"/>
                  <a:pt x="3549759" y="3640155"/>
                </a:cubicBezTo>
                <a:cubicBezTo>
                  <a:pt x="3643390" y="3587577"/>
                  <a:pt x="3739307" y="3539000"/>
                  <a:pt x="3834462" y="3489089"/>
                </a:cubicBezTo>
                <a:cubicBezTo>
                  <a:pt x="3850845" y="3480516"/>
                  <a:pt x="3867418" y="3472230"/>
                  <a:pt x="3882753" y="3453180"/>
                </a:cubicBezTo>
                <a:cubicBezTo>
                  <a:pt x="3858750" y="3450989"/>
                  <a:pt x="3834557" y="3445845"/>
                  <a:pt x="3810649" y="3446893"/>
                </a:cubicBezTo>
                <a:cubicBezTo>
                  <a:pt x="3585764" y="3457085"/>
                  <a:pt x="3360974" y="3468420"/>
                  <a:pt x="3136089" y="3479373"/>
                </a:cubicBezTo>
                <a:cubicBezTo>
                  <a:pt x="3121896" y="3480040"/>
                  <a:pt x="3104370" y="3486041"/>
                  <a:pt x="3094179" y="3479945"/>
                </a:cubicBezTo>
                <a:cubicBezTo>
                  <a:pt x="3069700" y="3465181"/>
                  <a:pt x="3039410" y="3448607"/>
                  <a:pt x="3029694" y="3425176"/>
                </a:cubicBezTo>
                <a:cubicBezTo>
                  <a:pt x="3023218" y="3409555"/>
                  <a:pt x="3042077" y="3369836"/>
                  <a:pt x="3059984" y="3360215"/>
                </a:cubicBezTo>
                <a:cubicBezTo>
                  <a:pt x="3126278" y="3324497"/>
                  <a:pt x="3195048" y="3291159"/>
                  <a:pt x="3266390" y="3267632"/>
                </a:cubicBezTo>
                <a:cubicBezTo>
                  <a:pt x="3340781" y="3243058"/>
                  <a:pt x="3419267" y="3230866"/>
                  <a:pt x="3511088" y="3209816"/>
                </a:cubicBezTo>
                <a:cubicBezTo>
                  <a:pt x="3483370" y="3196862"/>
                  <a:pt x="3467368" y="3185908"/>
                  <a:pt x="3449747" y="3181622"/>
                </a:cubicBezTo>
                <a:cubicBezTo>
                  <a:pt x="3268105" y="3138188"/>
                  <a:pt x="3088464" y="3146284"/>
                  <a:pt x="2911299" y="3205530"/>
                </a:cubicBezTo>
                <a:cubicBezTo>
                  <a:pt x="2887391" y="3213530"/>
                  <a:pt x="2862531" y="3219246"/>
                  <a:pt x="2839099" y="3228389"/>
                </a:cubicBezTo>
                <a:cubicBezTo>
                  <a:pt x="2808334" y="3240391"/>
                  <a:pt x="2779663" y="3251726"/>
                  <a:pt x="2753755" y="3218674"/>
                </a:cubicBezTo>
                <a:cubicBezTo>
                  <a:pt x="2725942" y="3183146"/>
                  <a:pt x="2709940" y="3143236"/>
                  <a:pt x="2740706" y="3106089"/>
                </a:cubicBezTo>
                <a:cubicBezTo>
                  <a:pt x="2769376" y="3071513"/>
                  <a:pt x="2804619" y="3039223"/>
                  <a:pt x="2843290" y="3016554"/>
                </a:cubicBezTo>
                <a:cubicBezTo>
                  <a:pt x="2977783" y="2937877"/>
                  <a:pt x="3126659" y="2908350"/>
                  <a:pt x="3280773" y="2907016"/>
                </a:cubicBezTo>
                <a:cubicBezTo>
                  <a:pt x="3367832" y="2906254"/>
                  <a:pt x="3454891" y="2912636"/>
                  <a:pt x="3541949" y="2915589"/>
                </a:cubicBezTo>
                <a:cubicBezTo>
                  <a:pt x="3555760" y="2916065"/>
                  <a:pt x="3569571" y="2915684"/>
                  <a:pt x="3597575" y="2915684"/>
                </a:cubicBezTo>
                <a:cubicBezTo>
                  <a:pt x="3574048" y="2894253"/>
                  <a:pt x="3560332" y="2880727"/>
                  <a:pt x="3545568" y="2868345"/>
                </a:cubicBezTo>
                <a:cubicBezTo>
                  <a:pt x="3438983" y="2778619"/>
                  <a:pt x="3336304" y="2683464"/>
                  <a:pt x="3224195" y="2601359"/>
                </a:cubicBezTo>
                <a:cubicBezTo>
                  <a:pt x="3142089" y="2541256"/>
                  <a:pt x="3048458" y="2496393"/>
                  <a:pt x="2957971" y="2448673"/>
                </a:cubicBezTo>
                <a:cubicBezTo>
                  <a:pt x="2910632" y="2423718"/>
                  <a:pt x="2857197" y="2410382"/>
                  <a:pt x="2809286" y="2386284"/>
                </a:cubicBezTo>
                <a:cubicBezTo>
                  <a:pt x="2734515" y="2348661"/>
                  <a:pt x="2723942" y="2301988"/>
                  <a:pt x="2770138" y="2232741"/>
                </a:cubicBezTo>
                <a:cubicBezTo>
                  <a:pt x="2634026" y="1992521"/>
                  <a:pt x="2497628" y="1751633"/>
                  <a:pt x="2358182" y="1505412"/>
                </a:cubicBezTo>
                <a:cubicBezTo>
                  <a:pt x="2346180" y="1533702"/>
                  <a:pt x="2336846" y="1555419"/>
                  <a:pt x="2327702" y="1577136"/>
                </a:cubicBezTo>
                <a:cubicBezTo>
                  <a:pt x="2315415" y="1606091"/>
                  <a:pt x="2298175" y="1611902"/>
                  <a:pt x="2281124" y="1582850"/>
                </a:cubicBezTo>
                <a:cubicBezTo>
                  <a:pt x="2239500" y="1511794"/>
                  <a:pt x="2198067" y="1440547"/>
                  <a:pt x="2160824" y="1367204"/>
                </a:cubicBezTo>
                <a:cubicBezTo>
                  <a:pt x="2152537" y="1350821"/>
                  <a:pt x="2157204" y="1323770"/>
                  <a:pt x="2163967" y="1304340"/>
                </a:cubicBezTo>
                <a:cubicBezTo>
                  <a:pt x="2208544" y="1175847"/>
                  <a:pt x="2255407" y="1048022"/>
                  <a:pt x="2301317" y="920006"/>
                </a:cubicBezTo>
                <a:cubicBezTo>
                  <a:pt x="2307128" y="903908"/>
                  <a:pt x="2312081" y="887525"/>
                  <a:pt x="2317225" y="872095"/>
                </a:cubicBezTo>
                <a:cubicBezTo>
                  <a:pt x="2183303" y="858188"/>
                  <a:pt x="2052429" y="844663"/>
                  <a:pt x="1918603" y="830757"/>
                </a:cubicBezTo>
                <a:cubicBezTo>
                  <a:pt x="1902316" y="925911"/>
                  <a:pt x="1860310" y="1014589"/>
                  <a:pt x="1788301" y="1088122"/>
                </a:cubicBezTo>
                <a:cubicBezTo>
                  <a:pt x="1628472" y="1251285"/>
                  <a:pt x="1392537" y="1284813"/>
                  <a:pt x="1195465" y="1169561"/>
                </a:cubicBezTo>
                <a:cubicBezTo>
                  <a:pt x="1168891" y="1154035"/>
                  <a:pt x="1151745" y="1156988"/>
                  <a:pt x="1127838" y="1172513"/>
                </a:cubicBezTo>
                <a:cubicBezTo>
                  <a:pt x="1043065" y="1227949"/>
                  <a:pt x="956864" y="1281099"/>
                  <a:pt x="868853" y="1336629"/>
                </a:cubicBezTo>
                <a:cubicBezTo>
                  <a:pt x="851136" y="1321104"/>
                  <a:pt x="834087" y="1306149"/>
                  <a:pt x="812370" y="1287099"/>
                </a:cubicBezTo>
                <a:cubicBezTo>
                  <a:pt x="809798" y="1320246"/>
                  <a:pt x="807607" y="1347678"/>
                  <a:pt x="804845" y="1382445"/>
                </a:cubicBezTo>
                <a:cubicBezTo>
                  <a:pt x="784842" y="1367681"/>
                  <a:pt x="769221" y="1356251"/>
                  <a:pt x="749600" y="1341773"/>
                </a:cubicBezTo>
                <a:cubicBezTo>
                  <a:pt x="736265" y="1363680"/>
                  <a:pt x="723120" y="1385207"/>
                  <a:pt x="708452" y="1409305"/>
                </a:cubicBezTo>
                <a:cubicBezTo>
                  <a:pt x="698831" y="1402923"/>
                  <a:pt x="685115" y="1393779"/>
                  <a:pt x="666637" y="1381492"/>
                </a:cubicBezTo>
                <a:cubicBezTo>
                  <a:pt x="662827" y="1397684"/>
                  <a:pt x="659493" y="1411877"/>
                  <a:pt x="658446" y="1416258"/>
                </a:cubicBezTo>
                <a:cubicBezTo>
                  <a:pt x="633871" y="1421592"/>
                  <a:pt x="610821" y="1420735"/>
                  <a:pt x="595009" y="1431022"/>
                </a:cubicBezTo>
                <a:cubicBezTo>
                  <a:pt x="467374" y="1513794"/>
                  <a:pt x="340025" y="1597138"/>
                  <a:pt x="215152" y="1683911"/>
                </a:cubicBezTo>
                <a:cubicBezTo>
                  <a:pt x="180671" y="1707914"/>
                  <a:pt x="151049" y="1713153"/>
                  <a:pt x="115330" y="1694483"/>
                </a:cubicBezTo>
                <a:cubicBezTo>
                  <a:pt x="113901" y="1693721"/>
                  <a:pt x="112377" y="1693341"/>
                  <a:pt x="110949" y="1692769"/>
                </a:cubicBezTo>
                <a:cubicBezTo>
                  <a:pt x="74849" y="1677815"/>
                  <a:pt x="16079" y="1670671"/>
                  <a:pt x="7602" y="1646096"/>
                </a:cubicBezTo>
                <a:cubicBezTo>
                  <a:pt x="-7828" y="1601520"/>
                  <a:pt x="3983" y="1546274"/>
                  <a:pt x="10269" y="1496268"/>
                </a:cubicBezTo>
                <a:cubicBezTo>
                  <a:pt x="12079" y="1481790"/>
                  <a:pt x="31891" y="1467027"/>
                  <a:pt x="46750" y="1457216"/>
                </a:cubicBezTo>
                <a:cubicBezTo>
                  <a:pt x="238584" y="1330724"/>
                  <a:pt x="438132" y="1214519"/>
                  <a:pt x="620441" y="1075740"/>
                </a:cubicBezTo>
                <a:cubicBezTo>
                  <a:pt x="725883" y="995444"/>
                  <a:pt x="835896" y="923149"/>
                  <a:pt x="942005" y="844568"/>
                </a:cubicBezTo>
                <a:cubicBezTo>
                  <a:pt x="952864" y="836567"/>
                  <a:pt x="956102" y="812087"/>
                  <a:pt x="955340" y="795609"/>
                </a:cubicBezTo>
                <a:cubicBezTo>
                  <a:pt x="943053" y="553103"/>
                  <a:pt x="1078975" y="354030"/>
                  <a:pt x="1307384" y="287165"/>
                </a:cubicBezTo>
                <a:cubicBezTo>
                  <a:pt x="1434733" y="249922"/>
                  <a:pt x="1557796" y="265924"/>
                  <a:pt x="1675620" y="327646"/>
                </a:cubicBezTo>
                <a:cubicBezTo>
                  <a:pt x="1691527" y="336028"/>
                  <a:pt x="1715244" y="342124"/>
                  <a:pt x="1730866" y="336599"/>
                </a:cubicBezTo>
                <a:cubicBezTo>
                  <a:pt x="1976134" y="250112"/>
                  <a:pt x="2222832" y="260780"/>
                  <a:pt x="2470768" y="321169"/>
                </a:cubicBezTo>
                <a:cubicBezTo>
                  <a:pt x="2480007" y="323455"/>
                  <a:pt x="2488960" y="326408"/>
                  <a:pt x="2498200" y="328694"/>
                </a:cubicBezTo>
                <a:cubicBezTo>
                  <a:pt x="2501248" y="329456"/>
                  <a:pt x="2504486" y="329075"/>
                  <a:pt x="2511153" y="329360"/>
                </a:cubicBezTo>
                <a:cubicBezTo>
                  <a:pt x="2521821" y="276020"/>
                  <a:pt x="2556969" y="280592"/>
                  <a:pt x="2600593" y="289927"/>
                </a:cubicBezTo>
                <a:cubicBezTo>
                  <a:pt x="2794141" y="331361"/>
                  <a:pt x="2988356" y="369842"/>
                  <a:pt x="3182285" y="409180"/>
                </a:cubicBezTo>
                <a:cubicBezTo>
                  <a:pt x="3196001" y="411942"/>
                  <a:pt x="3209907" y="413180"/>
                  <a:pt x="3230291" y="416133"/>
                </a:cubicBezTo>
                <a:cubicBezTo>
                  <a:pt x="3223338" y="400417"/>
                  <a:pt x="3219432" y="389463"/>
                  <a:pt x="3213813" y="379462"/>
                </a:cubicBezTo>
                <a:cubicBezTo>
                  <a:pt x="3169617" y="300785"/>
                  <a:pt x="3127516" y="220775"/>
                  <a:pt x="3079701" y="144290"/>
                </a:cubicBezTo>
                <a:cubicBezTo>
                  <a:pt x="3053126" y="101808"/>
                  <a:pt x="3061698" y="80186"/>
                  <a:pt x="3104656" y="61232"/>
                </a:cubicBezTo>
                <a:cubicBezTo>
                  <a:pt x="3134946" y="47897"/>
                  <a:pt x="3164092" y="30942"/>
                  <a:pt x="3191524" y="12368"/>
                </a:cubicBezTo>
                <a:cubicBezTo>
                  <a:pt x="3222766" y="-8968"/>
                  <a:pt x="3240387" y="-2491"/>
                  <a:pt x="3258485" y="30180"/>
                </a:cubicBezTo>
                <a:cubicBezTo>
                  <a:pt x="3331256" y="161816"/>
                  <a:pt x="3407266" y="291641"/>
                  <a:pt x="3479465" y="423563"/>
                </a:cubicBezTo>
                <a:cubicBezTo>
                  <a:pt x="3496991" y="455662"/>
                  <a:pt x="3518422" y="475760"/>
                  <a:pt x="3554236" y="479951"/>
                </a:cubicBezTo>
                <a:cubicBezTo>
                  <a:pt x="3617482" y="487285"/>
                  <a:pt x="3659297" y="519384"/>
                  <a:pt x="3686539" y="578534"/>
                </a:cubicBezTo>
                <a:cubicBezTo>
                  <a:pt x="3710923" y="631493"/>
                  <a:pt x="3745689" y="679499"/>
                  <a:pt x="3774550" y="730553"/>
                </a:cubicBezTo>
                <a:cubicBezTo>
                  <a:pt x="3779884" y="740078"/>
                  <a:pt x="3783884" y="757033"/>
                  <a:pt x="3779026" y="763796"/>
                </a:cubicBezTo>
                <a:cubicBezTo>
                  <a:pt x="3773978" y="770844"/>
                  <a:pt x="3757023" y="773035"/>
                  <a:pt x="3746070" y="771511"/>
                </a:cubicBezTo>
                <a:cubicBezTo>
                  <a:pt x="3719781" y="767796"/>
                  <a:pt x="3693968" y="760653"/>
                  <a:pt x="3660535" y="753223"/>
                </a:cubicBezTo>
                <a:cubicBezTo>
                  <a:pt x="3669679" y="771702"/>
                  <a:pt x="3675013" y="783894"/>
                  <a:pt x="3681490" y="795419"/>
                </a:cubicBezTo>
                <a:cubicBezTo>
                  <a:pt x="3819412" y="1039354"/>
                  <a:pt x="3957239" y="1283384"/>
                  <a:pt x="4095732" y="1527034"/>
                </a:cubicBezTo>
                <a:cubicBezTo>
                  <a:pt x="4110782" y="1553513"/>
                  <a:pt x="4125641" y="1577231"/>
                  <a:pt x="4098400" y="1591423"/>
                </a:cubicBezTo>
                <a:cubicBezTo>
                  <a:pt x="4137166" y="1623617"/>
                  <a:pt x="4180219" y="1653145"/>
                  <a:pt x="4215366" y="1690007"/>
                </a:cubicBezTo>
                <a:cubicBezTo>
                  <a:pt x="4279851" y="1757634"/>
                  <a:pt x="4338429" y="1830882"/>
                  <a:pt x="4401675" y="1899747"/>
                </a:cubicBezTo>
                <a:cubicBezTo>
                  <a:pt x="4591699" y="2106630"/>
                  <a:pt x="4821538" y="2249601"/>
                  <a:pt x="5092905" y="2324562"/>
                </a:cubicBezTo>
                <a:cubicBezTo>
                  <a:pt x="5302360" y="2382379"/>
                  <a:pt x="5492383" y="2475438"/>
                  <a:pt x="5652118" y="2625743"/>
                </a:cubicBezTo>
                <a:cubicBezTo>
                  <a:pt x="5660500" y="2633648"/>
                  <a:pt x="5679073" y="2635268"/>
                  <a:pt x="5691742" y="2633077"/>
                </a:cubicBezTo>
                <a:cubicBezTo>
                  <a:pt x="5727556" y="2626886"/>
                  <a:pt x="5763750" y="2619932"/>
                  <a:pt x="5797945" y="2607931"/>
                </a:cubicBezTo>
                <a:cubicBezTo>
                  <a:pt x="5825187" y="2598406"/>
                  <a:pt x="5865478" y="2608884"/>
                  <a:pt x="5874622" y="2563735"/>
                </a:cubicBezTo>
                <a:cubicBezTo>
                  <a:pt x="5875860" y="2557639"/>
                  <a:pt x="5896910" y="2555067"/>
                  <a:pt x="5909102" y="2551543"/>
                </a:cubicBezTo>
                <a:cubicBezTo>
                  <a:pt x="6342871" y="2427242"/>
                  <a:pt x="6776543" y="2303036"/>
                  <a:pt x="7210312" y="2178925"/>
                </a:cubicBezTo>
                <a:cubicBezTo>
                  <a:pt x="7219362" y="2176353"/>
                  <a:pt x="7228601" y="2174544"/>
                  <a:pt x="7243840" y="2170924"/>
                </a:cubicBezTo>
                <a:cubicBezTo>
                  <a:pt x="7270129" y="2262459"/>
                  <a:pt x="7296228" y="2353042"/>
                  <a:pt x="7322326" y="2443625"/>
                </a:cubicBezTo>
                <a:cubicBezTo>
                  <a:pt x="7422720" y="2793288"/>
                  <a:pt x="7523113" y="3143046"/>
                  <a:pt x="7623697" y="3492708"/>
                </a:cubicBezTo>
                <a:cubicBezTo>
                  <a:pt x="7626649" y="3503090"/>
                  <a:pt x="7631793" y="3512901"/>
                  <a:pt x="7635890" y="3522998"/>
                </a:cubicBezTo>
                <a:cubicBezTo>
                  <a:pt x="7635604" y="3529094"/>
                  <a:pt x="7635604" y="3535476"/>
                  <a:pt x="7635604" y="3541762"/>
                </a:cubicBezTo>
                <a:close/>
                <a:moveTo>
                  <a:pt x="4689711" y="2640792"/>
                </a:moveTo>
                <a:cubicBezTo>
                  <a:pt x="4674662" y="2624123"/>
                  <a:pt x="4669233" y="2616504"/>
                  <a:pt x="4662184" y="2610693"/>
                </a:cubicBezTo>
                <a:cubicBezTo>
                  <a:pt x="4582841" y="2545066"/>
                  <a:pt x="4500545" y="2482772"/>
                  <a:pt x="4424345" y="2413716"/>
                </a:cubicBezTo>
                <a:cubicBezTo>
                  <a:pt x="4272516" y="2275985"/>
                  <a:pt x="4128594" y="2129871"/>
                  <a:pt x="4029533" y="1948039"/>
                </a:cubicBezTo>
                <a:cubicBezTo>
                  <a:pt x="3976574" y="1850884"/>
                  <a:pt x="3941809" y="1747824"/>
                  <a:pt x="4011150" y="1637524"/>
                </a:cubicBezTo>
                <a:cubicBezTo>
                  <a:pt x="3683109" y="1822976"/>
                  <a:pt x="3355164" y="2008523"/>
                  <a:pt x="3031885" y="2191307"/>
                </a:cubicBezTo>
                <a:cubicBezTo>
                  <a:pt x="3133327" y="2242362"/>
                  <a:pt x="3234577" y="2290177"/>
                  <a:pt x="3332780" y="2343612"/>
                </a:cubicBezTo>
                <a:cubicBezTo>
                  <a:pt x="3484323" y="2426099"/>
                  <a:pt x="3632818" y="2514205"/>
                  <a:pt x="3784360" y="2596882"/>
                </a:cubicBezTo>
                <a:cubicBezTo>
                  <a:pt x="3978860" y="2702990"/>
                  <a:pt x="4185363" y="2739947"/>
                  <a:pt x="4404533" y="2695180"/>
                </a:cubicBezTo>
                <a:cubicBezTo>
                  <a:pt x="4495782" y="2676511"/>
                  <a:pt x="4587413" y="2660223"/>
                  <a:pt x="4689711" y="2640792"/>
                </a:cubicBezTo>
                <a:close/>
                <a:moveTo>
                  <a:pt x="1778585" y="404989"/>
                </a:moveTo>
                <a:cubicBezTo>
                  <a:pt x="1866025" y="497667"/>
                  <a:pt x="1912221" y="599013"/>
                  <a:pt x="1925271" y="716266"/>
                </a:cubicBezTo>
                <a:cubicBezTo>
                  <a:pt x="1926509" y="727124"/>
                  <a:pt x="1942892" y="743603"/>
                  <a:pt x="1953750" y="744841"/>
                </a:cubicBezTo>
                <a:cubicBezTo>
                  <a:pt x="2074337" y="758748"/>
                  <a:pt x="2195209" y="771035"/>
                  <a:pt x="2316272" y="781227"/>
                </a:cubicBezTo>
                <a:cubicBezTo>
                  <a:pt x="2329702" y="782369"/>
                  <a:pt x="2353133" y="771320"/>
                  <a:pt x="2357324" y="760367"/>
                </a:cubicBezTo>
                <a:cubicBezTo>
                  <a:pt x="2401044" y="645781"/>
                  <a:pt x="2441716" y="529957"/>
                  <a:pt x="2485150" y="409085"/>
                </a:cubicBezTo>
                <a:cubicBezTo>
                  <a:pt x="2248454" y="345648"/>
                  <a:pt x="2017663" y="331742"/>
                  <a:pt x="1778585" y="404989"/>
                </a:cubicBezTo>
                <a:close/>
                <a:moveTo>
                  <a:pt x="2664887" y="794276"/>
                </a:moveTo>
                <a:cubicBezTo>
                  <a:pt x="2721560" y="850283"/>
                  <a:pt x="2775377" y="862284"/>
                  <a:pt x="2832813" y="835614"/>
                </a:cubicBezTo>
                <a:cubicBezTo>
                  <a:pt x="2885105" y="811325"/>
                  <a:pt x="2918347" y="756938"/>
                  <a:pt x="2914442" y="702169"/>
                </a:cubicBezTo>
                <a:cubicBezTo>
                  <a:pt x="2910441" y="646067"/>
                  <a:pt x="2877961" y="603871"/>
                  <a:pt x="2824335" y="587107"/>
                </a:cubicBezTo>
                <a:cubicBezTo>
                  <a:pt x="2826621" y="696263"/>
                  <a:pt x="2751088" y="747699"/>
                  <a:pt x="2664887" y="794276"/>
                </a:cubicBezTo>
                <a:close/>
                <a:moveTo>
                  <a:pt x="1641902" y="507954"/>
                </a:moveTo>
                <a:cubicBezTo>
                  <a:pt x="1627519" y="566342"/>
                  <a:pt x="1652094" y="607395"/>
                  <a:pt x="1721912" y="646162"/>
                </a:cubicBezTo>
                <a:cubicBezTo>
                  <a:pt x="1744486" y="579963"/>
                  <a:pt x="1714864" y="527195"/>
                  <a:pt x="1641902" y="507954"/>
                </a:cubicBezTo>
                <a:close/>
                <a:moveTo>
                  <a:pt x="2640026" y="707694"/>
                </a:moveTo>
                <a:cubicBezTo>
                  <a:pt x="2716608" y="677594"/>
                  <a:pt x="2748421" y="635018"/>
                  <a:pt x="2734324" y="584154"/>
                </a:cubicBezTo>
                <a:cubicBezTo>
                  <a:pt x="2674602" y="596918"/>
                  <a:pt x="2642598" y="637494"/>
                  <a:pt x="2640026" y="707694"/>
                </a:cubicBezTo>
                <a:close/>
                <a:moveTo>
                  <a:pt x="1641426" y="707789"/>
                </a:moveTo>
                <a:cubicBezTo>
                  <a:pt x="1607326" y="656449"/>
                  <a:pt x="1573988" y="606347"/>
                  <a:pt x="1541222" y="557103"/>
                </a:cubicBezTo>
                <a:cubicBezTo>
                  <a:pt x="1524840" y="592727"/>
                  <a:pt x="1525697" y="631493"/>
                  <a:pt x="1553605" y="666927"/>
                </a:cubicBezTo>
                <a:cubicBezTo>
                  <a:pt x="1576656" y="696168"/>
                  <a:pt x="1605707" y="713980"/>
                  <a:pt x="1641426" y="70778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03E3A9-461B-4DE4-849C-CD5578E73C1F}"/>
              </a:ext>
            </a:extLst>
          </p:cNvPr>
          <p:cNvSpPr/>
          <p:nvPr/>
        </p:nvSpPr>
        <p:spPr>
          <a:xfrm>
            <a:off x="3601467" y="2565454"/>
            <a:ext cx="2373740" cy="1126193"/>
          </a:xfrm>
          <a:custGeom>
            <a:avLst/>
            <a:gdLst>
              <a:gd name="connsiteX0" fmla="*/ 392335 w 4912971"/>
              <a:gd name="connsiteY0" fmla="*/ 1763363 h 2330901"/>
              <a:gd name="connsiteX1" fmla="*/ 0 w 4912971"/>
              <a:gd name="connsiteY1" fmla="*/ 394049 h 2330901"/>
              <a:gd name="connsiteX2" fmla="*/ 1376839 w 4912971"/>
              <a:gd name="connsiteY2" fmla="*/ 0 h 2330901"/>
              <a:gd name="connsiteX3" fmla="*/ 1410272 w 4912971"/>
              <a:gd name="connsiteY3" fmla="*/ 105442 h 2330901"/>
              <a:gd name="connsiteX4" fmla="*/ 1655445 w 4912971"/>
              <a:gd name="connsiteY4" fmla="*/ 47435 h 2330901"/>
              <a:gd name="connsiteX5" fmla="*/ 1704404 w 4912971"/>
              <a:gd name="connsiteY5" fmla="*/ 239935 h 2330901"/>
              <a:gd name="connsiteX6" fmla="*/ 1799749 w 4912971"/>
              <a:gd name="connsiteY6" fmla="*/ 229362 h 2330901"/>
              <a:gd name="connsiteX7" fmla="*/ 2273046 w 4912971"/>
              <a:gd name="connsiteY7" fmla="*/ 281559 h 2330901"/>
              <a:gd name="connsiteX8" fmla="*/ 2712053 w 4912971"/>
              <a:gd name="connsiteY8" fmla="*/ 381476 h 2330901"/>
              <a:gd name="connsiteX9" fmla="*/ 3386709 w 4912971"/>
              <a:gd name="connsiteY9" fmla="*/ 347948 h 2330901"/>
              <a:gd name="connsiteX10" fmla="*/ 3998500 w 4912971"/>
              <a:gd name="connsiteY10" fmla="*/ 211646 h 2330901"/>
              <a:gd name="connsiteX11" fmla="*/ 4086320 w 4912971"/>
              <a:gd name="connsiteY11" fmla="*/ 209264 h 2330901"/>
              <a:gd name="connsiteX12" fmla="*/ 4100322 w 4912971"/>
              <a:gd name="connsiteY12" fmla="*/ 284036 h 2330901"/>
              <a:gd name="connsiteX13" fmla="*/ 3869817 w 4912971"/>
              <a:gd name="connsiteY13" fmla="*/ 415004 h 2330901"/>
              <a:gd name="connsiteX14" fmla="*/ 3752850 w 4912971"/>
              <a:gd name="connsiteY14" fmla="*/ 470821 h 2330901"/>
              <a:gd name="connsiteX15" fmla="*/ 3755327 w 4912971"/>
              <a:gd name="connsiteY15" fmla="*/ 483680 h 2330901"/>
              <a:gd name="connsiteX16" fmla="*/ 3818668 w 4912971"/>
              <a:gd name="connsiteY16" fmla="*/ 486823 h 2330901"/>
              <a:gd name="connsiteX17" fmla="*/ 4502849 w 4912971"/>
              <a:gd name="connsiteY17" fmla="*/ 456533 h 2330901"/>
              <a:gd name="connsiteX18" fmla="*/ 4544949 w 4912971"/>
              <a:gd name="connsiteY18" fmla="*/ 457010 h 2330901"/>
              <a:gd name="connsiteX19" fmla="*/ 4606671 w 4912971"/>
              <a:gd name="connsiteY19" fmla="*/ 508064 h 2330901"/>
              <a:gd name="connsiteX20" fmla="*/ 4582001 w 4912971"/>
              <a:gd name="connsiteY20" fmla="*/ 570643 h 2330901"/>
              <a:gd name="connsiteX21" fmla="*/ 4349591 w 4912971"/>
              <a:gd name="connsiteY21" fmla="*/ 673799 h 2330901"/>
              <a:gd name="connsiteX22" fmla="*/ 4135755 w 4912971"/>
              <a:gd name="connsiteY22" fmla="*/ 732473 h 2330901"/>
              <a:gd name="connsiteX23" fmla="*/ 4188047 w 4912971"/>
              <a:gd name="connsiteY23" fmla="*/ 753237 h 2330901"/>
              <a:gd name="connsiteX24" fmla="*/ 4798981 w 4912971"/>
              <a:gd name="connsiteY24" fmla="*/ 706374 h 2330901"/>
              <a:gd name="connsiteX25" fmla="*/ 4883944 w 4912971"/>
              <a:gd name="connsiteY25" fmla="*/ 718090 h 2330901"/>
              <a:gd name="connsiteX26" fmla="*/ 4897469 w 4912971"/>
              <a:gd name="connsiteY26" fmla="*/ 826675 h 2330901"/>
              <a:gd name="connsiteX27" fmla="*/ 4788027 w 4912971"/>
              <a:gd name="connsiteY27" fmla="*/ 922211 h 2330901"/>
              <a:gd name="connsiteX28" fmla="*/ 4363879 w 4912971"/>
              <a:gd name="connsiteY28" fmla="*/ 1027176 h 2330901"/>
              <a:gd name="connsiteX29" fmla="*/ 4088416 w 4912971"/>
              <a:gd name="connsiteY29" fmla="*/ 1018508 h 2330901"/>
              <a:gd name="connsiteX30" fmla="*/ 4039934 w 4912971"/>
              <a:gd name="connsiteY30" fmla="*/ 1020985 h 2330901"/>
              <a:gd name="connsiteX31" fmla="*/ 4099560 w 4912971"/>
              <a:gd name="connsiteY31" fmla="*/ 1073277 h 2330901"/>
              <a:gd name="connsiteX32" fmla="*/ 4401026 w 4912971"/>
              <a:gd name="connsiteY32" fmla="*/ 1327404 h 2330901"/>
              <a:gd name="connsiteX33" fmla="*/ 4674965 w 4912971"/>
              <a:gd name="connsiteY33" fmla="*/ 1485900 h 2330901"/>
              <a:gd name="connsiteX34" fmla="*/ 4820031 w 4912971"/>
              <a:gd name="connsiteY34" fmla="*/ 1544955 h 2330901"/>
              <a:gd name="connsiteX35" fmla="*/ 4894898 w 4912971"/>
              <a:gd name="connsiteY35" fmla="*/ 1644110 h 2330901"/>
              <a:gd name="connsiteX36" fmla="*/ 4801267 w 4912971"/>
              <a:gd name="connsiteY36" fmla="*/ 1725835 h 2330901"/>
              <a:gd name="connsiteX37" fmla="*/ 4484370 w 4912971"/>
              <a:gd name="connsiteY37" fmla="*/ 1687449 h 2330901"/>
              <a:gd name="connsiteX38" fmla="*/ 3949827 w 4912971"/>
              <a:gd name="connsiteY38" fmla="*/ 1388364 h 2330901"/>
              <a:gd name="connsiteX39" fmla="*/ 3331083 w 4912971"/>
              <a:gd name="connsiteY39" fmla="*/ 1227106 h 2330901"/>
              <a:gd name="connsiteX40" fmla="*/ 2942939 w 4912971"/>
              <a:gd name="connsiteY40" fmla="*/ 1293114 h 2330901"/>
              <a:gd name="connsiteX41" fmla="*/ 2990850 w 4912971"/>
              <a:gd name="connsiteY41" fmla="*/ 1335024 h 2330901"/>
              <a:gd name="connsiteX42" fmla="*/ 3574447 w 4912971"/>
              <a:gd name="connsiteY42" fmla="*/ 1929860 h 2330901"/>
              <a:gd name="connsiteX43" fmla="*/ 3659220 w 4912971"/>
              <a:gd name="connsiteY43" fmla="*/ 2157889 h 2330901"/>
              <a:gd name="connsiteX44" fmla="*/ 3639122 w 4912971"/>
              <a:gd name="connsiteY44" fmla="*/ 2257806 h 2330901"/>
              <a:gd name="connsiteX45" fmla="*/ 3468338 w 4912971"/>
              <a:gd name="connsiteY45" fmla="*/ 2291810 h 2330901"/>
              <a:gd name="connsiteX46" fmla="*/ 3358515 w 4912971"/>
              <a:gd name="connsiteY46" fmla="*/ 2173605 h 2330901"/>
              <a:gd name="connsiteX47" fmla="*/ 2838260 w 4912971"/>
              <a:gd name="connsiteY47" fmla="*/ 1729073 h 2330901"/>
              <a:gd name="connsiteX48" fmla="*/ 2443734 w 4912971"/>
              <a:gd name="connsiteY48" fmla="*/ 1579626 h 2330901"/>
              <a:gd name="connsiteX49" fmla="*/ 1991106 w 4912971"/>
              <a:gd name="connsiteY49" fmla="*/ 1316260 h 2330901"/>
              <a:gd name="connsiteX50" fmla="*/ 1939862 w 4912971"/>
              <a:gd name="connsiteY50" fmla="*/ 1304639 h 2330901"/>
              <a:gd name="connsiteX51" fmla="*/ 1824418 w 4912971"/>
              <a:gd name="connsiteY51" fmla="*/ 1332071 h 2330901"/>
              <a:gd name="connsiteX52" fmla="*/ 1764792 w 4912971"/>
              <a:gd name="connsiteY52" fmla="*/ 1370838 h 2330901"/>
              <a:gd name="connsiteX53" fmla="*/ 1740122 w 4912971"/>
              <a:gd name="connsiteY53" fmla="*/ 1381506 h 2330901"/>
              <a:gd name="connsiteX54" fmla="*/ 425291 w 4912971"/>
              <a:gd name="connsiteY54" fmla="*/ 1758315 h 2330901"/>
              <a:gd name="connsiteX55" fmla="*/ 392335 w 4912971"/>
              <a:gd name="connsiteY55" fmla="*/ 1763363 h 233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912971" h="2330901">
                <a:moveTo>
                  <a:pt x="392335" y="1763363"/>
                </a:moveTo>
                <a:cubicBezTo>
                  <a:pt x="261176" y="1305782"/>
                  <a:pt x="131445" y="852773"/>
                  <a:pt x="0" y="394049"/>
                </a:cubicBezTo>
                <a:cubicBezTo>
                  <a:pt x="459391" y="262604"/>
                  <a:pt x="916686" y="131731"/>
                  <a:pt x="1376839" y="0"/>
                </a:cubicBezTo>
                <a:cubicBezTo>
                  <a:pt x="1388269" y="35909"/>
                  <a:pt x="1398651" y="68771"/>
                  <a:pt x="1410272" y="105442"/>
                </a:cubicBezTo>
                <a:cubicBezTo>
                  <a:pt x="1491615" y="86201"/>
                  <a:pt x="1571054" y="67437"/>
                  <a:pt x="1655445" y="47435"/>
                </a:cubicBezTo>
                <a:cubicBezTo>
                  <a:pt x="1671733" y="111633"/>
                  <a:pt x="1687639" y="173927"/>
                  <a:pt x="1704404" y="239935"/>
                </a:cubicBezTo>
                <a:cubicBezTo>
                  <a:pt x="1737551" y="236315"/>
                  <a:pt x="1768888" y="234220"/>
                  <a:pt x="1799749" y="229362"/>
                </a:cubicBezTo>
                <a:cubicBezTo>
                  <a:pt x="1962436" y="203549"/>
                  <a:pt x="2117312" y="240792"/>
                  <a:pt x="2273046" y="281559"/>
                </a:cubicBezTo>
                <a:cubicBezTo>
                  <a:pt x="2418207" y="319469"/>
                  <a:pt x="2564606" y="353854"/>
                  <a:pt x="2712053" y="381476"/>
                </a:cubicBezTo>
                <a:cubicBezTo>
                  <a:pt x="2938844" y="424053"/>
                  <a:pt x="3163920" y="395478"/>
                  <a:pt x="3386709" y="347948"/>
                </a:cubicBezTo>
                <a:cubicBezTo>
                  <a:pt x="3591020" y="304324"/>
                  <a:pt x="3794379" y="256127"/>
                  <a:pt x="3998500" y="211646"/>
                </a:cubicBezTo>
                <a:cubicBezTo>
                  <a:pt x="4026884" y="205454"/>
                  <a:pt x="4059079" y="202025"/>
                  <a:pt x="4086320" y="209264"/>
                </a:cubicBezTo>
                <a:cubicBezTo>
                  <a:pt x="4130516" y="220980"/>
                  <a:pt x="4138136" y="260128"/>
                  <a:pt x="4100322" y="284036"/>
                </a:cubicBezTo>
                <a:cubicBezTo>
                  <a:pt x="4025741" y="331184"/>
                  <a:pt x="3947541" y="372809"/>
                  <a:pt x="3869817" y="415004"/>
                </a:cubicBezTo>
                <a:cubicBezTo>
                  <a:pt x="3831908" y="435578"/>
                  <a:pt x="3791903" y="452342"/>
                  <a:pt x="3752850" y="470821"/>
                </a:cubicBezTo>
                <a:cubicBezTo>
                  <a:pt x="3753707" y="475107"/>
                  <a:pt x="3754470" y="479393"/>
                  <a:pt x="3755327" y="483680"/>
                </a:cubicBezTo>
                <a:cubicBezTo>
                  <a:pt x="3776472" y="484823"/>
                  <a:pt x="3797618" y="487775"/>
                  <a:pt x="3818668" y="486823"/>
                </a:cubicBezTo>
                <a:cubicBezTo>
                  <a:pt x="4046696" y="477107"/>
                  <a:pt x="4274820" y="466725"/>
                  <a:pt x="4502849" y="456533"/>
                </a:cubicBezTo>
                <a:cubicBezTo>
                  <a:pt x="4517041" y="455867"/>
                  <a:pt x="4534376" y="450818"/>
                  <a:pt x="4544949" y="457010"/>
                </a:cubicBezTo>
                <a:cubicBezTo>
                  <a:pt x="4568285" y="470535"/>
                  <a:pt x="4596860" y="485966"/>
                  <a:pt x="4606671" y="508064"/>
                </a:cubicBezTo>
                <a:cubicBezTo>
                  <a:pt x="4613339" y="523113"/>
                  <a:pt x="4598004" y="562356"/>
                  <a:pt x="4582001" y="570643"/>
                </a:cubicBezTo>
                <a:cubicBezTo>
                  <a:pt x="4506659" y="609410"/>
                  <a:pt x="4429601" y="646367"/>
                  <a:pt x="4349591" y="673799"/>
                </a:cubicBezTo>
                <a:cubicBezTo>
                  <a:pt x="4281773" y="697040"/>
                  <a:pt x="4209098" y="706374"/>
                  <a:pt x="4135755" y="732473"/>
                </a:cubicBezTo>
                <a:cubicBezTo>
                  <a:pt x="4153186" y="739521"/>
                  <a:pt x="4170045" y="748475"/>
                  <a:pt x="4188047" y="753237"/>
                </a:cubicBezTo>
                <a:cubicBezTo>
                  <a:pt x="4397026" y="807815"/>
                  <a:pt x="4599813" y="778669"/>
                  <a:pt x="4798981" y="706374"/>
                </a:cubicBezTo>
                <a:cubicBezTo>
                  <a:pt x="4830604" y="694849"/>
                  <a:pt x="4858703" y="685229"/>
                  <a:pt x="4883944" y="718090"/>
                </a:cubicBezTo>
                <a:cubicBezTo>
                  <a:pt x="4910233" y="752285"/>
                  <a:pt x="4926711" y="791432"/>
                  <a:pt x="4897469" y="826675"/>
                </a:cubicBezTo>
                <a:cubicBezTo>
                  <a:pt x="4866799" y="863537"/>
                  <a:pt x="4829461" y="898588"/>
                  <a:pt x="4788027" y="922211"/>
                </a:cubicBezTo>
                <a:cubicBezTo>
                  <a:pt x="4657344" y="996791"/>
                  <a:pt x="4513612" y="1027367"/>
                  <a:pt x="4363879" y="1027176"/>
                </a:cubicBezTo>
                <a:cubicBezTo>
                  <a:pt x="4272058" y="1027081"/>
                  <a:pt x="4180237" y="1021366"/>
                  <a:pt x="4088416" y="1018508"/>
                </a:cubicBezTo>
                <a:cubicBezTo>
                  <a:pt x="4076510" y="1018127"/>
                  <a:pt x="4064508" y="1019651"/>
                  <a:pt x="4039934" y="1020985"/>
                </a:cubicBezTo>
                <a:cubicBezTo>
                  <a:pt x="4065461" y="1043369"/>
                  <a:pt x="4082224" y="1058704"/>
                  <a:pt x="4099560" y="1073277"/>
                </a:cubicBezTo>
                <a:cubicBezTo>
                  <a:pt x="4200144" y="1157859"/>
                  <a:pt x="4302633" y="1240346"/>
                  <a:pt x="4401026" y="1327404"/>
                </a:cubicBezTo>
                <a:cubicBezTo>
                  <a:pt x="4482180" y="1399127"/>
                  <a:pt x="4575715" y="1446752"/>
                  <a:pt x="4674965" y="1485900"/>
                </a:cubicBezTo>
                <a:cubicBezTo>
                  <a:pt x="4723543" y="1505045"/>
                  <a:pt x="4772787" y="1522952"/>
                  <a:pt x="4820031" y="1544955"/>
                </a:cubicBezTo>
                <a:cubicBezTo>
                  <a:pt x="4861465" y="1564196"/>
                  <a:pt x="4899851" y="1591342"/>
                  <a:pt x="4894898" y="1644110"/>
                </a:cubicBezTo>
                <a:cubicBezTo>
                  <a:pt x="4889849" y="1697927"/>
                  <a:pt x="4843844" y="1712119"/>
                  <a:pt x="4801267" y="1725835"/>
                </a:cubicBezTo>
                <a:cubicBezTo>
                  <a:pt x="4689920" y="1761744"/>
                  <a:pt x="4583049" y="1740313"/>
                  <a:pt x="4484370" y="1687449"/>
                </a:cubicBezTo>
                <a:cubicBezTo>
                  <a:pt x="4304443" y="1590961"/>
                  <a:pt x="4127849" y="1488377"/>
                  <a:pt x="3949827" y="1388364"/>
                </a:cubicBezTo>
                <a:cubicBezTo>
                  <a:pt x="3757708" y="1280351"/>
                  <a:pt x="3557683" y="1198436"/>
                  <a:pt x="3331083" y="1227106"/>
                </a:cubicBezTo>
                <a:cubicBezTo>
                  <a:pt x="3205829" y="1242917"/>
                  <a:pt x="3081909" y="1269111"/>
                  <a:pt x="2942939" y="1293114"/>
                </a:cubicBezTo>
                <a:cubicBezTo>
                  <a:pt x="2966371" y="1313783"/>
                  <a:pt x="2978087" y="1325023"/>
                  <a:pt x="2990850" y="1335024"/>
                </a:cubicBezTo>
                <a:cubicBezTo>
                  <a:pt x="3210973" y="1508189"/>
                  <a:pt x="3417380" y="1694879"/>
                  <a:pt x="3574447" y="1929860"/>
                </a:cubicBezTo>
                <a:cubicBezTo>
                  <a:pt x="3620738" y="1999107"/>
                  <a:pt x="3656933" y="2073212"/>
                  <a:pt x="3659220" y="2157889"/>
                </a:cubicBezTo>
                <a:cubicBezTo>
                  <a:pt x="3660077" y="2191226"/>
                  <a:pt x="3653885" y="2228279"/>
                  <a:pt x="3639122" y="2257806"/>
                </a:cubicBezTo>
                <a:cubicBezTo>
                  <a:pt x="3597116" y="2342007"/>
                  <a:pt x="3537871" y="2353628"/>
                  <a:pt x="3468338" y="2291810"/>
                </a:cubicBezTo>
                <a:cubicBezTo>
                  <a:pt x="3428333" y="2256282"/>
                  <a:pt x="3393472" y="2214467"/>
                  <a:pt x="3358515" y="2173605"/>
                </a:cubicBezTo>
                <a:cubicBezTo>
                  <a:pt x="3208401" y="1998059"/>
                  <a:pt x="3050667" y="1829086"/>
                  <a:pt x="2838260" y="1729073"/>
                </a:cubicBezTo>
                <a:cubicBezTo>
                  <a:pt x="2711387" y="1669256"/>
                  <a:pt x="2577179" y="1623727"/>
                  <a:pt x="2443734" y="1579626"/>
                </a:cubicBezTo>
                <a:cubicBezTo>
                  <a:pt x="2273618" y="1523333"/>
                  <a:pt x="2124551" y="1434275"/>
                  <a:pt x="1991106" y="1316260"/>
                </a:cubicBezTo>
                <a:cubicBezTo>
                  <a:pt x="1979390" y="1305878"/>
                  <a:pt x="1956245" y="1302068"/>
                  <a:pt x="1939862" y="1304639"/>
                </a:cubicBezTo>
                <a:cubicBezTo>
                  <a:pt x="1900904" y="1310640"/>
                  <a:pt x="1862328" y="1320832"/>
                  <a:pt x="1824418" y="1332071"/>
                </a:cubicBezTo>
                <a:cubicBezTo>
                  <a:pt x="1801654" y="1338739"/>
                  <a:pt x="1768126" y="1331309"/>
                  <a:pt x="1764792" y="1370838"/>
                </a:cubicBezTo>
                <a:cubicBezTo>
                  <a:pt x="1764411" y="1375124"/>
                  <a:pt x="1748981" y="1378934"/>
                  <a:pt x="1740122" y="1381506"/>
                </a:cubicBezTo>
                <a:cubicBezTo>
                  <a:pt x="1301877" y="1507236"/>
                  <a:pt x="863632" y="1632871"/>
                  <a:pt x="425291" y="1758315"/>
                </a:cubicBezTo>
                <a:cubicBezTo>
                  <a:pt x="416338" y="1760792"/>
                  <a:pt x="406813" y="1761173"/>
                  <a:pt x="392335" y="176336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CD4598-C23B-41E7-A014-6EAD47CDF4A0}"/>
              </a:ext>
            </a:extLst>
          </p:cNvPr>
          <p:cNvSpPr/>
          <p:nvPr/>
        </p:nvSpPr>
        <p:spPr>
          <a:xfrm>
            <a:off x="8376000" y="0"/>
            <a:ext cx="381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399E52-6BE5-4EFC-B47B-1ED28F7A8C74}"/>
              </a:ext>
            </a:extLst>
          </p:cNvPr>
          <p:cNvSpPr/>
          <p:nvPr/>
        </p:nvSpPr>
        <p:spPr>
          <a:xfrm>
            <a:off x="0" y="0"/>
            <a:ext cx="381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0D8CD9-FFC4-4E9C-B9B6-BC86F3EF48A7}"/>
              </a:ext>
            </a:extLst>
          </p:cNvPr>
          <p:cNvSpPr txBox="1"/>
          <p:nvPr/>
        </p:nvSpPr>
        <p:spPr>
          <a:xfrm>
            <a:off x="758628" y="1048546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387479-AB5D-45D6-B1E6-0E9158E7E47D}"/>
              </a:ext>
            </a:extLst>
          </p:cNvPr>
          <p:cNvSpPr txBox="1"/>
          <p:nvPr/>
        </p:nvSpPr>
        <p:spPr>
          <a:xfrm>
            <a:off x="758628" y="2993021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D7FF2C5-EF75-4A43-AAC9-6B229B2EEB5C}"/>
              </a:ext>
            </a:extLst>
          </p:cNvPr>
          <p:cNvGrpSpPr/>
          <p:nvPr/>
        </p:nvGrpSpPr>
        <p:grpSpPr>
          <a:xfrm>
            <a:off x="593073" y="1835556"/>
            <a:ext cx="2629858" cy="896263"/>
            <a:chOff x="6372200" y="1720413"/>
            <a:chExt cx="2160240" cy="8962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A32500-D60F-4E68-AAEF-9D60369EACC8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A3AF5A-6622-45F0-B1D7-495B70FFF31E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259E5A-7EEC-4B89-B329-A36AC9159D29}"/>
              </a:ext>
            </a:extLst>
          </p:cNvPr>
          <p:cNvGrpSpPr/>
          <p:nvPr/>
        </p:nvGrpSpPr>
        <p:grpSpPr>
          <a:xfrm>
            <a:off x="593073" y="3788797"/>
            <a:ext cx="2629858" cy="896263"/>
            <a:chOff x="6372200" y="1720413"/>
            <a:chExt cx="2160240" cy="89626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608B16-B6B0-4046-9855-EB8727703E2D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845DF8-8263-4C3F-84FD-57B649D76562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A2B90FC-EEC7-4F68-9E94-3864DFA33F2F}"/>
              </a:ext>
            </a:extLst>
          </p:cNvPr>
          <p:cNvSpPr txBox="1"/>
          <p:nvPr/>
        </p:nvSpPr>
        <p:spPr>
          <a:xfrm>
            <a:off x="10815238" y="2344129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Q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405F2F2-BC54-40BE-AC00-83EB351E4CF5}"/>
              </a:ext>
            </a:extLst>
          </p:cNvPr>
          <p:cNvSpPr txBox="1"/>
          <p:nvPr/>
        </p:nvSpPr>
        <p:spPr>
          <a:xfrm>
            <a:off x="10815238" y="4288604"/>
            <a:ext cx="5907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AD43E5E-AB60-4BA2-AD85-26E1A6F473AD}"/>
              </a:ext>
            </a:extLst>
          </p:cNvPr>
          <p:cNvGrpSpPr/>
          <p:nvPr/>
        </p:nvGrpSpPr>
        <p:grpSpPr>
          <a:xfrm>
            <a:off x="8969073" y="3131138"/>
            <a:ext cx="2629858" cy="896263"/>
            <a:chOff x="6372200" y="1720413"/>
            <a:chExt cx="2160240" cy="89626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0CB1FA-AC58-4B37-B3E9-F130698ABFFF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E0362A-7A63-4097-8C1A-4EB55EE70AA4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CE130D-0136-41AF-BCBF-8010791D0D35}"/>
              </a:ext>
            </a:extLst>
          </p:cNvPr>
          <p:cNvGrpSpPr/>
          <p:nvPr/>
        </p:nvGrpSpPr>
        <p:grpSpPr>
          <a:xfrm>
            <a:off x="8969073" y="5084380"/>
            <a:ext cx="2629858" cy="896263"/>
            <a:chOff x="6372200" y="1720413"/>
            <a:chExt cx="2160240" cy="89626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49EC14-AB17-4FCF-B5E9-6A60A2937096}"/>
                </a:ext>
              </a:extLst>
            </p:cNvPr>
            <p:cNvSpPr txBox="1"/>
            <p:nvPr/>
          </p:nvSpPr>
          <p:spPr>
            <a:xfrm>
              <a:off x="6372201" y="1970345"/>
              <a:ext cx="2160239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D8D9CFD-39D9-47DF-8767-8A10957D7D4C}"/>
                </a:ext>
              </a:extLst>
            </p:cNvPr>
            <p:cNvSpPr txBox="1"/>
            <p:nvPr/>
          </p:nvSpPr>
          <p:spPr>
            <a:xfrm>
              <a:off x="6372200" y="1720413"/>
              <a:ext cx="2160239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5E15A284-53AF-436F-89FD-89F937CA0547}"/>
              </a:ext>
            </a:extLst>
          </p:cNvPr>
          <p:cNvSpPr/>
          <p:nvPr/>
        </p:nvSpPr>
        <p:spPr>
          <a:xfrm>
            <a:off x="9902705" y="1451334"/>
            <a:ext cx="762595" cy="762595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0DFDD77-6FD5-456E-A873-8961C6B90EA1}"/>
              </a:ext>
            </a:extLst>
          </p:cNvPr>
          <p:cNvSpPr/>
          <p:nvPr/>
        </p:nvSpPr>
        <p:spPr>
          <a:xfrm>
            <a:off x="1526705" y="5338464"/>
            <a:ext cx="762595" cy="762595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4263A8-FCCB-430F-B7E9-E5F76E6C37EF}"/>
              </a:ext>
            </a:extLst>
          </p:cNvPr>
          <p:cNvSpPr txBox="1"/>
          <p:nvPr/>
        </p:nvSpPr>
        <p:spPr>
          <a:xfrm>
            <a:off x="4998117" y="6061206"/>
            <a:ext cx="219577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Oval 21">
            <a:extLst>
              <a:ext uri="{FF2B5EF4-FFF2-40B4-BE49-F238E27FC236}">
                <a16:creationId xmlns:a16="http://schemas.microsoft.com/office/drawing/2014/main" id="{CD2FD4BB-C6D3-4556-A29C-44E6016860EA}"/>
              </a:ext>
            </a:extLst>
          </p:cNvPr>
          <p:cNvSpPr/>
          <p:nvPr/>
        </p:nvSpPr>
        <p:spPr>
          <a:xfrm rot="20700000">
            <a:off x="1686883" y="5525970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Donut 15">
            <a:extLst>
              <a:ext uri="{FF2B5EF4-FFF2-40B4-BE49-F238E27FC236}">
                <a16:creationId xmlns:a16="http://schemas.microsoft.com/office/drawing/2014/main" id="{D0967366-EC13-48E3-8107-BE03FA33D6FC}"/>
              </a:ext>
            </a:extLst>
          </p:cNvPr>
          <p:cNvSpPr/>
          <p:nvPr/>
        </p:nvSpPr>
        <p:spPr>
          <a:xfrm>
            <a:off x="10086366" y="1640346"/>
            <a:ext cx="392737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6" name="그룹 1">
            <a:extLst>
              <a:ext uri="{FF2B5EF4-FFF2-40B4-BE49-F238E27FC236}">
                <a16:creationId xmlns:a16="http://schemas.microsoft.com/office/drawing/2014/main" id="{4EEF325A-14C6-44B4-9A62-0928BBF52EA4}"/>
              </a:ext>
            </a:extLst>
          </p:cNvPr>
          <p:cNvGrpSpPr/>
          <p:nvPr/>
        </p:nvGrpSpPr>
        <p:grpSpPr>
          <a:xfrm>
            <a:off x="4377727" y="381134"/>
            <a:ext cx="3436555" cy="1811966"/>
            <a:chOff x="4865709" y="485908"/>
            <a:chExt cx="3436555" cy="181196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AF31A82-FB73-4A02-B70C-53B69A366DF0}"/>
                </a:ext>
              </a:extLst>
            </p:cNvPr>
            <p:cNvGrpSpPr/>
            <p:nvPr/>
          </p:nvGrpSpPr>
          <p:grpSpPr>
            <a:xfrm rot="10800000">
              <a:off x="4865709" y="535255"/>
              <a:ext cx="326459" cy="287944"/>
              <a:chOff x="6754665" y="1956547"/>
              <a:chExt cx="672192" cy="592888"/>
            </a:xfrm>
            <a:solidFill>
              <a:srgbClr val="FAB117"/>
            </a:solidFill>
          </p:grpSpPr>
          <p:sp>
            <p:nvSpPr>
              <p:cNvPr id="84" name="Block Arc 28">
                <a:extLst>
                  <a:ext uri="{FF2B5EF4-FFF2-40B4-BE49-F238E27FC236}">
                    <a16:creationId xmlns:a16="http://schemas.microsoft.com/office/drawing/2014/main" id="{77CA7911-610E-4598-B23A-3CB692F85D43}"/>
                  </a:ext>
                </a:extLst>
              </p:cNvPr>
              <p:cNvSpPr/>
              <p:nvPr userDrawn="1"/>
            </p:nvSpPr>
            <p:spPr>
              <a:xfrm rot="5400000" flipH="1">
                <a:off x="6987271" y="2109846"/>
                <a:ext cx="592886" cy="286287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Block Arc 28">
                <a:extLst>
                  <a:ext uri="{FF2B5EF4-FFF2-40B4-BE49-F238E27FC236}">
                    <a16:creationId xmlns:a16="http://schemas.microsoft.com/office/drawing/2014/main" id="{A581BB4C-5F30-42D6-A3C0-39EB5B8570B0}"/>
                  </a:ext>
                </a:extLst>
              </p:cNvPr>
              <p:cNvSpPr/>
              <p:nvPr userDrawn="1"/>
            </p:nvSpPr>
            <p:spPr>
              <a:xfrm rot="5400000" flipH="1">
                <a:off x="6601365" y="2109848"/>
                <a:ext cx="592887" cy="286288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6110CF9-7B32-4F9C-8BAE-D393E14EA787}"/>
                </a:ext>
              </a:extLst>
            </p:cNvPr>
            <p:cNvGrpSpPr/>
            <p:nvPr/>
          </p:nvGrpSpPr>
          <p:grpSpPr>
            <a:xfrm>
              <a:off x="7975808" y="2009929"/>
              <a:ext cx="326456" cy="287945"/>
              <a:chOff x="7144066" y="1956544"/>
              <a:chExt cx="672182" cy="592888"/>
            </a:xfrm>
            <a:solidFill>
              <a:srgbClr val="FAB117"/>
            </a:solidFill>
          </p:grpSpPr>
          <p:sp>
            <p:nvSpPr>
              <p:cNvPr id="82" name="Block Arc 28">
                <a:extLst>
                  <a:ext uri="{FF2B5EF4-FFF2-40B4-BE49-F238E27FC236}">
                    <a16:creationId xmlns:a16="http://schemas.microsoft.com/office/drawing/2014/main" id="{398ED84C-8C2E-451D-B0DC-755D09CB722A}"/>
                  </a:ext>
                </a:extLst>
              </p:cNvPr>
              <p:cNvSpPr/>
              <p:nvPr userDrawn="1"/>
            </p:nvSpPr>
            <p:spPr>
              <a:xfrm rot="5400000" flipH="1">
                <a:off x="7376661" y="2109845"/>
                <a:ext cx="592888" cy="286286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28">
                <a:extLst>
                  <a:ext uri="{FF2B5EF4-FFF2-40B4-BE49-F238E27FC236}">
                    <a16:creationId xmlns:a16="http://schemas.microsoft.com/office/drawing/2014/main" id="{64F7640D-C499-4FCB-BB4A-688C2BE74ADE}"/>
                  </a:ext>
                </a:extLst>
              </p:cNvPr>
              <p:cNvSpPr/>
              <p:nvPr userDrawn="1"/>
            </p:nvSpPr>
            <p:spPr>
              <a:xfrm rot="5400000" flipH="1">
                <a:off x="6990766" y="2109845"/>
                <a:ext cx="592885" cy="286286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78CCC0F-1B31-4E59-97A6-EB1D4EF54741}"/>
                </a:ext>
              </a:extLst>
            </p:cNvPr>
            <p:cNvSpPr txBox="1"/>
            <p:nvPr/>
          </p:nvSpPr>
          <p:spPr>
            <a:xfrm flipH="1">
              <a:off x="5420768" y="611168"/>
              <a:ext cx="244680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Graphic </a:t>
              </a:r>
              <a:r>
                <a:rPr lang="en-US" altLang="ko-KR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Infographic Designed</a:t>
              </a:r>
            </a:p>
          </p:txBody>
        </p:sp>
        <p:sp>
          <p:nvSpPr>
            <p:cNvPr id="80" name="Freeform 63">
              <a:extLst>
                <a:ext uri="{FF2B5EF4-FFF2-40B4-BE49-F238E27FC236}">
                  <a16:creationId xmlns:a16="http://schemas.microsoft.com/office/drawing/2014/main" id="{A9460456-99CC-4B1E-83F2-5C846D094911}"/>
                </a:ext>
              </a:extLst>
            </p:cNvPr>
            <p:cNvSpPr/>
            <p:nvPr/>
          </p:nvSpPr>
          <p:spPr>
            <a:xfrm>
              <a:off x="5315562" y="485908"/>
              <a:ext cx="2812693" cy="1175209"/>
            </a:xfrm>
            <a:custGeom>
              <a:avLst/>
              <a:gdLst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19050 h 847725"/>
                <a:gd name="connsiteX2" fmla="*/ 1847850 w 1847850"/>
                <a:gd name="connsiteY2" fmla="*/ 847725 h 847725"/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9525 h 847725"/>
                <a:gd name="connsiteX2" fmla="*/ 1847850 w 1847850"/>
                <a:gd name="connsiteY2" fmla="*/ 847725 h 847725"/>
                <a:gd name="connsiteX0" fmla="*/ 0 w 1865022"/>
                <a:gd name="connsiteY0" fmla="*/ 9525 h 857250"/>
                <a:gd name="connsiteX1" fmla="*/ 1865022 w 1865022"/>
                <a:gd name="connsiteY1" fmla="*/ 0 h 857250"/>
                <a:gd name="connsiteX2" fmla="*/ 1847850 w 1865022"/>
                <a:gd name="connsiteY2" fmla="*/ 857250 h 857250"/>
                <a:gd name="connsiteX0" fmla="*/ 0 w 1856436"/>
                <a:gd name="connsiteY0" fmla="*/ 0 h 847725"/>
                <a:gd name="connsiteX1" fmla="*/ 1856436 w 1856436"/>
                <a:gd name="connsiteY1" fmla="*/ 19050 h 847725"/>
                <a:gd name="connsiteX2" fmla="*/ 1847850 w 1856436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47850 w 1847850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13507 w 1847850"/>
                <a:gd name="connsiteY2" fmla="*/ 847725 h 847725"/>
                <a:gd name="connsiteX0" fmla="*/ 0 w 1822093"/>
                <a:gd name="connsiteY0" fmla="*/ 0 h 847725"/>
                <a:gd name="connsiteX1" fmla="*/ 1822093 w 1822093"/>
                <a:gd name="connsiteY1" fmla="*/ 28575 h 847725"/>
                <a:gd name="connsiteX2" fmla="*/ 1813507 w 1822093"/>
                <a:gd name="connsiteY2" fmla="*/ 847725 h 847725"/>
                <a:gd name="connsiteX0" fmla="*/ 0 w 1796336"/>
                <a:gd name="connsiteY0" fmla="*/ 0 h 828675"/>
                <a:gd name="connsiteX1" fmla="*/ 1796336 w 1796336"/>
                <a:gd name="connsiteY1" fmla="*/ 9525 h 828675"/>
                <a:gd name="connsiteX2" fmla="*/ 1787750 w 1796336"/>
                <a:gd name="connsiteY2" fmla="*/ 828675 h 828675"/>
                <a:gd name="connsiteX0" fmla="*/ 0 w 1787750"/>
                <a:gd name="connsiteY0" fmla="*/ 0 h 828675"/>
                <a:gd name="connsiteX1" fmla="*/ 1787750 w 1787750"/>
                <a:gd name="connsiteY1" fmla="*/ 0 h 828675"/>
                <a:gd name="connsiteX2" fmla="*/ 1787750 w 1787750"/>
                <a:gd name="connsiteY2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50" h="828675">
                  <a:moveTo>
                    <a:pt x="0" y="0"/>
                  </a:moveTo>
                  <a:lnTo>
                    <a:pt x="1787750" y="0"/>
                  </a:lnTo>
                  <a:lnTo>
                    <a:pt x="1787750" y="82867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Freeform 64">
              <a:extLst>
                <a:ext uri="{FF2B5EF4-FFF2-40B4-BE49-F238E27FC236}">
                  <a16:creationId xmlns:a16="http://schemas.microsoft.com/office/drawing/2014/main" id="{9B4BFFEF-D800-4056-9F59-79E1EA64E199}"/>
                </a:ext>
              </a:extLst>
            </p:cNvPr>
            <p:cNvSpPr/>
            <p:nvPr/>
          </p:nvSpPr>
          <p:spPr>
            <a:xfrm rot="10800000">
              <a:off x="5075951" y="1108945"/>
              <a:ext cx="2589924" cy="1175209"/>
            </a:xfrm>
            <a:custGeom>
              <a:avLst/>
              <a:gdLst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19050 h 847725"/>
                <a:gd name="connsiteX2" fmla="*/ 1847850 w 1847850"/>
                <a:gd name="connsiteY2" fmla="*/ 847725 h 847725"/>
                <a:gd name="connsiteX0" fmla="*/ 0 w 1847850"/>
                <a:gd name="connsiteY0" fmla="*/ 9525 h 857250"/>
                <a:gd name="connsiteX1" fmla="*/ 1847850 w 1847850"/>
                <a:gd name="connsiteY1" fmla="*/ 0 h 857250"/>
                <a:gd name="connsiteX2" fmla="*/ 1847850 w 1847850"/>
                <a:gd name="connsiteY2" fmla="*/ 857250 h 857250"/>
                <a:gd name="connsiteX0" fmla="*/ 0 w 1847850"/>
                <a:gd name="connsiteY0" fmla="*/ 0 h 847725"/>
                <a:gd name="connsiteX1" fmla="*/ 1847850 w 1847850"/>
                <a:gd name="connsiteY1" fmla="*/ 9525 h 847725"/>
                <a:gd name="connsiteX2" fmla="*/ 1847850 w 1847850"/>
                <a:gd name="connsiteY2" fmla="*/ 847725 h 847725"/>
                <a:gd name="connsiteX0" fmla="*/ 0 w 1865022"/>
                <a:gd name="connsiteY0" fmla="*/ 9525 h 857250"/>
                <a:gd name="connsiteX1" fmla="*/ 1865022 w 1865022"/>
                <a:gd name="connsiteY1" fmla="*/ 0 h 857250"/>
                <a:gd name="connsiteX2" fmla="*/ 1847850 w 1865022"/>
                <a:gd name="connsiteY2" fmla="*/ 857250 h 857250"/>
                <a:gd name="connsiteX0" fmla="*/ 0 w 1856436"/>
                <a:gd name="connsiteY0" fmla="*/ 0 h 847725"/>
                <a:gd name="connsiteX1" fmla="*/ 1856436 w 1856436"/>
                <a:gd name="connsiteY1" fmla="*/ 19050 h 847725"/>
                <a:gd name="connsiteX2" fmla="*/ 1847850 w 1856436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47850 w 1847850"/>
                <a:gd name="connsiteY2" fmla="*/ 847725 h 847725"/>
                <a:gd name="connsiteX0" fmla="*/ 0 w 1847850"/>
                <a:gd name="connsiteY0" fmla="*/ 0 h 847725"/>
                <a:gd name="connsiteX1" fmla="*/ 1847850 w 1847850"/>
                <a:gd name="connsiteY1" fmla="*/ 28575 h 847725"/>
                <a:gd name="connsiteX2" fmla="*/ 1813507 w 1847850"/>
                <a:gd name="connsiteY2" fmla="*/ 847725 h 847725"/>
                <a:gd name="connsiteX0" fmla="*/ 0 w 1822093"/>
                <a:gd name="connsiteY0" fmla="*/ 0 h 847725"/>
                <a:gd name="connsiteX1" fmla="*/ 1822093 w 1822093"/>
                <a:gd name="connsiteY1" fmla="*/ 28575 h 847725"/>
                <a:gd name="connsiteX2" fmla="*/ 1813507 w 1822093"/>
                <a:gd name="connsiteY2" fmla="*/ 847725 h 847725"/>
                <a:gd name="connsiteX0" fmla="*/ 0 w 1796336"/>
                <a:gd name="connsiteY0" fmla="*/ 0 h 828675"/>
                <a:gd name="connsiteX1" fmla="*/ 1796336 w 1796336"/>
                <a:gd name="connsiteY1" fmla="*/ 9525 h 828675"/>
                <a:gd name="connsiteX2" fmla="*/ 1787750 w 1796336"/>
                <a:gd name="connsiteY2" fmla="*/ 828675 h 828675"/>
                <a:gd name="connsiteX0" fmla="*/ 0 w 1787750"/>
                <a:gd name="connsiteY0" fmla="*/ 0 h 828675"/>
                <a:gd name="connsiteX1" fmla="*/ 1787750 w 1787750"/>
                <a:gd name="connsiteY1" fmla="*/ 0 h 828675"/>
                <a:gd name="connsiteX2" fmla="*/ 1787750 w 1787750"/>
                <a:gd name="connsiteY2" fmla="*/ 828675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7750" h="828675">
                  <a:moveTo>
                    <a:pt x="0" y="0"/>
                  </a:moveTo>
                  <a:lnTo>
                    <a:pt x="1787750" y="0"/>
                  </a:lnTo>
                  <a:lnTo>
                    <a:pt x="1787750" y="82867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FCE568-1FDA-4165-8971-6C150C08A8D6}"/>
              </a:ext>
            </a:extLst>
          </p:cNvPr>
          <p:cNvGrpSpPr/>
          <p:nvPr/>
        </p:nvGrpSpPr>
        <p:grpSpPr>
          <a:xfrm>
            <a:off x="323529" y="1451528"/>
            <a:ext cx="5523985" cy="5406472"/>
            <a:chOff x="319983" y="1371890"/>
            <a:chExt cx="5605354" cy="5486110"/>
          </a:xfrm>
        </p:grpSpPr>
        <p:grpSp>
          <p:nvGrpSpPr>
            <p:cNvPr id="4" name="Graphic 60">
              <a:extLst>
                <a:ext uri="{FF2B5EF4-FFF2-40B4-BE49-F238E27FC236}">
                  <a16:creationId xmlns:a16="http://schemas.microsoft.com/office/drawing/2014/main" id="{CF19713D-F215-43D6-8AE5-F126967CB427}"/>
                </a:ext>
              </a:extLst>
            </p:cNvPr>
            <p:cNvGrpSpPr/>
            <p:nvPr/>
          </p:nvGrpSpPr>
          <p:grpSpPr>
            <a:xfrm>
              <a:off x="1545801" y="2613865"/>
              <a:ext cx="1177542" cy="1489096"/>
              <a:chOff x="3487745" y="1253233"/>
              <a:chExt cx="1555735" cy="1967347"/>
            </a:xfrm>
            <a:solidFill>
              <a:schemeClr val="accent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8FE95C9-5EC7-45E6-A201-ACE0933C7A39}"/>
                  </a:ext>
                </a:extLst>
              </p:cNvPr>
              <p:cNvSpPr/>
              <p:nvPr/>
            </p:nvSpPr>
            <p:spPr>
              <a:xfrm>
                <a:off x="3487745" y="1253233"/>
                <a:ext cx="1555735" cy="1967347"/>
              </a:xfrm>
              <a:custGeom>
                <a:avLst/>
                <a:gdLst>
                  <a:gd name="connsiteX0" fmla="*/ 1458429 w 1555737"/>
                  <a:gd name="connsiteY0" fmla="*/ 1078087 h 1967353"/>
                  <a:gd name="connsiteX1" fmla="*/ 1550177 w 1555737"/>
                  <a:gd name="connsiteY1" fmla="*/ 976438 h 1967353"/>
                  <a:gd name="connsiteX2" fmla="*/ 1515854 w 1555737"/>
                  <a:gd name="connsiteY2" fmla="*/ 910432 h 1967353"/>
                  <a:gd name="connsiteX3" fmla="*/ 1395724 w 1555737"/>
                  <a:gd name="connsiteY3" fmla="*/ 845746 h 1967353"/>
                  <a:gd name="connsiteX4" fmla="*/ 1263712 w 1555737"/>
                  <a:gd name="connsiteY4" fmla="*/ 590964 h 1967353"/>
                  <a:gd name="connsiteX5" fmla="*/ 1230049 w 1555737"/>
                  <a:gd name="connsiteY5" fmla="*/ 478094 h 1967353"/>
                  <a:gd name="connsiteX6" fmla="*/ 1111239 w 1555737"/>
                  <a:gd name="connsiteY6" fmla="*/ 338822 h 1967353"/>
                  <a:gd name="connsiteX7" fmla="*/ 1111239 w 1555737"/>
                  <a:gd name="connsiteY7" fmla="*/ 338822 h 1967353"/>
                  <a:gd name="connsiteX8" fmla="*/ 1091437 w 1555737"/>
                  <a:gd name="connsiteY8" fmla="*/ 319680 h 1967353"/>
                  <a:gd name="connsiteX9" fmla="*/ 1113879 w 1555737"/>
                  <a:gd name="connsiteY9" fmla="*/ 270176 h 1967353"/>
                  <a:gd name="connsiteX10" fmla="*/ 1146222 w 1555737"/>
                  <a:gd name="connsiteY10" fmla="*/ 218031 h 1967353"/>
                  <a:gd name="connsiteX11" fmla="*/ 1195066 w 1555737"/>
                  <a:gd name="connsiteY11" fmla="*/ 124303 h 1967353"/>
                  <a:gd name="connsiteX12" fmla="*/ 1107939 w 1555737"/>
                  <a:gd name="connsiteY12" fmla="*/ 56977 h 1967353"/>
                  <a:gd name="connsiteX13" fmla="*/ 1098038 w 1555737"/>
                  <a:gd name="connsiteY13" fmla="*/ 54337 h 1967353"/>
                  <a:gd name="connsiteX14" fmla="*/ 806292 w 1555737"/>
                  <a:gd name="connsiteY14" fmla="*/ 2852 h 1967353"/>
                  <a:gd name="connsiteX15" fmla="*/ 507286 w 1555737"/>
                  <a:gd name="connsiteY15" fmla="*/ 72159 h 1967353"/>
                  <a:gd name="connsiteX16" fmla="*/ 173957 w 1555737"/>
                  <a:gd name="connsiteY16" fmla="*/ 314400 h 1967353"/>
                  <a:gd name="connsiteX17" fmla="*/ 4322 w 1555737"/>
                  <a:gd name="connsiteY17" fmla="*/ 766539 h 1967353"/>
                  <a:gd name="connsiteX18" fmla="*/ 142934 w 1555737"/>
                  <a:gd name="connsiteY18" fmla="*/ 1175775 h 1967353"/>
                  <a:gd name="connsiteX19" fmla="*/ 333031 w 1555737"/>
                  <a:gd name="connsiteY19" fmla="*/ 1418676 h 1967353"/>
                  <a:gd name="connsiteX20" fmla="*/ 371974 w 1555737"/>
                  <a:gd name="connsiteY20" fmla="*/ 1416696 h 1967353"/>
                  <a:gd name="connsiteX21" fmla="*/ 378575 w 1555737"/>
                  <a:gd name="connsiteY21" fmla="*/ 1470821 h 1967353"/>
                  <a:gd name="connsiteX22" fmla="*/ 432699 w 1555737"/>
                  <a:gd name="connsiteY22" fmla="*/ 1596232 h 1967353"/>
                  <a:gd name="connsiteX23" fmla="*/ 459102 w 1555737"/>
                  <a:gd name="connsiteY23" fmla="*/ 1706461 h 1967353"/>
                  <a:gd name="connsiteX24" fmla="*/ 449861 w 1555737"/>
                  <a:gd name="connsiteY24" fmla="*/ 1810751 h 1967353"/>
                  <a:gd name="connsiteX25" fmla="*/ 487484 w 1555737"/>
                  <a:gd name="connsiteY25" fmla="*/ 1893918 h 1967353"/>
                  <a:gd name="connsiteX26" fmla="*/ 598374 w 1555737"/>
                  <a:gd name="connsiteY26" fmla="*/ 1946063 h 1967353"/>
                  <a:gd name="connsiteX27" fmla="*/ 853156 w 1555737"/>
                  <a:gd name="connsiteY27" fmla="*/ 1959924 h 1967353"/>
                  <a:gd name="connsiteX28" fmla="*/ 1198366 w 1555737"/>
                  <a:gd name="connsiteY28" fmla="*/ 1875436 h 1967353"/>
                  <a:gd name="connsiteX29" fmla="*/ 1180545 w 1555737"/>
                  <a:gd name="connsiteY29" fmla="*/ 1729564 h 1967353"/>
                  <a:gd name="connsiteX30" fmla="*/ 1169324 w 1555737"/>
                  <a:gd name="connsiteY30" fmla="*/ 1632535 h 1967353"/>
                  <a:gd name="connsiteX31" fmla="*/ 1453149 w 1555737"/>
                  <a:gd name="connsiteY31" fmla="*/ 1616034 h 1967353"/>
                  <a:gd name="connsiteX32" fmla="*/ 1516514 w 1555737"/>
                  <a:gd name="connsiteY32" fmla="*/ 1543427 h 1967353"/>
                  <a:gd name="connsiteX33" fmla="*/ 1493412 w 1555737"/>
                  <a:gd name="connsiteY33" fmla="*/ 1276104 h 1967353"/>
                  <a:gd name="connsiteX34" fmla="*/ 1493412 w 1555737"/>
                  <a:gd name="connsiteY34" fmla="*/ 1276104 h 1967353"/>
                  <a:gd name="connsiteX35" fmla="*/ 1467670 w 1555737"/>
                  <a:gd name="connsiteY35" fmla="*/ 1308447 h 1967353"/>
                  <a:gd name="connsiteX36" fmla="*/ 1269653 w 1555737"/>
                  <a:gd name="connsiteY36" fmla="*/ 1249702 h 1967353"/>
                  <a:gd name="connsiteX37" fmla="*/ 1472290 w 1555737"/>
                  <a:gd name="connsiteY37" fmla="*/ 1217359 h 1967353"/>
                  <a:gd name="connsiteX38" fmla="*/ 1438627 w 1555737"/>
                  <a:gd name="connsiteY38" fmla="*/ 1134851 h 1967353"/>
                  <a:gd name="connsiteX39" fmla="*/ 1458429 w 1555737"/>
                  <a:gd name="connsiteY39" fmla="*/ 1078087 h 1967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1555737" h="1967353">
                    <a:moveTo>
                      <a:pt x="1458429" y="1078087"/>
                    </a:moveTo>
                    <a:cubicBezTo>
                      <a:pt x="1501993" y="1057625"/>
                      <a:pt x="1536316" y="1025282"/>
                      <a:pt x="1550177" y="976438"/>
                    </a:cubicBezTo>
                    <a:cubicBezTo>
                      <a:pt x="1562058" y="933534"/>
                      <a:pt x="1556778" y="924953"/>
                      <a:pt x="1515854" y="910432"/>
                    </a:cubicBezTo>
                    <a:cubicBezTo>
                      <a:pt x="1472290" y="894590"/>
                      <a:pt x="1430707" y="879409"/>
                      <a:pt x="1395724" y="845746"/>
                    </a:cubicBezTo>
                    <a:cubicBezTo>
                      <a:pt x="1321797" y="775780"/>
                      <a:pt x="1278894" y="690633"/>
                      <a:pt x="1263712" y="590964"/>
                    </a:cubicBezTo>
                    <a:cubicBezTo>
                      <a:pt x="1257772" y="552021"/>
                      <a:pt x="1251831" y="513077"/>
                      <a:pt x="1230049" y="478094"/>
                    </a:cubicBezTo>
                    <a:cubicBezTo>
                      <a:pt x="1197046" y="425949"/>
                      <a:pt x="1156783" y="379745"/>
                      <a:pt x="1111239" y="338822"/>
                    </a:cubicBezTo>
                    <a:lnTo>
                      <a:pt x="1111239" y="338822"/>
                    </a:lnTo>
                    <a:cubicBezTo>
                      <a:pt x="1104638" y="332221"/>
                      <a:pt x="1098038" y="325621"/>
                      <a:pt x="1091437" y="319680"/>
                    </a:cubicBezTo>
                    <a:cubicBezTo>
                      <a:pt x="1109919" y="308459"/>
                      <a:pt x="1109259" y="287337"/>
                      <a:pt x="1113879" y="270176"/>
                    </a:cubicBezTo>
                    <a:cubicBezTo>
                      <a:pt x="1119820" y="249054"/>
                      <a:pt x="1129720" y="232553"/>
                      <a:pt x="1146222" y="218031"/>
                    </a:cubicBezTo>
                    <a:cubicBezTo>
                      <a:pt x="1173944" y="192949"/>
                      <a:pt x="1206287" y="167867"/>
                      <a:pt x="1195066" y="124303"/>
                    </a:cubicBezTo>
                    <a:cubicBezTo>
                      <a:pt x="1183845" y="81399"/>
                      <a:pt x="1144242" y="70178"/>
                      <a:pt x="1107939" y="56977"/>
                    </a:cubicBezTo>
                    <a:cubicBezTo>
                      <a:pt x="1104638" y="55657"/>
                      <a:pt x="1101338" y="55657"/>
                      <a:pt x="1098038" y="54337"/>
                    </a:cubicBezTo>
                    <a:cubicBezTo>
                      <a:pt x="1002989" y="26614"/>
                      <a:pt x="904641" y="12753"/>
                      <a:pt x="806292" y="2852"/>
                    </a:cubicBezTo>
                    <a:cubicBezTo>
                      <a:pt x="698703" y="-7709"/>
                      <a:pt x="598374" y="10113"/>
                      <a:pt x="507286" y="72159"/>
                    </a:cubicBezTo>
                    <a:cubicBezTo>
                      <a:pt x="393756" y="149385"/>
                      <a:pt x="278246" y="223972"/>
                      <a:pt x="173957" y="314400"/>
                    </a:cubicBezTo>
                    <a:cubicBezTo>
                      <a:pt x="35345" y="434530"/>
                      <a:pt x="-16140" y="586344"/>
                      <a:pt x="4322" y="766539"/>
                    </a:cubicBezTo>
                    <a:cubicBezTo>
                      <a:pt x="20823" y="913072"/>
                      <a:pt x="72968" y="1047724"/>
                      <a:pt x="142934" y="1175775"/>
                    </a:cubicBezTo>
                    <a:cubicBezTo>
                      <a:pt x="192438" y="1267523"/>
                      <a:pt x="255144" y="1349370"/>
                      <a:pt x="333031" y="1418676"/>
                    </a:cubicBezTo>
                    <a:cubicBezTo>
                      <a:pt x="346892" y="1431218"/>
                      <a:pt x="360753" y="1443098"/>
                      <a:pt x="371974" y="1416696"/>
                    </a:cubicBezTo>
                    <a:cubicBezTo>
                      <a:pt x="372634" y="1435178"/>
                      <a:pt x="366033" y="1455640"/>
                      <a:pt x="378575" y="1470821"/>
                    </a:cubicBezTo>
                    <a:cubicBezTo>
                      <a:pt x="408277" y="1507784"/>
                      <a:pt x="418178" y="1552668"/>
                      <a:pt x="432699" y="1596232"/>
                    </a:cubicBezTo>
                    <a:cubicBezTo>
                      <a:pt x="444580" y="1631875"/>
                      <a:pt x="465042" y="1668178"/>
                      <a:pt x="459102" y="1706461"/>
                    </a:cubicBezTo>
                    <a:cubicBezTo>
                      <a:pt x="453821" y="1741445"/>
                      <a:pt x="450521" y="1775768"/>
                      <a:pt x="449861" y="1810751"/>
                    </a:cubicBezTo>
                    <a:cubicBezTo>
                      <a:pt x="453821" y="1840453"/>
                      <a:pt x="452501" y="1879397"/>
                      <a:pt x="487484" y="1893918"/>
                    </a:cubicBezTo>
                    <a:cubicBezTo>
                      <a:pt x="517847" y="1903819"/>
                      <a:pt x="554150" y="1928241"/>
                      <a:pt x="598374" y="1946063"/>
                    </a:cubicBezTo>
                    <a:cubicBezTo>
                      <a:pt x="742927" y="1973785"/>
                      <a:pt x="680221" y="1969824"/>
                      <a:pt x="853156" y="1959924"/>
                    </a:cubicBezTo>
                    <a:cubicBezTo>
                      <a:pt x="913881" y="1953323"/>
                      <a:pt x="1146882" y="1917020"/>
                      <a:pt x="1198366" y="1875436"/>
                    </a:cubicBezTo>
                    <a:cubicBezTo>
                      <a:pt x="1206947" y="1868176"/>
                      <a:pt x="1182525" y="1748045"/>
                      <a:pt x="1180545" y="1729564"/>
                    </a:cubicBezTo>
                    <a:cubicBezTo>
                      <a:pt x="1177245" y="1697221"/>
                      <a:pt x="1162063" y="1666198"/>
                      <a:pt x="1169324" y="1632535"/>
                    </a:cubicBezTo>
                    <a:cubicBezTo>
                      <a:pt x="1265032" y="1650357"/>
                      <a:pt x="1359420" y="1636495"/>
                      <a:pt x="1453149" y="1616034"/>
                    </a:cubicBezTo>
                    <a:cubicBezTo>
                      <a:pt x="1489452" y="1608113"/>
                      <a:pt x="1512554" y="1579731"/>
                      <a:pt x="1516514" y="1543427"/>
                    </a:cubicBezTo>
                    <a:cubicBezTo>
                      <a:pt x="1526415" y="1452999"/>
                      <a:pt x="1514534" y="1363892"/>
                      <a:pt x="1493412" y="1276104"/>
                    </a:cubicBezTo>
                    <a:cubicBezTo>
                      <a:pt x="1493412" y="1276104"/>
                      <a:pt x="1493412" y="1276104"/>
                      <a:pt x="1493412" y="1276104"/>
                    </a:cubicBezTo>
                    <a:cubicBezTo>
                      <a:pt x="1492092" y="1292605"/>
                      <a:pt x="1492092" y="1311747"/>
                      <a:pt x="1467670" y="1308447"/>
                    </a:cubicBezTo>
                    <a:cubicBezTo>
                      <a:pt x="1399684" y="1299866"/>
                      <a:pt x="1333018" y="1283364"/>
                      <a:pt x="1269653" y="1249702"/>
                    </a:cubicBezTo>
                    <a:cubicBezTo>
                      <a:pt x="1338959" y="1247721"/>
                      <a:pt x="1406285" y="1234520"/>
                      <a:pt x="1472290" y="1217359"/>
                    </a:cubicBezTo>
                    <a:cubicBezTo>
                      <a:pt x="1461070" y="1189636"/>
                      <a:pt x="1451829" y="1161914"/>
                      <a:pt x="1438627" y="1134851"/>
                    </a:cubicBezTo>
                    <a:cubicBezTo>
                      <a:pt x="1426746" y="1107789"/>
                      <a:pt x="1429387" y="1091948"/>
                      <a:pt x="1458429" y="1078087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98A8B8E-C24F-4D9A-A9C3-182108346E51}"/>
                  </a:ext>
                </a:extLst>
              </p:cNvPr>
              <p:cNvSpPr/>
              <p:nvPr/>
            </p:nvSpPr>
            <p:spPr>
              <a:xfrm>
                <a:off x="4960694" y="2470582"/>
                <a:ext cx="6600" cy="6600"/>
              </a:xfrm>
              <a:custGeom>
                <a:avLst/>
                <a:gdLst>
                  <a:gd name="connsiteX0" fmla="*/ 0 w 6600"/>
                  <a:gd name="connsiteY0" fmla="*/ 0 h 6600"/>
                  <a:gd name="connsiteX1" fmla="*/ 0 w 6600"/>
                  <a:gd name="connsiteY1" fmla="*/ 0 h 6600"/>
                  <a:gd name="connsiteX2" fmla="*/ 0 w 6600"/>
                  <a:gd name="connsiteY2" fmla="*/ 0 h 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0" h="66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9D3B42-CDE4-492B-B82A-5A67EEDEAB26}"/>
                </a:ext>
              </a:extLst>
            </p:cNvPr>
            <p:cNvSpPr/>
            <p:nvPr/>
          </p:nvSpPr>
          <p:spPr>
            <a:xfrm>
              <a:off x="2327614" y="3157457"/>
              <a:ext cx="129522" cy="102081"/>
            </a:xfrm>
            <a:custGeom>
              <a:avLst/>
              <a:gdLst>
                <a:gd name="connsiteX0" fmla="*/ 158197 w 171122"/>
                <a:gd name="connsiteY0" fmla="*/ 47786 h 134866"/>
                <a:gd name="connsiteX1" fmla="*/ 98487 w 171122"/>
                <a:gd name="connsiteY1" fmla="*/ 115220 h 134866"/>
                <a:gd name="connsiteX2" fmla="*/ 12926 w 171122"/>
                <a:gd name="connsiteY2" fmla="*/ 87080 h 134866"/>
                <a:gd name="connsiteX3" fmla="*/ 72636 w 171122"/>
                <a:gd name="connsiteY3" fmla="*/ 19647 h 134866"/>
                <a:gd name="connsiteX4" fmla="*/ 158197 w 171122"/>
                <a:gd name="connsiteY4" fmla="*/ 47786 h 13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22" h="134866">
                  <a:moveTo>
                    <a:pt x="158197" y="47786"/>
                  </a:moveTo>
                  <a:cubicBezTo>
                    <a:pt x="165335" y="74178"/>
                    <a:pt x="138602" y="104369"/>
                    <a:pt x="98487" y="115220"/>
                  </a:cubicBezTo>
                  <a:cubicBezTo>
                    <a:pt x="58371" y="126071"/>
                    <a:pt x="20064" y="113472"/>
                    <a:pt x="12926" y="87080"/>
                  </a:cubicBezTo>
                  <a:cubicBezTo>
                    <a:pt x="5787" y="60688"/>
                    <a:pt x="32520" y="30497"/>
                    <a:pt x="72636" y="19647"/>
                  </a:cubicBezTo>
                  <a:cubicBezTo>
                    <a:pt x="112751" y="8796"/>
                    <a:pt x="151058" y="21395"/>
                    <a:pt x="158197" y="47786"/>
                  </a:cubicBezTo>
                  <a:close/>
                </a:path>
              </a:pathLst>
            </a:custGeom>
            <a:solidFill>
              <a:srgbClr val="F0F0F0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5EDCB79-1C51-424E-B286-A209F6B5AA11}"/>
                </a:ext>
              </a:extLst>
            </p:cNvPr>
            <p:cNvSpPr/>
            <p:nvPr/>
          </p:nvSpPr>
          <p:spPr>
            <a:xfrm>
              <a:off x="319983" y="3908488"/>
              <a:ext cx="4328106" cy="2949512"/>
            </a:xfrm>
            <a:custGeom>
              <a:avLst/>
              <a:gdLst>
                <a:gd name="connsiteX0" fmla="*/ 5627749 w 5718176"/>
                <a:gd name="connsiteY0" fmla="*/ 1295693 h 3896816"/>
                <a:gd name="connsiteX1" fmla="*/ 5718177 w 5718176"/>
                <a:gd name="connsiteY1" fmla="*/ 1192724 h 3896816"/>
                <a:gd name="connsiteX2" fmla="*/ 5493097 w 5718176"/>
                <a:gd name="connsiteY2" fmla="*/ 941242 h 3896816"/>
                <a:gd name="connsiteX3" fmla="*/ 5475935 w 5718176"/>
                <a:gd name="connsiteY3" fmla="*/ 945203 h 3896816"/>
                <a:gd name="connsiteX4" fmla="*/ 5396069 w 5718176"/>
                <a:gd name="connsiteY4" fmla="*/ 992727 h 3896816"/>
                <a:gd name="connsiteX5" fmla="*/ 5342604 w 5718176"/>
                <a:gd name="connsiteY5" fmla="*/ 994047 h 3896816"/>
                <a:gd name="connsiteX6" fmla="*/ 4660104 w 5718176"/>
                <a:gd name="connsiteY6" fmla="*/ 1592719 h 3896816"/>
                <a:gd name="connsiteX7" fmla="*/ 4602679 w 5718176"/>
                <a:gd name="connsiteY7" fmla="*/ 1596020 h 3896816"/>
                <a:gd name="connsiteX8" fmla="*/ 4407302 w 5718176"/>
                <a:gd name="connsiteY8" fmla="*/ 1438926 h 3896816"/>
                <a:gd name="connsiteX9" fmla="*/ 4003347 w 5718176"/>
                <a:gd name="connsiteY9" fmla="*/ 919460 h 3896816"/>
                <a:gd name="connsiteX10" fmla="*/ 3658796 w 5718176"/>
                <a:gd name="connsiteY10" fmla="*/ 269964 h 3896816"/>
                <a:gd name="connsiteX11" fmla="*/ 3607972 w 5718176"/>
                <a:gd name="connsiteY11" fmla="*/ 225080 h 3896816"/>
                <a:gd name="connsiteX12" fmla="*/ 2860787 w 5718176"/>
                <a:gd name="connsiteY12" fmla="*/ 45544 h 3896816"/>
                <a:gd name="connsiteX13" fmla="*/ 2800721 w 5718176"/>
                <a:gd name="connsiteY13" fmla="*/ 19802 h 3896816"/>
                <a:gd name="connsiteX14" fmla="*/ 2817883 w 5718176"/>
                <a:gd name="connsiteY14" fmla="*/ 163034 h 3896816"/>
                <a:gd name="connsiteX15" fmla="*/ 2472673 w 5718176"/>
                <a:gd name="connsiteY15" fmla="*/ 247522 h 3896816"/>
                <a:gd name="connsiteX16" fmla="*/ 2217890 w 5718176"/>
                <a:gd name="connsiteY16" fmla="*/ 233660 h 3896816"/>
                <a:gd name="connsiteX17" fmla="*/ 2107001 w 5718176"/>
                <a:gd name="connsiteY17" fmla="*/ 181516 h 3896816"/>
                <a:gd name="connsiteX18" fmla="*/ 2069377 w 5718176"/>
                <a:gd name="connsiteY18" fmla="*/ 98349 h 3896816"/>
                <a:gd name="connsiteX19" fmla="*/ 2077958 w 5718176"/>
                <a:gd name="connsiteY19" fmla="*/ 0 h 3896816"/>
                <a:gd name="connsiteX20" fmla="*/ 2023833 w 5718176"/>
                <a:gd name="connsiteY20" fmla="*/ 81187 h 3896816"/>
                <a:gd name="connsiteX21" fmla="*/ 1936046 w 5718176"/>
                <a:gd name="connsiteY21" fmla="*/ 139932 h 3896816"/>
                <a:gd name="connsiteX22" fmla="*/ 1936046 w 5718176"/>
                <a:gd name="connsiteY22" fmla="*/ 139932 h 3896816"/>
                <a:gd name="connsiteX23" fmla="*/ 1844298 w 5718176"/>
                <a:gd name="connsiteY23" fmla="*/ 190757 h 3896816"/>
                <a:gd name="connsiteX24" fmla="*/ 1085231 w 5718176"/>
                <a:gd name="connsiteY24" fmla="*/ 495703 h 3896816"/>
                <a:gd name="connsiteX25" fmla="*/ 1044968 w 5718176"/>
                <a:gd name="connsiteY25" fmla="*/ 532006 h 3896816"/>
                <a:gd name="connsiteX26" fmla="*/ 837709 w 5718176"/>
                <a:gd name="connsiteY26" fmla="*/ 896358 h 3896816"/>
                <a:gd name="connsiteX27" fmla="*/ 621210 w 5718176"/>
                <a:gd name="connsiteY27" fmla="*/ 1177543 h 3896816"/>
                <a:gd name="connsiteX28" fmla="*/ 98445 w 5718176"/>
                <a:gd name="connsiteY28" fmla="*/ 1822419 h 3896816"/>
                <a:gd name="connsiteX29" fmla="*/ 15277 w 5718176"/>
                <a:gd name="connsiteY29" fmla="*/ 2244856 h 3896816"/>
                <a:gd name="connsiteX30" fmla="*/ 209334 w 5718176"/>
                <a:gd name="connsiteY30" fmla="*/ 2624390 h 3896816"/>
                <a:gd name="connsiteX31" fmla="*/ 964441 w 5718176"/>
                <a:gd name="connsiteY31" fmla="*/ 3531969 h 3896816"/>
                <a:gd name="connsiteX32" fmla="*/ 1007344 w 5718176"/>
                <a:gd name="connsiteY32" fmla="*/ 3531969 h 3896816"/>
                <a:gd name="connsiteX33" fmla="*/ 1052888 w 5718176"/>
                <a:gd name="connsiteY33" fmla="*/ 3480485 h 3896816"/>
                <a:gd name="connsiteX34" fmla="*/ 1052888 w 5718176"/>
                <a:gd name="connsiteY34" fmla="*/ 3480485 h 3896816"/>
                <a:gd name="connsiteX35" fmla="*/ 1143976 w 5718176"/>
                <a:gd name="connsiteY35" fmla="*/ 3476524 h 3896816"/>
                <a:gd name="connsiteX36" fmla="*/ 1227144 w 5718176"/>
                <a:gd name="connsiteY36" fmla="*/ 3467944 h 3896816"/>
                <a:gd name="connsiteX37" fmla="*/ 1356515 w 5718176"/>
                <a:gd name="connsiteY37" fmla="*/ 3502927 h 3896816"/>
                <a:gd name="connsiteX38" fmla="*/ 1356515 w 5718176"/>
                <a:gd name="connsiteY38" fmla="*/ 3502927 h 3896816"/>
                <a:gd name="connsiteX39" fmla="*/ 1629119 w 5718176"/>
                <a:gd name="connsiteY39" fmla="*/ 3615136 h 3896816"/>
                <a:gd name="connsiteX40" fmla="*/ 1629119 w 5718176"/>
                <a:gd name="connsiteY40" fmla="*/ 3896321 h 3896816"/>
                <a:gd name="connsiteX41" fmla="*/ 4352517 w 5718176"/>
                <a:gd name="connsiteY41" fmla="*/ 3896321 h 3896816"/>
                <a:gd name="connsiteX42" fmla="*/ 3776947 w 5718176"/>
                <a:gd name="connsiteY42" fmla="*/ 1702949 h 3896816"/>
                <a:gd name="connsiteX43" fmla="*/ 3777607 w 5718176"/>
                <a:gd name="connsiteY43" fmla="*/ 1681167 h 3896816"/>
                <a:gd name="connsiteX44" fmla="*/ 3800709 w 5718176"/>
                <a:gd name="connsiteY44" fmla="*/ 1686448 h 3896816"/>
                <a:gd name="connsiteX45" fmla="*/ 3858794 w 5718176"/>
                <a:gd name="connsiteY45" fmla="*/ 1730011 h 3896816"/>
                <a:gd name="connsiteX46" fmla="*/ 4361098 w 5718176"/>
                <a:gd name="connsiteY46" fmla="*/ 2186771 h 3896816"/>
                <a:gd name="connsiteX47" fmla="*/ 4448226 w 5718176"/>
                <a:gd name="connsiteY47" fmla="*/ 2234955 h 3896816"/>
                <a:gd name="connsiteX48" fmla="*/ 4589478 w 5718176"/>
                <a:gd name="connsiteY48" fmla="*/ 2267298 h 3896816"/>
                <a:gd name="connsiteX49" fmla="*/ 4652844 w 5718176"/>
                <a:gd name="connsiteY49" fmla="*/ 2253437 h 3896816"/>
                <a:gd name="connsiteX50" fmla="*/ 5448213 w 5718176"/>
                <a:gd name="connsiteY50" fmla="*/ 1617142 h 3896816"/>
                <a:gd name="connsiteX51" fmla="*/ 5667352 w 5718176"/>
                <a:gd name="connsiteY51" fmla="*/ 1407903 h 3896816"/>
                <a:gd name="connsiteX52" fmla="*/ 5666692 w 5718176"/>
                <a:gd name="connsiteY52" fmla="*/ 1349158 h 3896816"/>
                <a:gd name="connsiteX53" fmla="*/ 5627749 w 5718176"/>
                <a:gd name="connsiteY53" fmla="*/ 1295693 h 3896816"/>
                <a:gd name="connsiteX54" fmla="*/ 1495787 w 5718176"/>
                <a:gd name="connsiteY54" fmla="*/ 3179498 h 3896816"/>
                <a:gd name="connsiteX55" fmla="*/ 1381597 w 5718176"/>
                <a:gd name="connsiteY55" fmla="*/ 3196660 h 3896816"/>
                <a:gd name="connsiteX56" fmla="*/ 1347934 w 5718176"/>
                <a:gd name="connsiteY56" fmla="*/ 3180158 h 3896816"/>
                <a:gd name="connsiteX57" fmla="*/ 1291829 w 5718176"/>
                <a:gd name="connsiteY57" fmla="*/ 3173558 h 3896816"/>
                <a:gd name="connsiteX58" fmla="*/ 1331433 w 5718176"/>
                <a:gd name="connsiteY58" fmla="*/ 3123393 h 3896816"/>
                <a:gd name="connsiteX59" fmla="*/ 1328132 w 5718176"/>
                <a:gd name="connsiteY59" fmla="*/ 3091711 h 3896816"/>
                <a:gd name="connsiteX60" fmla="*/ 1105693 w 5718176"/>
                <a:gd name="connsiteY60" fmla="*/ 2922736 h 3896816"/>
                <a:gd name="connsiteX61" fmla="*/ 830449 w 5718176"/>
                <a:gd name="connsiteY61" fmla="*/ 2616469 h 3896816"/>
                <a:gd name="connsiteX62" fmla="*/ 671375 w 5718176"/>
                <a:gd name="connsiteY62" fmla="*/ 2377528 h 3896816"/>
                <a:gd name="connsiteX63" fmla="*/ 578967 w 5718176"/>
                <a:gd name="connsiteY63" fmla="*/ 2236936 h 3896816"/>
                <a:gd name="connsiteX64" fmla="*/ 585567 w 5718176"/>
                <a:gd name="connsiteY64" fmla="*/ 2173570 h 3896816"/>
                <a:gd name="connsiteX65" fmla="*/ 1142656 w 5718176"/>
                <a:gd name="connsiteY65" fmla="*/ 1513512 h 3896816"/>
                <a:gd name="connsiteX66" fmla="*/ 1181600 w 5718176"/>
                <a:gd name="connsiteY66" fmla="*/ 1479189 h 3896816"/>
                <a:gd name="connsiteX67" fmla="*/ 1202721 w 5718176"/>
                <a:gd name="connsiteY67" fmla="*/ 1528034 h 3896816"/>
                <a:gd name="connsiteX68" fmla="*/ 1561133 w 5718176"/>
                <a:gd name="connsiteY68" fmla="*/ 3176198 h 3896816"/>
                <a:gd name="connsiteX69" fmla="*/ 1495787 w 5718176"/>
                <a:gd name="connsiteY69" fmla="*/ 3179498 h 3896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18176" h="3896816">
                  <a:moveTo>
                    <a:pt x="5627749" y="1295693"/>
                  </a:moveTo>
                  <a:cubicBezTo>
                    <a:pt x="5667352" y="1269291"/>
                    <a:pt x="5691115" y="1229688"/>
                    <a:pt x="5718177" y="1192724"/>
                  </a:cubicBezTo>
                  <a:lnTo>
                    <a:pt x="5493097" y="941242"/>
                  </a:lnTo>
                  <a:cubicBezTo>
                    <a:pt x="5487156" y="942562"/>
                    <a:pt x="5481876" y="943883"/>
                    <a:pt x="5475935" y="945203"/>
                  </a:cubicBezTo>
                  <a:cubicBezTo>
                    <a:pt x="5447553" y="958404"/>
                    <a:pt x="5413890" y="962364"/>
                    <a:pt x="5396069" y="992727"/>
                  </a:cubicBezTo>
                  <a:cubicBezTo>
                    <a:pt x="5377587" y="970945"/>
                    <a:pt x="5363066" y="976226"/>
                    <a:pt x="5342604" y="994047"/>
                  </a:cubicBezTo>
                  <a:cubicBezTo>
                    <a:pt x="5115544" y="1194705"/>
                    <a:pt x="4887164" y="1392722"/>
                    <a:pt x="4660104" y="1592719"/>
                  </a:cubicBezTo>
                  <a:cubicBezTo>
                    <a:pt x="4639643" y="1610541"/>
                    <a:pt x="4624461" y="1611201"/>
                    <a:pt x="4602679" y="1596020"/>
                  </a:cubicBezTo>
                  <a:cubicBezTo>
                    <a:pt x="4533373" y="1549156"/>
                    <a:pt x="4468028" y="1497671"/>
                    <a:pt x="4407302" y="1438926"/>
                  </a:cubicBezTo>
                  <a:cubicBezTo>
                    <a:pt x="4247568" y="1285133"/>
                    <a:pt x="4120177" y="1106257"/>
                    <a:pt x="4003347" y="919460"/>
                  </a:cubicBezTo>
                  <a:cubicBezTo>
                    <a:pt x="3873315" y="710882"/>
                    <a:pt x="3761766" y="492403"/>
                    <a:pt x="3658796" y="269964"/>
                  </a:cubicBezTo>
                  <a:cubicBezTo>
                    <a:pt x="3648236" y="246201"/>
                    <a:pt x="3635034" y="231680"/>
                    <a:pt x="3607972" y="225080"/>
                  </a:cubicBezTo>
                  <a:cubicBezTo>
                    <a:pt x="3359130" y="163694"/>
                    <a:pt x="3110289" y="102309"/>
                    <a:pt x="2860787" y="45544"/>
                  </a:cubicBezTo>
                  <a:cubicBezTo>
                    <a:pt x="2833064" y="39603"/>
                    <a:pt x="2804022" y="36303"/>
                    <a:pt x="2800721" y="19802"/>
                  </a:cubicBezTo>
                  <a:cubicBezTo>
                    <a:pt x="2804022" y="44884"/>
                    <a:pt x="2826464" y="156434"/>
                    <a:pt x="2817883" y="163034"/>
                  </a:cubicBezTo>
                  <a:cubicBezTo>
                    <a:pt x="2766398" y="204618"/>
                    <a:pt x="2532738" y="240261"/>
                    <a:pt x="2472673" y="247522"/>
                  </a:cubicBezTo>
                  <a:cubicBezTo>
                    <a:pt x="2299077" y="257423"/>
                    <a:pt x="2362443" y="261383"/>
                    <a:pt x="2217890" y="233660"/>
                  </a:cubicBezTo>
                  <a:cubicBezTo>
                    <a:pt x="2173666" y="215179"/>
                    <a:pt x="2136703" y="190757"/>
                    <a:pt x="2107001" y="181516"/>
                  </a:cubicBezTo>
                  <a:cubicBezTo>
                    <a:pt x="2072017" y="166995"/>
                    <a:pt x="2073998" y="128051"/>
                    <a:pt x="2069377" y="98349"/>
                  </a:cubicBezTo>
                  <a:cubicBezTo>
                    <a:pt x="2070037" y="65346"/>
                    <a:pt x="2072678" y="33003"/>
                    <a:pt x="2077958" y="0"/>
                  </a:cubicBezTo>
                  <a:cubicBezTo>
                    <a:pt x="2072017" y="32343"/>
                    <a:pt x="2060137" y="57425"/>
                    <a:pt x="2023833" y="81187"/>
                  </a:cubicBezTo>
                  <a:cubicBezTo>
                    <a:pt x="1994791" y="100329"/>
                    <a:pt x="1965748" y="120131"/>
                    <a:pt x="1936046" y="139932"/>
                  </a:cubicBezTo>
                  <a:cubicBezTo>
                    <a:pt x="1936046" y="139932"/>
                    <a:pt x="1936046" y="139932"/>
                    <a:pt x="1936046" y="139932"/>
                  </a:cubicBezTo>
                  <a:cubicBezTo>
                    <a:pt x="1905683" y="157094"/>
                    <a:pt x="1875980" y="178216"/>
                    <a:pt x="1844298" y="190757"/>
                  </a:cubicBezTo>
                  <a:cubicBezTo>
                    <a:pt x="1591495" y="293066"/>
                    <a:pt x="1338693" y="394714"/>
                    <a:pt x="1085231" y="495703"/>
                  </a:cubicBezTo>
                  <a:cubicBezTo>
                    <a:pt x="1066750" y="502964"/>
                    <a:pt x="1054869" y="514845"/>
                    <a:pt x="1044968" y="532006"/>
                  </a:cubicBezTo>
                  <a:cubicBezTo>
                    <a:pt x="976322" y="653457"/>
                    <a:pt x="907676" y="774908"/>
                    <a:pt x="837709" y="896358"/>
                  </a:cubicBezTo>
                  <a:cubicBezTo>
                    <a:pt x="817908" y="930681"/>
                    <a:pt x="672695" y="1117478"/>
                    <a:pt x="621210" y="1177543"/>
                  </a:cubicBezTo>
                  <a:cubicBezTo>
                    <a:pt x="440355" y="1387442"/>
                    <a:pt x="254878" y="1592719"/>
                    <a:pt x="98445" y="1822419"/>
                  </a:cubicBezTo>
                  <a:cubicBezTo>
                    <a:pt x="9337" y="1953771"/>
                    <a:pt x="-21686" y="2091723"/>
                    <a:pt x="15277" y="2244856"/>
                  </a:cubicBezTo>
                  <a:cubicBezTo>
                    <a:pt x="49600" y="2386769"/>
                    <a:pt x="126827" y="2506899"/>
                    <a:pt x="209334" y="2624390"/>
                  </a:cubicBezTo>
                  <a:cubicBezTo>
                    <a:pt x="338706" y="2807886"/>
                    <a:pt x="852891" y="3403918"/>
                    <a:pt x="964441" y="3531969"/>
                  </a:cubicBezTo>
                  <a:cubicBezTo>
                    <a:pt x="980282" y="3550451"/>
                    <a:pt x="991503" y="3553751"/>
                    <a:pt x="1007344" y="3531969"/>
                  </a:cubicBezTo>
                  <a:cubicBezTo>
                    <a:pt x="1020545" y="3513487"/>
                    <a:pt x="1033747" y="3493686"/>
                    <a:pt x="1052888" y="3480485"/>
                  </a:cubicBezTo>
                  <a:lnTo>
                    <a:pt x="1052888" y="3480485"/>
                  </a:lnTo>
                  <a:cubicBezTo>
                    <a:pt x="1083911" y="3493026"/>
                    <a:pt x="1114934" y="3494346"/>
                    <a:pt x="1143976" y="3476524"/>
                  </a:cubicBezTo>
                  <a:cubicBezTo>
                    <a:pt x="1171039" y="3459363"/>
                    <a:pt x="1196781" y="3457383"/>
                    <a:pt x="1227144" y="3467944"/>
                  </a:cubicBezTo>
                  <a:cubicBezTo>
                    <a:pt x="1269387" y="3482465"/>
                    <a:pt x="1313611" y="3491706"/>
                    <a:pt x="1356515" y="3502927"/>
                  </a:cubicBezTo>
                  <a:cubicBezTo>
                    <a:pt x="1356515" y="3502927"/>
                    <a:pt x="1356515" y="3502927"/>
                    <a:pt x="1356515" y="3502927"/>
                  </a:cubicBezTo>
                  <a:cubicBezTo>
                    <a:pt x="1361135" y="3511507"/>
                    <a:pt x="1545291" y="3582793"/>
                    <a:pt x="1629119" y="3615136"/>
                  </a:cubicBezTo>
                  <a:cubicBezTo>
                    <a:pt x="1639680" y="3708865"/>
                    <a:pt x="1633739" y="3802593"/>
                    <a:pt x="1629119" y="3896321"/>
                  </a:cubicBezTo>
                  <a:cubicBezTo>
                    <a:pt x="1642320" y="3896981"/>
                    <a:pt x="4339316" y="3896981"/>
                    <a:pt x="4352517" y="3896321"/>
                  </a:cubicBezTo>
                  <a:cubicBezTo>
                    <a:pt x="4266710" y="3566952"/>
                    <a:pt x="3792128" y="1761034"/>
                    <a:pt x="3776947" y="1702949"/>
                  </a:cubicBezTo>
                  <a:cubicBezTo>
                    <a:pt x="3774967" y="1695689"/>
                    <a:pt x="3770346" y="1687108"/>
                    <a:pt x="3777607" y="1681167"/>
                  </a:cubicBezTo>
                  <a:cubicBezTo>
                    <a:pt x="3786848" y="1673906"/>
                    <a:pt x="3794108" y="1681827"/>
                    <a:pt x="3800709" y="1686448"/>
                  </a:cubicBezTo>
                  <a:cubicBezTo>
                    <a:pt x="3820511" y="1700309"/>
                    <a:pt x="3840312" y="1714170"/>
                    <a:pt x="3858794" y="1730011"/>
                  </a:cubicBezTo>
                  <a:cubicBezTo>
                    <a:pt x="4033049" y="1875224"/>
                    <a:pt x="4196744" y="2030998"/>
                    <a:pt x="4361098" y="2186771"/>
                  </a:cubicBezTo>
                  <a:cubicBezTo>
                    <a:pt x="4386840" y="2211194"/>
                    <a:pt x="4411923" y="2229015"/>
                    <a:pt x="4448226" y="2234955"/>
                  </a:cubicBezTo>
                  <a:cubicBezTo>
                    <a:pt x="4495750" y="2242876"/>
                    <a:pt x="4542614" y="2254757"/>
                    <a:pt x="4589478" y="2267298"/>
                  </a:cubicBezTo>
                  <a:cubicBezTo>
                    <a:pt x="4613900" y="2273899"/>
                    <a:pt x="4633042" y="2269279"/>
                    <a:pt x="4652844" y="2253437"/>
                  </a:cubicBezTo>
                  <a:cubicBezTo>
                    <a:pt x="4922147" y="2046839"/>
                    <a:pt x="5190791" y="1838921"/>
                    <a:pt x="5448213" y="1617142"/>
                  </a:cubicBezTo>
                  <a:cubicBezTo>
                    <a:pt x="5524780" y="1551136"/>
                    <a:pt x="5600027" y="1483810"/>
                    <a:pt x="5667352" y="1407903"/>
                  </a:cubicBezTo>
                  <a:cubicBezTo>
                    <a:pt x="5687154" y="1386121"/>
                    <a:pt x="5686494" y="1369620"/>
                    <a:pt x="5666692" y="1349158"/>
                  </a:cubicBezTo>
                  <a:cubicBezTo>
                    <a:pt x="5652171" y="1332657"/>
                    <a:pt x="5637650" y="1316155"/>
                    <a:pt x="5627749" y="1295693"/>
                  </a:cubicBezTo>
                  <a:close/>
                  <a:moveTo>
                    <a:pt x="1495787" y="3179498"/>
                  </a:moveTo>
                  <a:cubicBezTo>
                    <a:pt x="1458164" y="3185439"/>
                    <a:pt x="1419880" y="3194020"/>
                    <a:pt x="1381597" y="3196660"/>
                  </a:cubicBezTo>
                  <a:cubicBezTo>
                    <a:pt x="1374336" y="3187419"/>
                    <a:pt x="1363776" y="3181478"/>
                    <a:pt x="1347934" y="3180158"/>
                  </a:cubicBezTo>
                  <a:cubicBezTo>
                    <a:pt x="1329452" y="3175538"/>
                    <a:pt x="1310971" y="3172898"/>
                    <a:pt x="1291829" y="3173558"/>
                  </a:cubicBezTo>
                  <a:cubicBezTo>
                    <a:pt x="1303050" y="3155736"/>
                    <a:pt x="1318892" y="3140555"/>
                    <a:pt x="1331433" y="3123393"/>
                  </a:cubicBezTo>
                  <a:cubicBezTo>
                    <a:pt x="1340674" y="3110192"/>
                    <a:pt x="1343974" y="3101612"/>
                    <a:pt x="1328132" y="3091711"/>
                  </a:cubicBezTo>
                  <a:cubicBezTo>
                    <a:pt x="1285229" y="3065968"/>
                    <a:pt x="1122854" y="2941878"/>
                    <a:pt x="1105693" y="2922736"/>
                  </a:cubicBezTo>
                  <a:cubicBezTo>
                    <a:pt x="1044968" y="2856730"/>
                    <a:pt x="856851" y="2655412"/>
                    <a:pt x="830449" y="2616469"/>
                  </a:cubicBezTo>
                  <a:cubicBezTo>
                    <a:pt x="776984" y="2537262"/>
                    <a:pt x="723519" y="2458055"/>
                    <a:pt x="671375" y="2377528"/>
                  </a:cubicBezTo>
                  <a:cubicBezTo>
                    <a:pt x="641012" y="2330664"/>
                    <a:pt x="606689" y="2285780"/>
                    <a:pt x="578967" y="2236936"/>
                  </a:cubicBezTo>
                  <a:cubicBezTo>
                    <a:pt x="565766" y="2213834"/>
                    <a:pt x="567746" y="2193372"/>
                    <a:pt x="585567" y="2173570"/>
                  </a:cubicBezTo>
                  <a:cubicBezTo>
                    <a:pt x="678636" y="2066641"/>
                    <a:pt x="1053548" y="1629683"/>
                    <a:pt x="1142656" y="1513512"/>
                  </a:cubicBezTo>
                  <a:cubicBezTo>
                    <a:pt x="1153217" y="1499651"/>
                    <a:pt x="1160478" y="1473249"/>
                    <a:pt x="1181600" y="1479189"/>
                  </a:cubicBezTo>
                  <a:cubicBezTo>
                    <a:pt x="1200081" y="1484470"/>
                    <a:pt x="1198761" y="1510212"/>
                    <a:pt x="1202721" y="1528034"/>
                  </a:cubicBezTo>
                  <a:cubicBezTo>
                    <a:pt x="1249586" y="1761034"/>
                    <a:pt x="1548592" y="3166957"/>
                    <a:pt x="1561133" y="3176198"/>
                  </a:cubicBezTo>
                  <a:cubicBezTo>
                    <a:pt x="1538691" y="3178178"/>
                    <a:pt x="1516909" y="3176198"/>
                    <a:pt x="1495787" y="317949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8B7AA5F-274A-4CB2-B9ED-59DF2D69EFEB}"/>
                </a:ext>
              </a:extLst>
            </p:cNvPr>
            <p:cNvSpPr/>
            <p:nvPr/>
          </p:nvSpPr>
          <p:spPr>
            <a:xfrm>
              <a:off x="4478224" y="4538808"/>
              <a:ext cx="866453" cy="259492"/>
            </a:xfrm>
            <a:custGeom>
              <a:avLst/>
              <a:gdLst>
                <a:gd name="connsiteX0" fmla="*/ 1143880 w 1144734"/>
                <a:gd name="connsiteY0" fmla="*/ 41154 h 342834"/>
                <a:gd name="connsiteX1" fmla="*/ 717483 w 1144734"/>
                <a:gd name="connsiteY1" fmla="*/ 47094 h 342834"/>
                <a:gd name="connsiteX2" fmla="*/ 161054 w 1144734"/>
                <a:gd name="connsiteY2" fmla="*/ 34553 h 342834"/>
                <a:gd name="connsiteX3" fmla="*/ 0 w 1144734"/>
                <a:gd name="connsiteY3" fmla="*/ 108480 h 342834"/>
                <a:gd name="connsiteX4" fmla="*/ 227720 w 1144734"/>
                <a:gd name="connsiteY4" fmla="*/ 342800 h 342834"/>
                <a:gd name="connsiteX5" fmla="*/ 718803 w 1144734"/>
                <a:gd name="connsiteY5" fmla="*/ 197587 h 342834"/>
                <a:gd name="connsiteX6" fmla="*/ 1100316 w 1144734"/>
                <a:gd name="connsiteY6" fmla="*/ 97919 h 342834"/>
                <a:gd name="connsiteX7" fmla="*/ 1143880 w 1144734"/>
                <a:gd name="connsiteY7" fmla="*/ 41154 h 34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4734" h="342834">
                  <a:moveTo>
                    <a:pt x="1143880" y="41154"/>
                  </a:moveTo>
                  <a:cubicBezTo>
                    <a:pt x="1144540" y="18712"/>
                    <a:pt x="836293" y="47094"/>
                    <a:pt x="717483" y="47094"/>
                  </a:cubicBezTo>
                  <a:cubicBezTo>
                    <a:pt x="508244" y="47094"/>
                    <a:pt x="264023" y="-49934"/>
                    <a:pt x="161054" y="34553"/>
                  </a:cubicBezTo>
                  <a:cubicBezTo>
                    <a:pt x="109570" y="64256"/>
                    <a:pt x="57425" y="93298"/>
                    <a:pt x="0" y="108480"/>
                  </a:cubicBezTo>
                  <a:cubicBezTo>
                    <a:pt x="0" y="108480"/>
                    <a:pt x="214519" y="346100"/>
                    <a:pt x="227720" y="342800"/>
                  </a:cubicBezTo>
                  <a:cubicBezTo>
                    <a:pt x="382174" y="301217"/>
                    <a:pt x="564349" y="239171"/>
                    <a:pt x="718803" y="197587"/>
                  </a:cubicBezTo>
                  <a:cubicBezTo>
                    <a:pt x="845534" y="163925"/>
                    <a:pt x="972265" y="127621"/>
                    <a:pt x="1100316" y="97919"/>
                  </a:cubicBezTo>
                  <a:cubicBezTo>
                    <a:pt x="1142560" y="88678"/>
                    <a:pt x="1147180" y="74817"/>
                    <a:pt x="1143880" y="41154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2A76B3-C570-4DC1-BAD5-CB282710F227}"/>
                </a:ext>
              </a:extLst>
            </p:cNvPr>
            <p:cNvSpPr/>
            <p:nvPr/>
          </p:nvSpPr>
          <p:spPr>
            <a:xfrm>
              <a:off x="1545801" y="2613403"/>
              <a:ext cx="906277" cy="1084445"/>
            </a:xfrm>
            <a:custGeom>
              <a:avLst/>
              <a:gdLst>
                <a:gd name="connsiteX0" fmla="*/ 371974 w 1197349"/>
                <a:gd name="connsiteY0" fmla="*/ 1416646 h 1432740"/>
                <a:gd name="connsiteX1" fmla="*/ 333031 w 1197349"/>
                <a:gd name="connsiteY1" fmla="*/ 1418626 h 1432740"/>
                <a:gd name="connsiteX2" fmla="*/ 142934 w 1197349"/>
                <a:gd name="connsiteY2" fmla="*/ 1175725 h 1432740"/>
                <a:gd name="connsiteX3" fmla="*/ 4322 w 1197349"/>
                <a:gd name="connsiteY3" fmla="*/ 766489 h 1432740"/>
                <a:gd name="connsiteX4" fmla="*/ 173957 w 1197349"/>
                <a:gd name="connsiteY4" fmla="*/ 314349 h 1432740"/>
                <a:gd name="connsiteX5" fmla="*/ 507286 w 1197349"/>
                <a:gd name="connsiteY5" fmla="*/ 72108 h 1432740"/>
                <a:gd name="connsiteX6" fmla="*/ 806292 w 1197349"/>
                <a:gd name="connsiteY6" fmla="*/ 2802 h 1432740"/>
                <a:gd name="connsiteX7" fmla="*/ 1098038 w 1197349"/>
                <a:gd name="connsiteY7" fmla="*/ 54286 h 1432740"/>
                <a:gd name="connsiteX8" fmla="*/ 1107939 w 1197349"/>
                <a:gd name="connsiteY8" fmla="*/ 56927 h 1432740"/>
                <a:gd name="connsiteX9" fmla="*/ 1195066 w 1197349"/>
                <a:gd name="connsiteY9" fmla="*/ 124253 h 1432740"/>
                <a:gd name="connsiteX10" fmla="*/ 1146222 w 1197349"/>
                <a:gd name="connsiteY10" fmla="*/ 217981 h 1432740"/>
                <a:gd name="connsiteX11" fmla="*/ 1113879 w 1197349"/>
                <a:gd name="connsiteY11" fmla="*/ 270125 h 1432740"/>
                <a:gd name="connsiteX12" fmla="*/ 1091437 w 1197349"/>
                <a:gd name="connsiteY12" fmla="*/ 319630 h 1432740"/>
                <a:gd name="connsiteX13" fmla="*/ 1051834 w 1197349"/>
                <a:gd name="connsiteY13" fmla="*/ 334811 h 1432740"/>
                <a:gd name="connsiteX14" fmla="*/ 851836 w 1197349"/>
                <a:gd name="connsiteY14" fmla="*/ 426559 h 1432740"/>
                <a:gd name="connsiteX15" fmla="*/ 832034 w 1197349"/>
                <a:gd name="connsiteY15" fmla="*/ 475403 h 1432740"/>
                <a:gd name="connsiteX16" fmla="*/ 743587 w 1197349"/>
                <a:gd name="connsiteY16" fmla="*/ 610055 h 1432740"/>
                <a:gd name="connsiteX17" fmla="*/ 660419 w 1197349"/>
                <a:gd name="connsiteY17" fmla="*/ 642398 h 1432740"/>
                <a:gd name="connsiteX18" fmla="*/ 577252 w 1197349"/>
                <a:gd name="connsiteY18" fmla="*/ 792891 h 1432740"/>
                <a:gd name="connsiteX19" fmla="*/ 623456 w 1197349"/>
                <a:gd name="connsiteY19" fmla="*/ 1028532 h 1432740"/>
                <a:gd name="connsiteX20" fmla="*/ 649858 w 1197349"/>
                <a:gd name="connsiteY20" fmla="*/ 1140742 h 1432740"/>
                <a:gd name="connsiteX21" fmla="*/ 637977 w 1197349"/>
                <a:gd name="connsiteY21" fmla="*/ 1204767 h 1432740"/>
                <a:gd name="connsiteX22" fmla="*/ 569331 w 1197349"/>
                <a:gd name="connsiteY22" fmla="*/ 1188266 h 1432740"/>
                <a:gd name="connsiteX23" fmla="*/ 538969 w 1197349"/>
                <a:gd name="connsiteY23" fmla="*/ 1136781 h 1432740"/>
                <a:gd name="connsiteX24" fmla="*/ 533688 w 1197349"/>
                <a:gd name="connsiteY24" fmla="*/ 1104438 h 1432740"/>
                <a:gd name="connsiteX25" fmla="*/ 461742 w 1197349"/>
                <a:gd name="connsiteY25" fmla="*/ 1021271 h 1432740"/>
                <a:gd name="connsiteX26" fmla="*/ 343592 w 1197349"/>
                <a:gd name="connsiteY26" fmla="*/ 1052294 h 1432740"/>
                <a:gd name="connsiteX27" fmla="*/ 331711 w 1197349"/>
                <a:gd name="connsiteY27" fmla="*/ 1130181 h 1432740"/>
                <a:gd name="connsiteX28" fmla="*/ 426759 w 1197349"/>
                <a:gd name="connsiteY28" fmla="*/ 1340079 h 1432740"/>
                <a:gd name="connsiteX29" fmla="*/ 433359 w 1197349"/>
                <a:gd name="connsiteY29" fmla="*/ 1385623 h 1432740"/>
                <a:gd name="connsiteX30" fmla="*/ 371974 w 1197349"/>
                <a:gd name="connsiteY30" fmla="*/ 1416646 h 143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97349" h="1432740">
                  <a:moveTo>
                    <a:pt x="371974" y="1416646"/>
                  </a:moveTo>
                  <a:cubicBezTo>
                    <a:pt x="360753" y="1443708"/>
                    <a:pt x="346892" y="1431167"/>
                    <a:pt x="333031" y="1418626"/>
                  </a:cubicBezTo>
                  <a:cubicBezTo>
                    <a:pt x="254484" y="1349320"/>
                    <a:pt x="192438" y="1267473"/>
                    <a:pt x="142934" y="1175725"/>
                  </a:cubicBezTo>
                  <a:cubicBezTo>
                    <a:pt x="72968" y="1047013"/>
                    <a:pt x="20823" y="913022"/>
                    <a:pt x="4322" y="766489"/>
                  </a:cubicBezTo>
                  <a:cubicBezTo>
                    <a:pt x="-16140" y="586293"/>
                    <a:pt x="35345" y="434480"/>
                    <a:pt x="173957" y="314349"/>
                  </a:cubicBezTo>
                  <a:cubicBezTo>
                    <a:pt x="278246" y="223921"/>
                    <a:pt x="393756" y="149335"/>
                    <a:pt x="507286" y="72108"/>
                  </a:cubicBezTo>
                  <a:cubicBezTo>
                    <a:pt x="597714" y="10723"/>
                    <a:pt x="698703" y="-7759"/>
                    <a:pt x="806292" y="2802"/>
                  </a:cubicBezTo>
                  <a:cubicBezTo>
                    <a:pt x="904641" y="12703"/>
                    <a:pt x="1002329" y="26564"/>
                    <a:pt x="1098038" y="54286"/>
                  </a:cubicBezTo>
                  <a:cubicBezTo>
                    <a:pt x="1101338" y="54947"/>
                    <a:pt x="1104638" y="55607"/>
                    <a:pt x="1107939" y="56927"/>
                  </a:cubicBezTo>
                  <a:cubicBezTo>
                    <a:pt x="1144242" y="70128"/>
                    <a:pt x="1183845" y="81349"/>
                    <a:pt x="1195066" y="124253"/>
                  </a:cubicBezTo>
                  <a:cubicBezTo>
                    <a:pt x="1206287" y="167816"/>
                    <a:pt x="1173944" y="192899"/>
                    <a:pt x="1146222" y="217981"/>
                  </a:cubicBezTo>
                  <a:cubicBezTo>
                    <a:pt x="1130381" y="232502"/>
                    <a:pt x="1119820" y="249003"/>
                    <a:pt x="1113879" y="270125"/>
                  </a:cubicBezTo>
                  <a:cubicBezTo>
                    <a:pt x="1109259" y="287287"/>
                    <a:pt x="1109259" y="307749"/>
                    <a:pt x="1091437" y="319630"/>
                  </a:cubicBezTo>
                  <a:cubicBezTo>
                    <a:pt x="1080216" y="329531"/>
                    <a:pt x="1065695" y="331511"/>
                    <a:pt x="1051834" y="334811"/>
                  </a:cubicBezTo>
                  <a:cubicBezTo>
                    <a:pt x="979227" y="352633"/>
                    <a:pt x="917182" y="393556"/>
                    <a:pt x="851836" y="426559"/>
                  </a:cubicBezTo>
                  <a:cubicBezTo>
                    <a:pt x="832694" y="436460"/>
                    <a:pt x="830714" y="455601"/>
                    <a:pt x="832034" y="475403"/>
                  </a:cubicBezTo>
                  <a:cubicBezTo>
                    <a:pt x="837315" y="548010"/>
                    <a:pt x="812233" y="586293"/>
                    <a:pt x="743587" y="610055"/>
                  </a:cubicBezTo>
                  <a:cubicBezTo>
                    <a:pt x="715864" y="619956"/>
                    <a:pt x="687482" y="628537"/>
                    <a:pt x="660419" y="642398"/>
                  </a:cubicBezTo>
                  <a:cubicBezTo>
                    <a:pt x="597714" y="675401"/>
                    <a:pt x="573952" y="721605"/>
                    <a:pt x="577252" y="792891"/>
                  </a:cubicBezTo>
                  <a:cubicBezTo>
                    <a:pt x="581212" y="874078"/>
                    <a:pt x="605635" y="950645"/>
                    <a:pt x="623456" y="1028532"/>
                  </a:cubicBezTo>
                  <a:cubicBezTo>
                    <a:pt x="632037" y="1066155"/>
                    <a:pt x="643918" y="1103118"/>
                    <a:pt x="649858" y="1140742"/>
                  </a:cubicBezTo>
                  <a:cubicBezTo>
                    <a:pt x="653159" y="1162523"/>
                    <a:pt x="660419" y="1190246"/>
                    <a:pt x="637977" y="1204767"/>
                  </a:cubicBezTo>
                  <a:cubicBezTo>
                    <a:pt x="612235" y="1221269"/>
                    <a:pt x="590453" y="1203447"/>
                    <a:pt x="569331" y="1188266"/>
                  </a:cubicBezTo>
                  <a:cubicBezTo>
                    <a:pt x="550850" y="1175064"/>
                    <a:pt x="540289" y="1159883"/>
                    <a:pt x="538969" y="1136781"/>
                  </a:cubicBezTo>
                  <a:cubicBezTo>
                    <a:pt x="538309" y="1126220"/>
                    <a:pt x="535008" y="1114999"/>
                    <a:pt x="533688" y="1104438"/>
                  </a:cubicBezTo>
                  <a:cubicBezTo>
                    <a:pt x="529728" y="1059554"/>
                    <a:pt x="505306" y="1031832"/>
                    <a:pt x="461742" y="1021271"/>
                  </a:cubicBezTo>
                  <a:cubicBezTo>
                    <a:pt x="416198" y="1010050"/>
                    <a:pt x="375934" y="1019951"/>
                    <a:pt x="343592" y="1052294"/>
                  </a:cubicBezTo>
                  <a:cubicBezTo>
                    <a:pt x="322470" y="1073416"/>
                    <a:pt x="324450" y="1101798"/>
                    <a:pt x="331711" y="1130181"/>
                  </a:cubicBezTo>
                  <a:cubicBezTo>
                    <a:pt x="352172" y="1205427"/>
                    <a:pt x="390456" y="1272093"/>
                    <a:pt x="426759" y="1340079"/>
                  </a:cubicBezTo>
                  <a:cubicBezTo>
                    <a:pt x="434680" y="1354600"/>
                    <a:pt x="446561" y="1371102"/>
                    <a:pt x="433359" y="1385623"/>
                  </a:cubicBezTo>
                  <a:cubicBezTo>
                    <a:pt x="417518" y="1403444"/>
                    <a:pt x="401017" y="1423906"/>
                    <a:pt x="371974" y="14166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8093DCA-5407-414D-A7DC-7EED0C0DF1FE}"/>
                </a:ext>
              </a:extLst>
            </p:cNvPr>
            <p:cNvSpPr/>
            <p:nvPr/>
          </p:nvSpPr>
          <p:spPr>
            <a:xfrm>
              <a:off x="1779279" y="2852415"/>
              <a:ext cx="676447" cy="1250046"/>
            </a:xfrm>
            <a:custGeom>
              <a:avLst/>
              <a:gdLst>
                <a:gd name="connsiteX0" fmla="*/ 47668 w 893702"/>
                <a:gd name="connsiteY0" fmla="*/ 1116711 h 1651527"/>
                <a:gd name="connsiteX1" fmla="*/ 75390 w 893702"/>
                <a:gd name="connsiteY1" fmla="*/ 1088989 h 1651527"/>
                <a:gd name="connsiteX2" fmla="*/ 89912 w 893702"/>
                <a:gd name="connsiteY2" fmla="*/ 1009122 h 1651527"/>
                <a:gd name="connsiteX3" fmla="*/ 8064 w 893702"/>
                <a:gd name="connsiteY3" fmla="*/ 828926 h 1651527"/>
                <a:gd name="connsiteX4" fmla="*/ 105753 w 893702"/>
                <a:gd name="connsiteY4" fmla="*/ 687014 h 1651527"/>
                <a:gd name="connsiteX5" fmla="*/ 241725 w 893702"/>
                <a:gd name="connsiteY5" fmla="*/ 795923 h 1651527"/>
                <a:gd name="connsiteX6" fmla="*/ 292549 w 893702"/>
                <a:gd name="connsiteY6" fmla="*/ 876450 h 1651527"/>
                <a:gd name="connsiteX7" fmla="*/ 328852 w 893702"/>
                <a:gd name="connsiteY7" fmla="*/ 855328 h 1651527"/>
                <a:gd name="connsiteX8" fmla="*/ 319612 w 893702"/>
                <a:gd name="connsiteY8" fmla="*/ 803844 h 1651527"/>
                <a:gd name="connsiteX9" fmla="*/ 258886 w 893702"/>
                <a:gd name="connsiteY9" fmla="*/ 550382 h 1651527"/>
                <a:gd name="connsiteX10" fmla="*/ 252286 w 893702"/>
                <a:gd name="connsiteY10" fmla="*/ 438832 h 1651527"/>
                <a:gd name="connsiteX11" fmla="*/ 335453 w 893702"/>
                <a:gd name="connsiteY11" fmla="*/ 316721 h 1651527"/>
                <a:gd name="connsiteX12" fmla="*/ 439082 w 893702"/>
                <a:gd name="connsiteY12" fmla="*/ 275137 h 1651527"/>
                <a:gd name="connsiteX13" fmla="*/ 506408 w 893702"/>
                <a:gd name="connsiteY13" fmla="*/ 162268 h 1651527"/>
                <a:gd name="connsiteX14" fmla="*/ 546011 w 893702"/>
                <a:gd name="connsiteY14" fmla="*/ 89001 h 1651527"/>
                <a:gd name="connsiteX15" fmla="*/ 688584 w 893702"/>
                <a:gd name="connsiteY15" fmla="*/ 19695 h 1651527"/>
                <a:gd name="connsiteX16" fmla="*/ 782972 w 893702"/>
                <a:gd name="connsiteY16" fmla="*/ 4514 h 1651527"/>
                <a:gd name="connsiteX17" fmla="*/ 802774 w 893702"/>
                <a:gd name="connsiteY17" fmla="*/ 23655 h 1651527"/>
                <a:gd name="connsiteX18" fmla="*/ 786273 w 893702"/>
                <a:gd name="connsiteY18" fmla="*/ 62599 h 1651527"/>
                <a:gd name="connsiteX19" fmla="*/ 657561 w 893702"/>
                <a:gd name="connsiteY19" fmla="*/ 202531 h 1651527"/>
                <a:gd name="connsiteX20" fmla="*/ 528190 w 893702"/>
                <a:gd name="connsiteY20" fmla="*/ 591965 h 1651527"/>
                <a:gd name="connsiteX21" fmla="*/ 546672 w 893702"/>
                <a:gd name="connsiteY21" fmla="*/ 872490 h 1651527"/>
                <a:gd name="connsiteX22" fmla="*/ 662842 w 893702"/>
                <a:gd name="connsiteY22" fmla="*/ 1091629 h 1651527"/>
                <a:gd name="connsiteX23" fmla="*/ 831156 w 893702"/>
                <a:gd name="connsiteY23" fmla="*/ 1262584 h 1651527"/>
                <a:gd name="connsiteX24" fmla="*/ 862839 w 893702"/>
                <a:gd name="connsiteY24" fmla="*/ 1316709 h 1651527"/>
                <a:gd name="connsiteX25" fmla="*/ 874060 w 893702"/>
                <a:gd name="connsiteY25" fmla="*/ 1413737 h 1651527"/>
                <a:gd name="connsiteX26" fmla="*/ 891882 w 893702"/>
                <a:gd name="connsiteY26" fmla="*/ 1559610 h 1651527"/>
                <a:gd name="connsiteX27" fmla="*/ 546672 w 893702"/>
                <a:gd name="connsiteY27" fmla="*/ 1644097 h 1651527"/>
                <a:gd name="connsiteX28" fmla="*/ 291889 w 893702"/>
                <a:gd name="connsiteY28" fmla="*/ 1630236 h 1651527"/>
                <a:gd name="connsiteX29" fmla="*/ 181000 w 893702"/>
                <a:gd name="connsiteY29" fmla="*/ 1578092 h 1651527"/>
                <a:gd name="connsiteX30" fmla="*/ 143376 w 893702"/>
                <a:gd name="connsiteY30" fmla="*/ 1494924 h 1651527"/>
                <a:gd name="connsiteX31" fmla="*/ 152617 w 893702"/>
                <a:gd name="connsiteY31" fmla="*/ 1390635 h 1651527"/>
                <a:gd name="connsiteX32" fmla="*/ 126215 w 893702"/>
                <a:gd name="connsiteY32" fmla="*/ 1280406 h 1651527"/>
                <a:gd name="connsiteX33" fmla="*/ 47668 w 893702"/>
                <a:gd name="connsiteY33" fmla="*/ 1116711 h 165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93702" h="1651527">
                  <a:moveTo>
                    <a:pt x="47668" y="1116711"/>
                  </a:moveTo>
                  <a:cubicBezTo>
                    <a:pt x="51628" y="1112751"/>
                    <a:pt x="70770" y="1092289"/>
                    <a:pt x="75390" y="1088989"/>
                  </a:cubicBezTo>
                  <a:cubicBezTo>
                    <a:pt x="115654" y="1056646"/>
                    <a:pt x="115654" y="1056646"/>
                    <a:pt x="89912" y="1009122"/>
                  </a:cubicBezTo>
                  <a:cubicBezTo>
                    <a:pt x="58889" y="951037"/>
                    <a:pt x="27206" y="892952"/>
                    <a:pt x="8064" y="828926"/>
                  </a:cubicBezTo>
                  <a:cubicBezTo>
                    <a:pt x="-17018" y="743778"/>
                    <a:pt x="16645" y="692294"/>
                    <a:pt x="105753" y="687014"/>
                  </a:cubicBezTo>
                  <a:cubicBezTo>
                    <a:pt x="192221" y="681073"/>
                    <a:pt x="238425" y="712756"/>
                    <a:pt x="241725" y="795923"/>
                  </a:cubicBezTo>
                  <a:cubicBezTo>
                    <a:pt x="243045" y="834867"/>
                    <a:pt x="258226" y="859949"/>
                    <a:pt x="292549" y="876450"/>
                  </a:cubicBezTo>
                  <a:cubicBezTo>
                    <a:pt x="316971" y="887671"/>
                    <a:pt x="327532" y="881071"/>
                    <a:pt x="328852" y="855328"/>
                  </a:cubicBezTo>
                  <a:cubicBezTo>
                    <a:pt x="329513" y="837507"/>
                    <a:pt x="324232" y="820345"/>
                    <a:pt x="319612" y="803844"/>
                  </a:cubicBezTo>
                  <a:cubicBezTo>
                    <a:pt x="298490" y="719356"/>
                    <a:pt x="274728" y="636189"/>
                    <a:pt x="258886" y="550382"/>
                  </a:cubicBezTo>
                  <a:cubicBezTo>
                    <a:pt x="252286" y="513418"/>
                    <a:pt x="249645" y="476455"/>
                    <a:pt x="252286" y="438832"/>
                  </a:cubicBezTo>
                  <a:cubicBezTo>
                    <a:pt x="256246" y="382067"/>
                    <a:pt x="285289" y="341143"/>
                    <a:pt x="335453" y="316721"/>
                  </a:cubicBezTo>
                  <a:cubicBezTo>
                    <a:pt x="369116" y="300220"/>
                    <a:pt x="404759" y="288339"/>
                    <a:pt x="439082" y="275137"/>
                  </a:cubicBezTo>
                  <a:cubicBezTo>
                    <a:pt x="493207" y="254676"/>
                    <a:pt x="513669" y="220353"/>
                    <a:pt x="506408" y="162268"/>
                  </a:cubicBezTo>
                  <a:cubicBezTo>
                    <a:pt x="498487" y="101542"/>
                    <a:pt x="493867" y="115404"/>
                    <a:pt x="546011" y="89001"/>
                  </a:cubicBezTo>
                  <a:cubicBezTo>
                    <a:pt x="592876" y="65239"/>
                    <a:pt x="640400" y="40817"/>
                    <a:pt x="688584" y="19695"/>
                  </a:cubicBezTo>
                  <a:cubicBezTo>
                    <a:pt x="718287" y="6494"/>
                    <a:pt x="748649" y="-7367"/>
                    <a:pt x="782972" y="4514"/>
                  </a:cubicBezTo>
                  <a:cubicBezTo>
                    <a:pt x="789573" y="11114"/>
                    <a:pt x="796173" y="17715"/>
                    <a:pt x="802774" y="23655"/>
                  </a:cubicBezTo>
                  <a:cubicBezTo>
                    <a:pt x="808715" y="41477"/>
                    <a:pt x="798154" y="51378"/>
                    <a:pt x="786273" y="62599"/>
                  </a:cubicBezTo>
                  <a:cubicBezTo>
                    <a:pt x="739408" y="105503"/>
                    <a:pt x="691884" y="147746"/>
                    <a:pt x="657561" y="202531"/>
                  </a:cubicBezTo>
                  <a:cubicBezTo>
                    <a:pt x="583635" y="322002"/>
                    <a:pt x="539411" y="450713"/>
                    <a:pt x="528190" y="591965"/>
                  </a:cubicBezTo>
                  <a:cubicBezTo>
                    <a:pt x="520269" y="687014"/>
                    <a:pt x="522909" y="779422"/>
                    <a:pt x="546672" y="872490"/>
                  </a:cubicBezTo>
                  <a:cubicBezTo>
                    <a:pt x="568454" y="955657"/>
                    <a:pt x="608717" y="1026943"/>
                    <a:pt x="662842" y="1091629"/>
                  </a:cubicBezTo>
                  <a:cubicBezTo>
                    <a:pt x="714326" y="1153014"/>
                    <a:pt x="771751" y="1209119"/>
                    <a:pt x="831156" y="1262584"/>
                  </a:cubicBezTo>
                  <a:cubicBezTo>
                    <a:pt x="846338" y="1276445"/>
                    <a:pt x="873400" y="1286346"/>
                    <a:pt x="862839" y="1316709"/>
                  </a:cubicBezTo>
                  <a:cubicBezTo>
                    <a:pt x="855579" y="1350372"/>
                    <a:pt x="870760" y="1381394"/>
                    <a:pt x="874060" y="1413737"/>
                  </a:cubicBezTo>
                  <a:cubicBezTo>
                    <a:pt x="876040" y="1432219"/>
                    <a:pt x="900463" y="1553009"/>
                    <a:pt x="891882" y="1559610"/>
                  </a:cubicBezTo>
                  <a:cubicBezTo>
                    <a:pt x="840397" y="1601194"/>
                    <a:pt x="606737" y="1636837"/>
                    <a:pt x="546672" y="1644097"/>
                  </a:cubicBezTo>
                  <a:cubicBezTo>
                    <a:pt x="373076" y="1653998"/>
                    <a:pt x="436442" y="1657958"/>
                    <a:pt x="291889" y="1630236"/>
                  </a:cubicBezTo>
                  <a:cubicBezTo>
                    <a:pt x="247665" y="1611754"/>
                    <a:pt x="210702" y="1587332"/>
                    <a:pt x="181000" y="1578092"/>
                  </a:cubicBezTo>
                  <a:cubicBezTo>
                    <a:pt x="146017" y="1563570"/>
                    <a:pt x="147997" y="1524627"/>
                    <a:pt x="143376" y="1494924"/>
                  </a:cubicBezTo>
                  <a:cubicBezTo>
                    <a:pt x="144036" y="1459941"/>
                    <a:pt x="146676" y="1425618"/>
                    <a:pt x="152617" y="1390635"/>
                  </a:cubicBezTo>
                  <a:cubicBezTo>
                    <a:pt x="158558" y="1352352"/>
                    <a:pt x="138096" y="1316709"/>
                    <a:pt x="126215" y="1280406"/>
                  </a:cubicBezTo>
                  <a:cubicBezTo>
                    <a:pt x="110373" y="1236842"/>
                    <a:pt x="47668" y="1116711"/>
                    <a:pt x="47668" y="1116711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D1E2B63-B5C3-4E92-9BE1-0A183E760FB4}"/>
                </a:ext>
              </a:extLst>
            </p:cNvPr>
            <p:cNvSpPr/>
            <p:nvPr/>
          </p:nvSpPr>
          <p:spPr>
            <a:xfrm>
              <a:off x="3677896" y="1371890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5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9472A3-0305-4A8A-B5A6-0F1D827DADD5}"/>
                </a:ext>
              </a:extLst>
            </p:cNvPr>
            <p:cNvSpPr/>
            <p:nvPr/>
          </p:nvSpPr>
          <p:spPr>
            <a:xfrm>
              <a:off x="4403784" y="4601432"/>
              <a:ext cx="251435" cy="287271"/>
            </a:xfrm>
            <a:custGeom>
              <a:avLst/>
              <a:gdLst>
                <a:gd name="connsiteX0" fmla="*/ 90428 w 332189"/>
                <a:gd name="connsiteY0" fmla="*/ 0 h 379533"/>
                <a:gd name="connsiteX1" fmla="*/ 325408 w 332189"/>
                <a:gd name="connsiteY1" fmla="*/ 260723 h 379533"/>
                <a:gd name="connsiteX2" fmla="*/ 330689 w 332189"/>
                <a:gd name="connsiteY2" fmla="*/ 274584 h 379533"/>
                <a:gd name="connsiteX3" fmla="*/ 238941 w 332189"/>
                <a:gd name="connsiteY3" fmla="*/ 379533 h 379533"/>
                <a:gd name="connsiteX4" fmla="*/ 0 w 332189"/>
                <a:gd name="connsiteY4" fmla="*/ 70626 h 379533"/>
                <a:gd name="connsiteX5" fmla="*/ 90428 w 332189"/>
                <a:gd name="connsiteY5" fmla="*/ 0 h 37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89" h="379533">
                  <a:moveTo>
                    <a:pt x="90428" y="0"/>
                  </a:moveTo>
                  <a:cubicBezTo>
                    <a:pt x="123430" y="26402"/>
                    <a:pt x="310227" y="254782"/>
                    <a:pt x="325408" y="260723"/>
                  </a:cubicBezTo>
                  <a:cubicBezTo>
                    <a:pt x="330029" y="264023"/>
                    <a:pt x="334649" y="269963"/>
                    <a:pt x="330689" y="274584"/>
                  </a:cubicBezTo>
                  <a:cubicBezTo>
                    <a:pt x="302966" y="312207"/>
                    <a:pt x="278544" y="352471"/>
                    <a:pt x="238941" y="379533"/>
                  </a:cubicBezTo>
                  <a:cubicBezTo>
                    <a:pt x="154453" y="284485"/>
                    <a:pt x="74586" y="173595"/>
                    <a:pt x="0" y="70626"/>
                  </a:cubicBezTo>
                  <a:cubicBezTo>
                    <a:pt x="35643" y="33003"/>
                    <a:pt x="62045" y="13201"/>
                    <a:pt x="9042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5997C9-B5A2-4C48-8311-3880FE16BBEB}"/>
                </a:ext>
              </a:extLst>
            </p:cNvPr>
            <p:cNvSpPr/>
            <p:nvPr/>
          </p:nvSpPr>
          <p:spPr>
            <a:xfrm>
              <a:off x="2299970" y="3098811"/>
              <a:ext cx="124900" cy="58277"/>
            </a:xfrm>
            <a:custGeom>
              <a:avLst/>
              <a:gdLst>
                <a:gd name="connsiteX0" fmla="*/ 0 w 165014"/>
                <a:gd name="connsiteY0" fmla="*/ 76996 h 76995"/>
                <a:gd name="connsiteX1" fmla="*/ 165014 w 165014"/>
                <a:gd name="connsiteY1" fmla="*/ 34752 h 76995"/>
                <a:gd name="connsiteX2" fmla="*/ 0 w 165014"/>
                <a:gd name="connsiteY2" fmla="*/ 76996 h 7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14" h="76995">
                  <a:moveTo>
                    <a:pt x="0" y="76996"/>
                  </a:moveTo>
                  <a:cubicBezTo>
                    <a:pt x="31683" y="-6172"/>
                    <a:pt x="108250" y="-24653"/>
                    <a:pt x="165014" y="34752"/>
                  </a:cubicBezTo>
                  <a:cubicBezTo>
                    <a:pt x="110230" y="48613"/>
                    <a:pt x="57425" y="62474"/>
                    <a:pt x="0" y="769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3E4259B-8CA7-4375-9675-BEB8428D273A}"/>
                </a:ext>
              </a:extLst>
            </p:cNvPr>
            <p:cNvSpPr/>
            <p:nvPr/>
          </p:nvSpPr>
          <p:spPr>
            <a:xfrm>
              <a:off x="2665677" y="3358927"/>
              <a:ext cx="29476" cy="28477"/>
            </a:xfrm>
            <a:custGeom>
              <a:avLst/>
              <a:gdLst>
                <a:gd name="connsiteX0" fmla="*/ 38943 w 38943"/>
                <a:gd name="connsiteY0" fmla="*/ 0 h 37623"/>
                <a:gd name="connsiteX1" fmla="*/ 0 w 38943"/>
                <a:gd name="connsiteY1" fmla="*/ 37623 h 37623"/>
                <a:gd name="connsiteX2" fmla="*/ 38943 w 38943"/>
                <a:gd name="connsiteY2" fmla="*/ 0 h 3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3" h="37623">
                  <a:moveTo>
                    <a:pt x="38943" y="0"/>
                  </a:moveTo>
                  <a:cubicBezTo>
                    <a:pt x="32343" y="25742"/>
                    <a:pt x="19802" y="32343"/>
                    <a:pt x="0" y="37623"/>
                  </a:cubicBezTo>
                  <a:cubicBezTo>
                    <a:pt x="7261" y="19142"/>
                    <a:pt x="17822" y="10561"/>
                    <a:pt x="38943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234ED9-2DD7-4F9C-9C6E-CFD731FC4CBA}"/>
                </a:ext>
              </a:extLst>
            </p:cNvPr>
            <p:cNvSpPr/>
            <p:nvPr/>
          </p:nvSpPr>
          <p:spPr>
            <a:xfrm>
              <a:off x="1852754" y="3892002"/>
              <a:ext cx="1168176" cy="2630422"/>
            </a:xfrm>
            <a:custGeom>
              <a:avLst/>
              <a:gdLst>
                <a:gd name="connsiteX0" fmla="*/ 248940 w 1543364"/>
                <a:gd name="connsiteY0" fmla="*/ 2975540 h 3475242"/>
                <a:gd name="connsiteX1" fmla="*/ 72704 w 1543364"/>
                <a:gd name="connsiteY1" fmla="*/ 2116805 h 3475242"/>
                <a:gd name="connsiteX2" fmla="*/ 48942 w 1543364"/>
                <a:gd name="connsiteY2" fmla="*/ 1867963 h 3475242"/>
                <a:gd name="connsiteX3" fmla="*/ 1418 w 1543364"/>
                <a:gd name="connsiteY3" fmla="*/ 1180843 h 3475242"/>
                <a:gd name="connsiteX4" fmla="*/ 23860 w 1543364"/>
                <a:gd name="connsiteY4" fmla="*/ 419137 h 3475242"/>
                <a:gd name="connsiteX5" fmla="*/ 43002 w 1543364"/>
                <a:gd name="connsiteY5" fmla="*/ 146533 h 3475242"/>
                <a:gd name="connsiteX6" fmla="*/ 54223 w 1543364"/>
                <a:gd name="connsiteY6" fmla="*/ 0 h 3475242"/>
                <a:gd name="connsiteX7" fmla="*/ 148611 w 1543364"/>
                <a:gd name="connsiteY7" fmla="*/ 158414 h 3475242"/>
                <a:gd name="connsiteX8" fmla="*/ 447617 w 1543364"/>
                <a:gd name="connsiteY8" fmla="*/ 269964 h 3475242"/>
                <a:gd name="connsiteX9" fmla="*/ 674017 w 1543364"/>
                <a:gd name="connsiteY9" fmla="*/ 201318 h 3475242"/>
                <a:gd name="connsiteX10" fmla="*/ 758505 w 1543364"/>
                <a:gd name="connsiteY10" fmla="*/ 108910 h 3475242"/>
                <a:gd name="connsiteX11" fmla="*/ 775006 w 1543364"/>
                <a:gd name="connsiteY11" fmla="*/ 40923 h 3475242"/>
                <a:gd name="connsiteX12" fmla="*/ 823190 w 1543364"/>
                <a:gd name="connsiteY12" fmla="*/ 262703 h 3475242"/>
                <a:gd name="connsiteX13" fmla="*/ 1099754 w 1543364"/>
                <a:gd name="connsiteY13" fmla="*/ 1077214 h 3475242"/>
                <a:gd name="connsiteX14" fmla="*/ 1366418 w 1543364"/>
                <a:gd name="connsiteY14" fmla="*/ 2444854 h 3475242"/>
                <a:gd name="connsiteX15" fmla="*/ 1514271 w 1543364"/>
                <a:gd name="connsiteY15" fmla="*/ 3205901 h 3475242"/>
                <a:gd name="connsiteX16" fmla="*/ 1540673 w 1543364"/>
                <a:gd name="connsiteY16" fmla="*/ 3344513 h 3475242"/>
                <a:gd name="connsiteX17" fmla="*/ 1511630 w 1543364"/>
                <a:gd name="connsiteY17" fmla="*/ 3387417 h 3475242"/>
                <a:gd name="connsiteX18" fmla="*/ 1224505 w 1543364"/>
                <a:gd name="connsiteY18" fmla="*/ 3428340 h 3475242"/>
                <a:gd name="connsiteX19" fmla="*/ 503062 w 1543364"/>
                <a:gd name="connsiteY19" fmla="*/ 3463323 h 3475242"/>
                <a:gd name="connsiteX20" fmla="*/ 309005 w 1543364"/>
                <a:gd name="connsiteY20" fmla="*/ 3475204 h 3475242"/>
                <a:gd name="connsiteX21" fmla="*/ 248940 w 1543364"/>
                <a:gd name="connsiteY21" fmla="*/ 2975540 h 347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43364" h="3475242">
                  <a:moveTo>
                    <a:pt x="248940" y="2975540"/>
                  </a:moveTo>
                  <a:cubicBezTo>
                    <a:pt x="189535" y="2689735"/>
                    <a:pt x="132110" y="2402610"/>
                    <a:pt x="72704" y="2116805"/>
                  </a:cubicBezTo>
                  <a:cubicBezTo>
                    <a:pt x="55543" y="2034298"/>
                    <a:pt x="54883" y="1951131"/>
                    <a:pt x="48942" y="1867963"/>
                  </a:cubicBezTo>
                  <a:cubicBezTo>
                    <a:pt x="31781" y="1638923"/>
                    <a:pt x="14619" y="1409883"/>
                    <a:pt x="1418" y="1180843"/>
                  </a:cubicBezTo>
                  <a:cubicBezTo>
                    <a:pt x="-6503" y="1042231"/>
                    <a:pt x="21220" y="517485"/>
                    <a:pt x="23860" y="419137"/>
                  </a:cubicBezTo>
                  <a:cubicBezTo>
                    <a:pt x="25840" y="349831"/>
                    <a:pt x="36401" y="215839"/>
                    <a:pt x="43002" y="146533"/>
                  </a:cubicBezTo>
                  <a:cubicBezTo>
                    <a:pt x="41022" y="83827"/>
                    <a:pt x="43002" y="91088"/>
                    <a:pt x="54223" y="0"/>
                  </a:cubicBezTo>
                  <a:cubicBezTo>
                    <a:pt x="91846" y="134652"/>
                    <a:pt x="108348" y="122111"/>
                    <a:pt x="148611" y="158414"/>
                  </a:cubicBezTo>
                  <a:cubicBezTo>
                    <a:pt x="270722" y="235641"/>
                    <a:pt x="314946" y="260723"/>
                    <a:pt x="447617" y="269964"/>
                  </a:cubicBezTo>
                  <a:cubicBezTo>
                    <a:pt x="563787" y="252142"/>
                    <a:pt x="617252" y="239601"/>
                    <a:pt x="674017" y="201318"/>
                  </a:cubicBezTo>
                  <a:cubicBezTo>
                    <a:pt x="731442" y="150493"/>
                    <a:pt x="735403" y="145213"/>
                    <a:pt x="758505" y="108910"/>
                  </a:cubicBezTo>
                  <a:cubicBezTo>
                    <a:pt x="771706" y="71286"/>
                    <a:pt x="763785" y="20462"/>
                    <a:pt x="775006" y="40923"/>
                  </a:cubicBezTo>
                  <a:cubicBezTo>
                    <a:pt x="788207" y="54785"/>
                    <a:pt x="802068" y="219139"/>
                    <a:pt x="823190" y="262703"/>
                  </a:cubicBezTo>
                  <a:cubicBezTo>
                    <a:pt x="910318" y="542568"/>
                    <a:pt x="1018567" y="796030"/>
                    <a:pt x="1099754" y="1077214"/>
                  </a:cubicBezTo>
                  <a:cubicBezTo>
                    <a:pt x="1136718" y="1204605"/>
                    <a:pt x="1303712" y="2119445"/>
                    <a:pt x="1366418" y="2444854"/>
                  </a:cubicBezTo>
                  <a:cubicBezTo>
                    <a:pt x="1415262" y="2698316"/>
                    <a:pt x="1465426" y="2952438"/>
                    <a:pt x="1514271" y="3205901"/>
                  </a:cubicBezTo>
                  <a:cubicBezTo>
                    <a:pt x="1523511" y="3252105"/>
                    <a:pt x="1528792" y="3299629"/>
                    <a:pt x="1540673" y="3344513"/>
                  </a:cubicBezTo>
                  <a:cubicBezTo>
                    <a:pt x="1549254" y="3375535"/>
                    <a:pt x="1536712" y="3382136"/>
                    <a:pt x="1511630" y="3387417"/>
                  </a:cubicBezTo>
                  <a:cubicBezTo>
                    <a:pt x="1417242" y="3408538"/>
                    <a:pt x="1320874" y="3419759"/>
                    <a:pt x="1224505" y="3428340"/>
                  </a:cubicBezTo>
                  <a:cubicBezTo>
                    <a:pt x="984244" y="3449462"/>
                    <a:pt x="743983" y="3458042"/>
                    <a:pt x="503062" y="3463323"/>
                  </a:cubicBezTo>
                  <a:cubicBezTo>
                    <a:pt x="438376" y="3464643"/>
                    <a:pt x="373691" y="3471244"/>
                    <a:pt x="309005" y="3475204"/>
                  </a:cubicBezTo>
                  <a:cubicBezTo>
                    <a:pt x="290523" y="3479825"/>
                    <a:pt x="268081" y="3069269"/>
                    <a:pt x="248940" y="29755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1E4DDE-91ED-4E68-A4A2-E466E5550366}"/>
                </a:ext>
              </a:extLst>
            </p:cNvPr>
            <p:cNvSpPr/>
            <p:nvPr/>
          </p:nvSpPr>
          <p:spPr>
            <a:xfrm>
              <a:off x="2120158" y="4096642"/>
              <a:ext cx="558318" cy="2268576"/>
            </a:xfrm>
            <a:custGeom>
              <a:avLst/>
              <a:gdLst>
                <a:gd name="connsiteX0" fmla="*/ 221061 w 737634"/>
                <a:gd name="connsiteY0" fmla="*/ 100587 h 2997181"/>
                <a:gd name="connsiteX1" fmla="*/ 215121 w 737634"/>
                <a:gd name="connsiteY1" fmla="*/ 139530 h 2997181"/>
                <a:gd name="connsiteX2" fmla="*/ 218421 w 737634"/>
                <a:gd name="connsiteY2" fmla="*/ 344148 h 2997181"/>
                <a:gd name="connsiteX3" fmla="*/ 734586 w 737634"/>
                <a:gd name="connsiteY3" fmla="*/ 2748078 h 2997181"/>
                <a:gd name="connsiteX4" fmla="*/ 708844 w 737634"/>
                <a:gd name="connsiteY4" fmla="*/ 2823325 h 2997181"/>
                <a:gd name="connsiteX5" fmla="*/ 553070 w 737634"/>
                <a:gd name="connsiteY5" fmla="*/ 2988340 h 2997181"/>
                <a:gd name="connsiteX6" fmla="*/ 519407 w 737634"/>
                <a:gd name="connsiteY6" fmla="*/ 2985699 h 2997181"/>
                <a:gd name="connsiteX7" fmla="*/ 342512 w 737634"/>
                <a:gd name="connsiteY7" fmla="*/ 2772501 h 2997181"/>
                <a:gd name="connsiteX8" fmla="*/ 325350 w 737634"/>
                <a:gd name="connsiteY8" fmla="*/ 2730917 h 2997181"/>
                <a:gd name="connsiteX9" fmla="*/ 92350 w 737634"/>
                <a:gd name="connsiteY9" fmla="*/ 335567 h 2997181"/>
                <a:gd name="connsiteX10" fmla="*/ 16443 w 737634"/>
                <a:gd name="connsiteY10" fmla="*/ 175173 h 2997181"/>
                <a:gd name="connsiteX11" fmla="*/ 11163 w 737634"/>
                <a:gd name="connsiteY11" fmla="*/ 115108 h 2997181"/>
                <a:gd name="connsiteX12" fmla="*/ 73208 w 737634"/>
                <a:gd name="connsiteY12" fmla="*/ 14119 h 2997181"/>
                <a:gd name="connsiteX13" fmla="*/ 106211 w 737634"/>
                <a:gd name="connsiteY13" fmla="*/ 7518 h 2997181"/>
                <a:gd name="connsiteX14" fmla="*/ 203240 w 737634"/>
                <a:gd name="connsiteY14" fmla="*/ 75504 h 2997181"/>
                <a:gd name="connsiteX15" fmla="*/ 221061 w 737634"/>
                <a:gd name="connsiteY15" fmla="*/ 100587 h 2997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37634" h="2997181">
                  <a:moveTo>
                    <a:pt x="221061" y="100587"/>
                  </a:moveTo>
                  <a:cubicBezTo>
                    <a:pt x="219081" y="113788"/>
                    <a:pt x="218421" y="126989"/>
                    <a:pt x="215121" y="139530"/>
                  </a:cubicBezTo>
                  <a:cubicBezTo>
                    <a:pt x="197299" y="208176"/>
                    <a:pt x="203240" y="274842"/>
                    <a:pt x="218421" y="344148"/>
                  </a:cubicBezTo>
                  <a:cubicBezTo>
                    <a:pt x="306869" y="738862"/>
                    <a:pt x="642178" y="2334882"/>
                    <a:pt x="734586" y="2748078"/>
                  </a:cubicBezTo>
                  <a:cubicBezTo>
                    <a:pt x="741847" y="2781081"/>
                    <a:pt x="737226" y="2801543"/>
                    <a:pt x="708844" y="2823325"/>
                  </a:cubicBezTo>
                  <a:cubicBezTo>
                    <a:pt x="648779" y="2868869"/>
                    <a:pt x="611155" y="2938835"/>
                    <a:pt x="553070" y="2988340"/>
                  </a:cubicBezTo>
                  <a:cubicBezTo>
                    <a:pt x="539209" y="3000221"/>
                    <a:pt x="531288" y="3000880"/>
                    <a:pt x="519407" y="2985699"/>
                  </a:cubicBezTo>
                  <a:cubicBezTo>
                    <a:pt x="461322" y="2913753"/>
                    <a:pt x="401917" y="2843127"/>
                    <a:pt x="342512" y="2772501"/>
                  </a:cubicBezTo>
                  <a:cubicBezTo>
                    <a:pt x="331951" y="2759959"/>
                    <a:pt x="326670" y="2746758"/>
                    <a:pt x="325350" y="2730917"/>
                  </a:cubicBezTo>
                  <a:cubicBezTo>
                    <a:pt x="298948" y="2461613"/>
                    <a:pt x="102911" y="503882"/>
                    <a:pt x="92350" y="335567"/>
                  </a:cubicBezTo>
                  <a:cubicBezTo>
                    <a:pt x="88390" y="267581"/>
                    <a:pt x="60007" y="219397"/>
                    <a:pt x="16443" y="175173"/>
                  </a:cubicBezTo>
                  <a:cubicBezTo>
                    <a:pt x="-2699" y="156031"/>
                    <a:pt x="-5999" y="138870"/>
                    <a:pt x="11163" y="115108"/>
                  </a:cubicBezTo>
                  <a:cubicBezTo>
                    <a:pt x="34265" y="83425"/>
                    <a:pt x="54066" y="48442"/>
                    <a:pt x="73208" y="14119"/>
                  </a:cubicBezTo>
                  <a:cubicBezTo>
                    <a:pt x="83109" y="-3042"/>
                    <a:pt x="91030" y="-3702"/>
                    <a:pt x="106211" y="7518"/>
                  </a:cubicBezTo>
                  <a:cubicBezTo>
                    <a:pt x="137894" y="31281"/>
                    <a:pt x="170897" y="53063"/>
                    <a:pt x="203240" y="75504"/>
                  </a:cubicBezTo>
                  <a:cubicBezTo>
                    <a:pt x="213140" y="81445"/>
                    <a:pt x="225021" y="86065"/>
                    <a:pt x="221061" y="100587"/>
                  </a:cubicBezTo>
                  <a:close/>
                </a:path>
              </a:pathLst>
            </a:custGeom>
            <a:solidFill>
              <a:schemeClr val="accent2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681386-ECF2-4D61-9D28-EBE3609F2645}"/>
                </a:ext>
              </a:extLst>
            </p:cNvPr>
            <p:cNvSpPr/>
            <p:nvPr/>
          </p:nvSpPr>
          <p:spPr>
            <a:xfrm>
              <a:off x="2351728" y="3163980"/>
              <a:ext cx="81296" cy="89035"/>
            </a:xfrm>
            <a:custGeom>
              <a:avLst/>
              <a:gdLst>
                <a:gd name="connsiteX0" fmla="*/ 94481 w 107406"/>
                <a:gd name="connsiteY0" fmla="*/ 47786 h 117632"/>
                <a:gd name="connsiteX1" fmla="*/ 66629 w 107406"/>
                <a:gd name="connsiteY1" fmla="*/ 106603 h 117632"/>
                <a:gd name="connsiteX2" fmla="*/ 12926 w 107406"/>
                <a:gd name="connsiteY2" fmla="*/ 69846 h 117632"/>
                <a:gd name="connsiteX3" fmla="*/ 40778 w 107406"/>
                <a:gd name="connsiteY3" fmla="*/ 11030 h 117632"/>
                <a:gd name="connsiteX4" fmla="*/ 94481 w 107406"/>
                <a:gd name="connsiteY4" fmla="*/ 47786 h 11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06" h="117632">
                  <a:moveTo>
                    <a:pt x="94481" y="47786"/>
                  </a:moveTo>
                  <a:cubicBezTo>
                    <a:pt x="101620" y="74178"/>
                    <a:pt x="89150" y="100511"/>
                    <a:pt x="66629" y="106603"/>
                  </a:cubicBezTo>
                  <a:cubicBezTo>
                    <a:pt x="44108" y="112694"/>
                    <a:pt x="20064" y="96238"/>
                    <a:pt x="12926" y="69846"/>
                  </a:cubicBezTo>
                  <a:cubicBezTo>
                    <a:pt x="5787" y="43454"/>
                    <a:pt x="18257" y="17121"/>
                    <a:pt x="40778" y="11030"/>
                  </a:cubicBezTo>
                  <a:cubicBezTo>
                    <a:pt x="63299" y="4938"/>
                    <a:pt x="87343" y="21395"/>
                    <a:pt x="94481" y="47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85A72E-6AC5-440D-A1A9-AE966D41ADF9}"/>
                </a:ext>
              </a:extLst>
            </p:cNvPr>
            <p:cNvSpPr/>
            <p:nvPr/>
          </p:nvSpPr>
          <p:spPr>
            <a:xfrm>
              <a:off x="1105926" y="6302973"/>
              <a:ext cx="253797" cy="257079"/>
            </a:xfrm>
            <a:custGeom>
              <a:avLst/>
              <a:gdLst>
                <a:gd name="connsiteX0" fmla="*/ 335309 w 335309"/>
                <a:gd name="connsiteY0" fmla="*/ 24549 h 339646"/>
                <a:gd name="connsiteX1" fmla="*/ 260723 w 335309"/>
                <a:gd name="connsiteY1" fmla="*/ 127 h 339646"/>
                <a:gd name="connsiteX2" fmla="*/ 168315 w 335309"/>
                <a:gd name="connsiteY2" fmla="*/ 96496 h 339646"/>
                <a:gd name="connsiteX3" fmla="*/ 0 w 335309"/>
                <a:gd name="connsiteY3" fmla="*/ 328176 h 339646"/>
                <a:gd name="connsiteX4" fmla="*/ 95048 w 335309"/>
                <a:gd name="connsiteY4" fmla="*/ 328176 h 339646"/>
                <a:gd name="connsiteX5" fmla="*/ 189437 w 335309"/>
                <a:gd name="connsiteY5" fmla="*/ 301773 h 339646"/>
                <a:gd name="connsiteX6" fmla="*/ 318808 w 335309"/>
                <a:gd name="connsiteY6" fmla="*/ 337417 h 339646"/>
                <a:gd name="connsiteX7" fmla="*/ 324088 w 335309"/>
                <a:gd name="connsiteY7" fmla="*/ 161181 h 339646"/>
                <a:gd name="connsiteX8" fmla="*/ 335309 w 335309"/>
                <a:gd name="connsiteY8" fmla="*/ 24549 h 33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309" h="339646">
                  <a:moveTo>
                    <a:pt x="335309" y="24549"/>
                  </a:moveTo>
                  <a:cubicBezTo>
                    <a:pt x="328709" y="19929"/>
                    <a:pt x="283825" y="-1853"/>
                    <a:pt x="260723" y="127"/>
                  </a:cubicBezTo>
                  <a:cubicBezTo>
                    <a:pt x="231020" y="21249"/>
                    <a:pt x="189437" y="68113"/>
                    <a:pt x="168315" y="96496"/>
                  </a:cubicBezTo>
                  <a:cubicBezTo>
                    <a:pt x="163694" y="103096"/>
                    <a:pt x="50824" y="262830"/>
                    <a:pt x="0" y="328176"/>
                  </a:cubicBezTo>
                  <a:cubicBezTo>
                    <a:pt x="31023" y="340717"/>
                    <a:pt x="66006" y="345997"/>
                    <a:pt x="95048" y="328176"/>
                  </a:cubicBezTo>
                  <a:cubicBezTo>
                    <a:pt x="122111" y="311014"/>
                    <a:pt x="158414" y="291213"/>
                    <a:pt x="189437" y="301773"/>
                  </a:cubicBezTo>
                  <a:cubicBezTo>
                    <a:pt x="228380" y="314975"/>
                    <a:pt x="279204" y="327516"/>
                    <a:pt x="318808" y="337417"/>
                  </a:cubicBezTo>
                  <a:lnTo>
                    <a:pt x="324088" y="161181"/>
                  </a:lnTo>
                  <a:lnTo>
                    <a:pt x="335309" y="245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9A614A-79AC-48D2-B5F3-5BBC89E9D6D6}"/>
                </a:ext>
              </a:extLst>
            </p:cNvPr>
            <p:cNvSpPr/>
            <p:nvPr/>
          </p:nvSpPr>
          <p:spPr>
            <a:xfrm>
              <a:off x="1343086" y="6226990"/>
              <a:ext cx="744560" cy="454775"/>
            </a:xfrm>
            <a:custGeom>
              <a:avLst/>
              <a:gdLst>
                <a:gd name="connsiteX0" fmla="*/ 945401 w 983694"/>
                <a:gd name="connsiteY0" fmla="*/ 155299 h 600838"/>
                <a:gd name="connsiteX1" fmla="*/ 811409 w 983694"/>
                <a:gd name="connsiteY1" fmla="*/ 71472 h 600838"/>
                <a:gd name="connsiteX2" fmla="*/ 493261 w 983694"/>
                <a:gd name="connsiteY2" fmla="*/ 10086 h 600838"/>
                <a:gd name="connsiteX3" fmla="*/ 238479 w 983694"/>
                <a:gd name="connsiteY3" fmla="*/ 105795 h 600838"/>
                <a:gd name="connsiteX4" fmla="*/ 139470 w 983694"/>
                <a:gd name="connsiteY4" fmla="*/ 115696 h 600838"/>
                <a:gd name="connsiteX5" fmla="*/ 25280 w 983694"/>
                <a:gd name="connsiteY5" fmla="*/ 132857 h 600838"/>
                <a:gd name="connsiteX6" fmla="*/ 198 w 983694"/>
                <a:gd name="connsiteY6" fmla="*/ 437144 h 600838"/>
                <a:gd name="connsiteX7" fmla="*/ 198 w 983694"/>
                <a:gd name="connsiteY7" fmla="*/ 437144 h 600838"/>
                <a:gd name="connsiteX8" fmla="*/ 198 w 983694"/>
                <a:gd name="connsiteY8" fmla="*/ 437144 h 600838"/>
                <a:gd name="connsiteX9" fmla="*/ 21320 w 983694"/>
                <a:gd name="connsiteY9" fmla="*/ 451005 h 600838"/>
                <a:gd name="connsiteX10" fmla="*/ 272142 w 983694"/>
                <a:gd name="connsiteY10" fmla="*/ 549354 h 600838"/>
                <a:gd name="connsiteX11" fmla="*/ 351349 w 983694"/>
                <a:gd name="connsiteY11" fmla="*/ 580377 h 600838"/>
                <a:gd name="connsiteX12" fmla="*/ 411414 w 983694"/>
                <a:gd name="connsiteY12" fmla="*/ 596218 h 600838"/>
                <a:gd name="connsiteX13" fmla="*/ 783026 w 983694"/>
                <a:gd name="connsiteY13" fmla="*/ 600838 h 600838"/>
                <a:gd name="connsiteX14" fmla="*/ 822630 w 983694"/>
                <a:gd name="connsiteY14" fmla="*/ 583677 h 600838"/>
                <a:gd name="connsiteX15" fmla="*/ 952661 w 983694"/>
                <a:gd name="connsiteY15" fmla="*/ 435164 h 600838"/>
                <a:gd name="connsiteX16" fmla="*/ 978404 w 983694"/>
                <a:gd name="connsiteY16" fmla="*/ 390280 h 600838"/>
                <a:gd name="connsiteX17" fmla="*/ 983684 w 983694"/>
                <a:gd name="connsiteY17" fmla="*/ 218005 h 600838"/>
                <a:gd name="connsiteX18" fmla="*/ 945401 w 983694"/>
                <a:gd name="connsiteY18" fmla="*/ 155299 h 60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3694" h="600838">
                  <a:moveTo>
                    <a:pt x="945401" y="155299"/>
                  </a:moveTo>
                  <a:cubicBezTo>
                    <a:pt x="900517" y="127577"/>
                    <a:pt x="856953" y="97874"/>
                    <a:pt x="811409" y="71472"/>
                  </a:cubicBezTo>
                  <a:cubicBezTo>
                    <a:pt x="713060" y="14707"/>
                    <a:pt x="608111" y="-17636"/>
                    <a:pt x="493261" y="10086"/>
                  </a:cubicBezTo>
                  <a:cubicBezTo>
                    <a:pt x="404153" y="31208"/>
                    <a:pt x="320326" y="65531"/>
                    <a:pt x="238479" y="105795"/>
                  </a:cubicBezTo>
                  <a:cubicBezTo>
                    <a:pt x="206796" y="118996"/>
                    <a:pt x="172473" y="110415"/>
                    <a:pt x="139470" y="115696"/>
                  </a:cubicBezTo>
                  <a:cubicBezTo>
                    <a:pt x="101847" y="121636"/>
                    <a:pt x="63563" y="132857"/>
                    <a:pt x="25280" y="132857"/>
                  </a:cubicBezTo>
                  <a:cubicBezTo>
                    <a:pt x="11419" y="132857"/>
                    <a:pt x="-1782" y="424603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198" y="437144"/>
                    <a:pt x="198" y="437144"/>
                    <a:pt x="198" y="437144"/>
                  </a:cubicBezTo>
                  <a:cubicBezTo>
                    <a:pt x="4818" y="445725"/>
                    <a:pt x="13399" y="448365"/>
                    <a:pt x="21320" y="451005"/>
                  </a:cubicBezTo>
                  <a:cubicBezTo>
                    <a:pt x="105147" y="483348"/>
                    <a:pt x="188974" y="516351"/>
                    <a:pt x="272142" y="549354"/>
                  </a:cubicBezTo>
                  <a:cubicBezTo>
                    <a:pt x="298544" y="559915"/>
                    <a:pt x="324946" y="570476"/>
                    <a:pt x="351349" y="580377"/>
                  </a:cubicBezTo>
                  <a:cubicBezTo>
                    <a:pt x="370490" y="587637"/>
                    <a:pt x="389632" y="596218"/>
                    <a:pt x="411414" y="596218"/>
                  </a:cubicBezTo>
                  <a:cubicBezTo>
                    <a:pt x="535505" y="596878"/>
                    <a:pt x="658936" y="598858"/>
                    <a:pt x="783026" y="600838"/>
                  </a:cubicBezTo>
                  <a:cubicBezTo>
                    <a:pt x="799528" y="600838"/>
                    <a:pt x="811409" y="596878"/>
                    <a:pt x="822630" y="583677"/>
                  </a:cubicBezTo>
                  <a:cubicBezTo>
                    <a:pt x="865534" y="533513"/>
                    <a:pt x="909098" y="484008"/>
                    <a:pt x="952661" y="435164"/>
                  </a:cubicBezTo>
                  <a:cubicBezTo>
                    <a:pt x="964542" y="421963"/>
                    <a:pt x="973783" y="407441"/>
                    <a:pt x="978404" y="390280"/>
                  </a:cubicBezTo>
                  <a:cubicBezTo>
                    <a:pt x="963882" y="353977"/>
                    <a:pt x="983684" y="243747"/>
                    <a:pt x="983684" y="218005"/>
                  </a:cubicBezTo>
                  <a:cubicBezTo>
                    <a:pt x="984344" y="218665"/>
                    <a:pt x="955302" y="161900"/>
                    <a:pt x="945401" y="155299"/>
                  </a:cubicBezTo>
                  <a:close/>
                </a:path>
              </a:pathLst>
            </a:custGeom>
            <a:solidFill>
              <a:srgbClr val="FEC88A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21935C-89A4-4F5C-AA15-024F49CFF2DC}"/>
                </a:ext>
              </a:extLst>
            </p:cNvPr>
            <p:cNvSpPr/>
            <p:nvPr/>
          </p:nvSpPr>
          <p:spPr>
            <a:xfrm>
              <a:off x="1351230" y="6226990"/>
              <a:ext cx="741474" cy="184687"/>
            </a:xfrm>
            <a:custGeom>
              <a:avLst/>
              <a:gdLst>
                <a:gd name="connsiteX0" fmla="*/ 937942 w 979617"/>
                <a:gd name="connsiteY0" fmla="*/ 155299 h 244005"/>
                <a:gd name="connsiteX1" fmla="*/ 803951 w 979617"/>
                <a:gd name="connsiteY1" fmla="*/ 71472 h 244005"/>
                <a:gd name="connsiteX2" fmla="*/ 485803 w 979617"/>
                <a:gd name="connsiteY2" fmla="*/ 10086 h 244005"/>
                <a:gd name="connsiteX3" fmla="*/ 231020 w 979617"/>
                <a:gd name="connsiteY3" fmla="*/ 105795 h 244005"/>
                <a:gd name="connsiteX4" fmla="*/ 132012 w 979617"/>
                <a:gd name="connsiteY4" fmla="*/ 115696 h 244005"/>
                <a:gd name="connsiteX5" fmla="*/ 11221 w 979617"/>
                <a:gd name="connsiteY5" fmla="*/ 125597 h 244005"/>
                <a:gd name="connsiteX6" fmla="*/ 0 w 979617"/>
                <a:gd name="connsiteY6" fmla="*/ 237146 h 244005"/>
                <a:gd name="connsiteX7" fmla="*/ 686460 w 979617"/>
                <a:gd name="connsiteY7" fmla="*/ 243087 h 244005"/>
                <a:gd name="connsiteX8" fmla="*/ 877877 w 979617"/>
                <a:gd name="connsiteY8" fmla="*/ 242427 h 244005"/>
                <a:gd name="connsiteX9" fmla="*/ 976886 w 979617"/>
                <a:gd name="connsiteY9" fmla="*/ 218665 h 244005"/>
                <a:gd name="connsiteX10" fmla="*/ 976886 w 979617"/>
                <a:gd name="connsiteY10" fmla="*/ 218665 h 244005"/>
                <a:gd name="connsiteX11" fmla="*/ 976886 w 979617"/>
                <a:gd name="connsiteY11" fmla="*/ 218665 h 244005"/>
                <a:gd name="connsiteX12" fmla="*/ 937942 w 979617"/>
                <a:gd name="connsiteY12" fmla="*/ 155299 h 24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617" h="244005">
                  <a:moveTo>
                    <a:pt x="937942" y="155299"/>
                  </a:moveTo>
                  <a:cubicBezTo>
                    <a:pt x="893058" y="127577"/>
                    <a:pt x="849494" y="97874"/>
                    <a:pt x="803951" y="71472"/>
                  </a:cubicBezTo>
                  <a:cubicBezTo>
                    <a:pt x="705602" y="14707"/>
                    <a:pt x="600653" y="-17636"/>
                    <a:pt x="485803" y="10086"/>
                  </a:cubicBezTo>
                  <a:cubicBezTo>
                    <a:pt x="396695" y="31208"/>
                    <a:pt x="312867" y="65531"/>
                    <a:pt x="231020" y="105795"/>
                  </a:cubicBezTo>
                  <a:cubicBezTo>
                    <a:pt x="199338" y="118996"/>
                    <a:pt x="165014" y="110415"/>
                    <a:pt x="132012" y="115696"/>
                  </a:cubicBezTo>
                  <a:cubicBezTo>
                    <a:pt x="94388" y="121636"/>
                    <a:pt x="50164" y="122957"/>
                    <a:pt x="11221" y="125597"/>
                  </a:cubicBezTo>
                  <a:cubicBezTo>
                    <a:pt x="11221" y="142758"/>
                    <a:pt x="4620" y="183022"/>
                    <a:pt x="0" y="237146"/>
                  </a:cubicBezTo>
                  <a:cubicBezTo>
                    <a:pt x="205278" y="233186"/>
                    <a:pt x="480522" y="247707"/>
                    <a:pt x="686460" y="243087"/>
                  </a:cubicBezTo>
                  <a:cubicBezTo>
                    <a:pt x="742565" y="241767"/>
                    <a:pt x="821772" y="245727"/>
                    <a:pt x="877877" y="242427"/>
                  </a:cubicBezTo>
                  <a:cubicBezTo>
                    <a:pt x="905599" y="241107"/>
                    <a:pt x="969625" y="206124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76886" y="218665"/>
                    <a:pt x="976886" y="218665"/>
                    <a:pt x="976886" y="218665"/>
                  </a:cubicBezTo>
                  <a:cubicBezTo>
                    <a:pt x="990747" y="200183"/>
                    <a:pt x="947843" y="161900"/>
                    <a:pt x="937942" y="155299"/>
                  </a:cubicBezTo>
                  <a:close/>
                </a:path>
              </a:pathLst>
            </a:custGeom>
            <a:solidFill>
              <a:srgbClr val="FEAB77"/>
            </a:solidFill>
            <a:ln w="342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3761E7-611C-4E7C-9AC0-490A4DEA8C4B}"/>
              </a:ext>
            </a:extLst>
          </p:cNvPr>
          <p:cNvGrpSpPr/>
          <p:nvPr/>
        </p:nvGrpSpPr>
        <p:grpSpPr>
          <a:xfrm>
            <a:off x="3790309" y="2321387"/>
            <a:ext cx="2403219" cy="2341348"/>
            <a:chOff x="3692781" y="2002010"/>
            <a:chExt cx="1264600" cy="123204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113BC3-6E8D-47ED-92E2-8E3BA1B74971}"/>
                </a:ext>
              </a:extLst>
            </p:cNvPr>
            <p:cNvSpPr/>
            <p:nvPr/>
          </p:nvSpPr>
          <p:spPr>
            <a:xfrm>
              <a:off x="3844135" y="2002010"/>
              <a:ext cx="978327" cy="1229378"/>
            </a:xfrm>
            <a:custGeom>
              <a:avLst/>
              <a:gdLst>
                <a:gd name="connsiteX0" fmla="*/ 617887 w 2350671"/>
                <a:gd name="connsiteY0" fmla="*/ 2909364 h 2953884"/>
                <a:gd name="connsiteX1" fmla="*/ 587121 w 2350671"/>
                <a:gd name="connsiteY1" fmla="*/ 2937463 h 2953884"/>
                <a:gd name="connsiteX2" fmla="*/ 265747 w 2350671"/>
                <a:gd name="connsiteY2" fmla="*/ 2953750 h 2953884"/>
                <a:gd name="connsiteX3" fmla="*/ 243459 w 2350671"/>
                <a:gd name="connsiteY3" fmla="*/ 2937558 h 2953884"/>
                <a:gd name="connsiteX4" fmla="*/ 234696 w 2350671"/>
                <a:gd name="connsiteY4" fmla="*/ 2908030 h 2953884"/>
                <a:gd name="connsiteX5" fmla="*/ 206978 w 2350671"/>
                <a:gd name="connsiteY5" fmla="*/ 2477786 h 2953884"/>
                <a:gd name="connsiteX6" fmla="*/ 191167 w 2350671"/>
                <a:gd name="connsiteY6" fmla="*/ 2216610 h 2953884"/>
                <a:gd name="connsiteX7" fmla="*/ 187547 w 2350671"/>
                <a:gd name="connsiteY7" fmla="*/ 2173177 h 2953884"/>
                <a:gd name="connsiteX8" fmla="*/ 217170 w 2350671"/>
                <a:gd name="connsiteY8" fmla="*/ 2079260 h 2953884"/>
                <a:gd name="connsiteX9" fmla="*/ 587216 w 2350671"/>
                <a:gd name="connsiteY9" fmla="*/ 1557385 h 2953884"/>
                <a:gd name="connsiteX10" fmla="*/ 719614 w 2350671"/>
                <a:gd name="connsiteY10" fmla="*/ 1368885 h 2953884"/>
                <a:gd name="connsiteX11" fmla="*/ 548449 w 2350671"/>
                <a:gd name="connsiteY11" fmla="*/ 1509760 h 2953884"/>
                <a:gd name="connsiteX12" fmla="*/ 339280 w 2350671"/>
                <a:gd name="connsiteY12" fmla="*/ 1682639 h 2953884"/>
                <a:gd name="connsiteX13" fmla="*/ 302800 w 2350671"/>
                <a:gd name="connsiteY13" fmla="*/ 1710738 h 2953884"/>
                <a:gd name="connsiteX14" fmla="*/ 275749 w 2350671"/>
                <a:gd name="connsiteY14" fmla="*/ 1699975 h 2953884"/>
                <a:gd name="connsiteX15" fmla="*/ 245745 w 2350671"/>
                <a:gd name="connsiteY15" fmla="*/ 1540717 h 2953884"/>
                <a:gd name="connsiteX16" fmla="*/ 210407 w 2350671"/>
                <a:gd name="connsiteY16" fmla="*/ 1345740 h 2953884"/>
                <a:gd name="connsiteX17" fmla="*/ 198691 w 2350671"/>
                <a:gd name="connsiteY17" fmla="*/ 1276588 h 2953884"/>
                <a:gd name="connsiteX18" fmla="*/ 228790 w 2350671"/>
                <a:gd name="connsiteY18" fmla="*/ 1227915 h 2953884"/>
                <a:gd name="connsiteX19" fmla="*/ 452914 w 2350671"/>
                <a:gd name="connsiteY19" fmla="*/ 1117997 h 2953884"/>
                <a:gd name="connsiteX20" fmla="*/ 668750 w 2350671"/>
                <a:gd name="connsiteY20" fmla="*/ 1013508 h 2953884"/>
                <a:gd name="connsiteX21" fmla="*/ 708184 w 2350671"/>
                <a:gd name="connsiteY21" fmla="*/ 999411 h 2953884"/>
                <a:gd name="connsiteX22" fmla="*/ 833342 w 2350671"/>
                <a:gd name="connsiteY22" fmla="*/ 939784 h 2953884"/>
                <a:gd name="connsiteX23" fmla="*/ 664940 w 2350671"/>
                <a:gd name="connsiteY23" fmla="*/ 944832 h 2953884"/>
                <a:gd name="connsiteX24" fmla="*/ 248507 w 2350671"/>
                <a:gd name="connsiteY24" fmla="*/ 966930 h 2953884"/>
                <a:gd name="connsiteX25" fmla="*/ 103346 w 2350671"/>
                <a:gd name="connsiteY25" fmla="*/ 975408 h 2953884"/>
                <a:gd name="connsiteX26" fmla="*/ 81724 w 2350671"/>
                <a:gd name="connsiteY26" fmla="*/ 958453 h 2953884"/>
                <a:gd name="connsiteX27" fmla="*/ 35147 w 2350671"/>
                <a:gd name="connsiteY27" fmla="*/ 615648 h 2953884"/>
                <a:gd name="connsiteX28" fmla="*/ 2191 w 2350671"/>
                <a:gd name="connsiteY28" fmla="*/ 378381 h 2953884"/>
                <a:gd name="connsiteX29" fmla="*/ 0 w 2350671"/>
                <a:gd name="connsiteY29" fmla="*/ 345996 h 2953884"/>
                <a:gd name="connsiteX30" fmla="*/ 123349 w 2350671"/>
                <a:gd name="connsiteY30" fmla="*/ 388287 h 2953884"/>
                <a:gd name="connsiteX31" fmla="*/ 723138 w 2350671"/>
                <a:gd name="connsiteY31" fmla="*/ 597456 h 2953884"/>
                <a:gd name="connsiteX32" fmla="*/ 1051370 w 2350671"/>
                <a:gd name="connsiteY32" fmla="*/ 711756 h 2953884"/>
                <a:gd name="connsiteX33" fmla="*/ 1140523 w 2350671"/>
                <a:gd name="connsiteY33" fmla="*/ 717185 h 2953884"/>
                <a:gd name="connsiteX34" fmla="*/ 1269873 w 2350671"/>
                <a:gd name="connsiteY34" fmla="*/ 665845 h 2953884"/>
                <a:gd name="connsiteX35" fmla="*/ 1791081 w 2350671"/>
                <a:gd name="connsiteY35" fmla="*/ 152638 h 2953884"/>
                <a:gd name="connsiteX36" fmla="*/ 1832229 w 2350671"/>
                <a:gd name="connsiteY36" fmla="*/ 111966 h 2953884"/>
                <a:gd name="connsiteX37" fmla="*/ 1990249 w 2350671"/>
                <a:gd name="connsiteY37" fmla="*/ 25956 h 2953884"/>
                <a:gd name="connsiteX38" fmla="*/ 2096262 w 2350671"/>
                <a:gd name="connsiteY38" fmla="*/ 1572 h 2953884"/>
                <a:gd name="connsiteX39" fmla="*/ 2124933 w 2350671"/>
                <a:gd name="connsiteY39" fmla="*/ 16145 h 2953884"/>
                <a:gd name="connsiteX40" fmla="*/ 2347341 w 2350671"/>
                <a:gd name="connsiteY40" fmla="*/ 600789 h 2953884"/>
                <a:gd name="connsiteX41" fmla="*/ 2340007 w 2350671"/>
                <a:gd name="connsiteY41" fmla="*/ 638889 h 2953884"/>
                <a:gd name="connsiteX42" fmla="*/ 2208657 w 2350671"/>
                <a:gd name="connsiteY42" fmla="*/ 780907 h 2953884"/>
                <a:gd name="connsiteX43" fmla="*/ 2137791 w 2350671"/>
                <a:gd name="connsiteY43" fmla="*/ 810625 h 2953884"/>
                <a:gd name="connsiteX44" fmla="*/ 1790986 w 2350671"/>
                <a:gd name="connsiteY44" fmla="*/ 876729 h 2953884"/>
                <a:gd name="connsiteX45" fmla="*/ 1408462 w 2350671"/>
                <a:gd name="connsiteY45" fmla="*/ 948928 h 2953884"/>
                <a:gd name="connsiteX46" fmla="*/ 1409033 w 2350671"/>
                <a:gd name="connsiteY46" fmla="*/ 983409 h 2953884"/>
                <a:gd name="connsiteX47" fmla="*/ 1610677 w 2350671"/>
                <a:gd name="connsiteY47" fmla="*/ 1179433 h 2953884"/>
                <a:gd name="connsiteX48" fmla="*/ 1880235 w 2350671"/>
                <a:gd name="connsiteY48" fmla="*/ 1441180 h 2953884"/>
                <a:gd name="connsiteX49" fmla="*/ 1880045 w 2350671"/>
                <a:gd name="connsiteY49" fmla="*/ 1492806 h 2953884"/>
                <a:gd name="connsiteX50" fmla="*/ 1699546 w 2350671"/>
                <a:gd name="connsiteY50" fmla="*/ 1647111 h 2953884"/>
                <a:gd name="connsiteX51" fmla="*/ 1519333 w 2350671"/>
                <a:gd name="connsiteY51" fmla="*/ 1801892 h 2953884"/>
                <a:gd name="connsiteX52" fmla="*/ 1465136 w 2350671"/>
                <a:gd name="connsiteY52" fmla="*/ 1846659 h 2953884"/>
                <a:gd name="connsiteX53" fmla="*/ 1421606 w 2350671"/>
                <a:gd name="connsiteY53" fmla="*/ 1834467 h 2953884"/>
                <a:gd name="connsiteX54" fmla="*/ 1333405 w 2350671"/>
                <a:gd name="connsiteY54" fmla="*/ 1580245 h 2953884"/>
                <a:gd name="connsiteX55" fmla="*/ 1152811 w 2350671"/>
                <a:gd name="connsiteY55" fmla="*/ 1078659 h 2953884"/>
                <a:gd name="connsiteX56" fmla="*/ 1134999 w 2350671"/>
                <a:gd name="connsiteY56" fmla="*/ 1041702 h 2953884"/>
                <a:gd name="connsiteX57" fmla="*/ 1027843 w 2350671"/>
                <a:gd name="connsiteY57" fmla="*/ 1285732 h 2953884"/>
                <a:gd name="connsiteX58" fmla="*/ 887063 w 2350671"/>
                <a:gd name="connsiteY58" fmla="*/ 1607677 h 2953884"/>
                <a:gd name="connsiteX59" fmla="*/ 717423 w 2350671"/>
                <a:gd name="connsiteY59" fmla="*/ 1996583 h 2953884"/>
                <a:gd name="connsiteX60" fmla="*/ 695420 w 2350671"/>
                <a:gd name="connsiteY60" fmla="*/ 2045160 h 2953884"/>
                <a:gd name="connsiteX61" fmla="*/ 667798 w 2350671"/>
                <a:gd name="connsiteY61" fmla="*/ 2158794 h 2953884"/>
                <a:gd name="connsiteX62" fmla="*/ 660178 w 2350671"/>
                <a:gd name="connsiteY62" fmla="*/ 2279380 h 2953884"/>
                <a:gd name="connsiteX63" fmla="*/ 643223 w 2350671"/>
                <a:gd name="connsiteY63" fmla="*/ 2585609 h 2953884"/>
                <a:gd name="connsiteX64" fmla="*/ 631698 w 2350671"/>
                <a:gd name="connsiteY64" fmla="*/ 2807541 h 2953884"/>
                <a:gd name="connsiteX65" fmla="*/ 625888 w 2350671"/>
                <a:gd name="connsiteY65" fmla="*/ 2889456 h 2953884"/>
                <a:gd name="connsiteX66" fmla="*/ 617887 w 2350671"/>
                <a:gd name="connsiteY66" fmla="*/ 2909364 h 295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350671" h="2953884">
                  <a:moveTo>
                    <a:pt x="617887" y="2909364"/>
                  </a:moveTo>
                  <a:cubicBezTo>
                    <a:pt x="618554" y="2930795"/>
                    <a:pt x="607981" y="2936605"/>
                    <a:pt x="587121" y="2937463"/>
                  </a:cubicBezTo>
                  <a:cubicBezTo>
                    <a:pt x="479965" y="2941844"/>
                    <a:pt x="372809" y="2947559"/>
                    <a:pt x="265747" y="2953750"/>
                  </a:cubicBezTo>
                  <a:cubicBezTo>
                    <a:pt x="251841" y="2954512"/>
                    <a:pt x="244030" y="2952417"/>
                    <a:pt x="243459" y="2937558"/>
                  </a:cubicBezTo>
                  <a:cubicBezTo>
                    <a:pt x="235744" y="2929176"/>
                    <a:pt x="235458" y="2918603"/>
                    <a:pt x="234696" y="2908030"/>
                  </a:cubicBezTo>
                  <a:cubicBezTo>
                    <a:pt x="224314" y="2764679"/>
                    <a:pt x="216694" y="2621137"/>
                    <a:pt x="206978" y="2477786"/>
                  </a:cubicBezTo>
                  <a:cubicBezTo>
                    <a:pt x="201073" y="2390823"/>
                    <a:pt x="195644" y="2303764"/>
                    <a:pt x="191167" y="2216610"/>
                  </a:cubicBezTo>
                  <a:cubicBezTo>
                    <a:pt x="190405" y="2202037"/>
                    <a:pt x="188404" y="2187655"/>
                    <a:pt x="187547" y="2173177"/>
                  </a:cubicBezTo>
                  <a:cubicBezTo>
                    <a:pt x="183452" y="2137458"/>
                    <a:pt x="196501" y="2108311"/>
                    <a:pt x="217170" y="2079260"/>
                  </a:cubicBezTo>
                  <a:cubicBezTo>
                    <a:pt x="340900" y="1905619"/>
                    <a:pt x="464248" y="1731502"/>
                    <a:pt x="587216" y="1557385"/>
                  </a:cubicBezTo>
                  <a:cubicBezTo>
                    <a:pt x="632174" y="1493663"/>
                    <a:pt x="677228" y="1430036"/>
                    <a:pt x="719614" y="1368885"/>
                  </a:cubicBezTo>
                  <a:cubicBezTo>
                    <a:pt x="665512" y="1415844"/>
                    <a:pt x="606171" y="1461850"/>
                    <a:pt x="548449" y="1509760"/>
                  </a:cubicBezTo>
                  <a:cubicBezTo>
                    <a:pt x="478822" y="1567482"/>
                    <a:pt x="408908" y="1624917"/>
                    <a:pt x="339280" y="1682639"/>
                  </a:cubicBezTo>
                  <a:cubicBezTo>
                    <a:pt x="327470" y="1692450"/>
                    <a:pt x="315468" y="1702070"/>
                    <a:pt x="302800" y="1710738"/>
                  </a:cubicBezTo>
                  <a:cubicBezTo>
                    <a:pt x="287084" y="1721406"/>
                    <a:pt x="279559" y="1718453"/>
                    <a:pt x="275749" y="1699975"/>
                  </a:cubicBezTo>
                  <a:cubicBezTo>
                    <a:pt x="264700" y="1647111"/>
                    <a:pt x="255270" y="1593866"/>
                    <a:pt x="245745" y="1540717"/>
                  </a:cubicBezTo>
                  <a:cubicBezTo>
                    <a:pt x="234029" y="1475756"/>
                    <a:pt x="223361" y="1410510"/>
                    <a:pt x="210407" y="1345740"/>
                  </a:cubicBezTo>
                  <a:cubicBezTo>
                    <a:pt x="205835" y="1322880"/>
                    <a:pt x="202597" y="1299639"/>
                    <a:pt x="198691" y="1276588"/>
                  </a:cubicBezTo>
                  <a:cubicBezTo>
                    <a:pt x="194501" y="1251728"/>
                    <a:pt x="202311" y="1240774"/>
                    <a:pt x="228790" y="1227915"/>
                  </a:cubicBezTo>
                  <a:cubicBezTo>
                    <a:pt x="303752" y="1191720"/>
                    <a:pt x="378523" y="1155144"/>
                    <a:pt x="452914" y="1117997"/>
                  </a:cubicBezTo>
                  <a:cubicBezTo>
                    <a:pt x="524447" y="1082278"/>
                    <a:pt x="597503" y="1049798"/>
                    <a:pt x="668750" y="1013508"/>
                  </a:cubicBezTo>
                  <a:cubicBezTo>
                    <a:pt x="681419" y="1007031"/>
                    <a:pt x="695706" y="1005983"/>
                    <a:pt x="708184" y="999411"/>
                  </a:cubicBezTo>
                  <a:cubicBezTo>
                    <a:pt x="752570" y="985409"/>
                    <a:pt x="791909" y="960834"/>
                    <a:pt x="833342" y="939784"/>
                  </a:cubicBezTo>
                  <a:cubicBezTo>
                    <a:pt x="776669" y="935498"/>
                    <a:pt x="720852" y="942070"/>
                    <a:pt x="664940" y="944832"/>
                  </a:cubicBezTo>
                  <a:cubicBezTo>
                    <a:pt x="526066" y="951690"/>
                    <a:pt x="387287" y="959501"/>
                    <a:pt x="248507" y="966930"/>
                  </a:cubicBezTo>
                  <a:cubicBezTo>
                    <a:pt x="200120" y="969502"/>
                    <a:pt x="151638" y="971883"/>
                    <a:pt x="103346" y="975408"/>
                  </a:cubicBezTo>
                  <a:cubicBezTo>
                    <a:pt x="89535" y="976360"/>
                    <a:pt x="83725" y="973979"/>
                    <a:pt x="81724" y="958453"/>
                  </a:cubicBezTo>
                  <a:cubicBezTo>
                    <a:pt x="66865" y="844058"/>
                    <a:pt x="50863" y="729853"/>
                    <a:pt x="35147" y="615648"/>
                  </a:cubicBezTo>
                  <a:cubicBezTo>
                    <a:pt x="24194" y="536591"/>
                    <a:pt x="13049" y="457533"/>
                    <a:pt x="2191" y="378381"/>
                  </a:cubicBezTo>
                  <a:cubicBezTo>
                    <a:pt x="857" y="368856"/>
                    <a:pt x="857" y="359140"/>
                    <a:pt x="0" y="345996"/>
                  </a:cubicBezTo>
                  <a:cubicBezTo>
                    <a:pt x="42481" y="360569"/>
                    <a:pt x="82963" y="374285"/>
                    <a:pt x="123349" y="388287"/>
                  </a:cubicBezTo>
                  <a:cubicBezTo>
                    <a:pt x="323279" y="457914"/>
                    <a:pt x="523208" y="527733"/>
                    <a:pt x="723138" y="597456"/>
                  </a:cubicBezTo>
                  <a:cubicBezTo>
                    <a:pt x="832485" y="635651"/>
                    <a:pt x="941832" y="674132"/>
                    <a:pt x="1051370" y="711756"/>
                  </a:cubicBezTo>
                  <a:cubicBezTo>
                    <a:pt x="1080135" y="721662"/>
                    <a:pt x="1110806" y="715947"/>
                    <a:pt x="1140523" y="717185"/>
                  </a:cubicBezTo>
                  <a:cubicBezTo>
                    <a:pt x="1216152" y="720423"/>
                    <a:pt x="1215866" y="719090"/>
                    <a:pt x="1269873" y="665845"/>
                  </a:cubicBezTo>
                  <a:cubicBezTo>
                    <a:pt x="1443418" y="494586"/>
                    <a:pt x="1617250" y="323612"/>
                    <a:pt x="1791081" y="152638"/>
                  </a:cubicBezTo>
                  <a:cubicBezTo>
                    <a:pt x="1804892" y="139113"/>
                    <a:pt x="1820989" y="127302"/>
                    <a:pt x="1832229" y="111966"/>
                  </a:cubicBezTo>
                  <a:cubicBezTo>
                    <a:pt x="1871567" y="58055"/>
                    <a:pt x="1927003" y="36147"/>
                    <a:pt x="1990249" y="25956"/>
                  </a:cubicBezTo>
                  <a:cubicBezTo>
                    <a:pt x="2025968" y="20145"/>
                    <a:pt x="2061115" y="10525"/>
                    <a:pt x="2096262" y="1572"/>
                  </a:cubicBezTo>
                  <a:cubicBezTo>
                    <a:pt x="2111311" y="-2238"/>
                    <a:pt x="2118932" y="238"/>
                    <a:pt x="2124933" y="16145"/>
                  </a:cubicBezTo>
                  <a:cubicBezTo>
                    <a:pt x="2198561" y="211217"/>
                    <a:pt x="2272856" y="406098"/>
                    <a:pt x="2347341" y="600789"/>
                  </a:cubicBezTo>
                  <a:cubicBezTo>
                    <a:pt x="2353056" y="615839"/>
                    <a:pt x="2351913" y="626507"/>
                    <a:pt x="2340007" y="638889"/>
                  </a:cubicBezTo>
                  <a:cubicBezTo>
                    <a:pt x="2295239" y="685371"/>
                    <a:pt x="2250377" y="731853"/>
                    <a:pt x="2208657" y="780907"/>
                  </a:cubicBezTo>
                  <a:cubicBezTo>
                    <a:pt x="2188655" y="804339"/>
                    <a:pt x="2162937" y="805767"/>
                    <a:pt x="2137791" y="810625"/>
                  </a:cubicBezTo>
                  <a:cubicBezTo>
                    <a:pt x="2022348" y="833295"/>
                    <a:pt x="1906619" y="854821"/>
                    <a:pt x="1790986" y="876729"/>
                  </a:cubicBezTo>
                  <a:cubicBezTo>
                    <a:pt x="1663446" y="900827"/>
                    <a:pt x="1535906" y="924925"/>
                    <a:pt x="1408462" y="948928"/>
                  </a:cubicBezTo>
                  <a:cubicBezTo>
                    <a:pt x="1392364" y="960739"/>
                    <a:pt x="1395699" y="970455"/>
                    <a:pt x="1409033" y="983409"/>
                  </a:cubicBezTo>
                  <a:cubicBezTo>
                    <a:pt x="1476375" y="1048655"/>
                    <a:pt x="1542383" y="1115235"/>
                    <a:pt x="1610677" y="1179433"/>
                  </a:cubicBezTo>
                  <a:cubicBezTo>
                    <a:pt x="1701927" y="1265254"/>
                    <a:pt x="1789748" y="1354503"/>
                    <a:pt x="1880235" y="1441180"/>
                  </a:cubicBezTo>
                  <a:cubicBezTo>
                    <a:pt x="1902143" y="1462230"/>
                    <a:pt x="1903000" y="1471755"/>
                    <a:pt x="1880045" y="1492806"/>
                  </a:cubicBezTo>
                  <a:cubicBezTo>
                    <a:pt x="1821656" y="1546336"/>
                    <a:pt x="1759458" y="1595390"/>
                    <a:pt x="1699546" y="1647111"/>
                  </a:cubicBezTo>
                  <a:cubicBezTo>
                    <a:pt x="1639634" y="1698927"/>
                    <a:pt x="1578293" y="1748933"/>
                    <a:pt x="1519333" y="1801892"/>
                  </a:cubicBezTo>
                  <a:cubicBezTo>
                    <a:pt x="1501902" y="1817513"/>
                    <a:pt x="1482947" y="1831419"/>
                    <a:pt x="1465136" y="1846659"/>
                  </a:cubicBezTo>
                  <a:cubicBezTo>
                    <a:pt x="1444752" y="1864185"/>
                    <a:pt x="1430084" y="1860090"/>
                    <a:pt x="1421606" y="1834467"/>
                  </a:cubicBezTo>
                  <a:cubicBezTo>
                    <a:pt x="1393507" y="1749314"/>
                    <a:pt x="1363218" y="1664827"/>
                    <a:pt x="1333405" y="1580245"/>
                  </a:cubicBezTo>
                  <a:cubicBezTo>
                    <a:pt x="1274445" y="1412605"/>
                    <a:pt x="1218152" y="1244013"/>
                    <a:pt x="1152811" y="1078659"/>
                  </a:cubicBezTo>
                  <a:cubicBezTo>
                    <a:pt x="1148048" y="1066657"/>
                    <a:pt x="1142524" y="1055037"/>
                    <a:pt x="1134999" y="1041702"/>
                  </a:cubicBezTo>
                  <a:cubicBezTo>
                    <a:pt x="1098614" y="1123902"/>
                    <a:pt x="1062514" y="1204579"/>
                    <a:pt x="1027843" y="1285732"/>
                  </a:cubicBezTo>
                  <a:cubicBezTo>
                    <a:pt x="981837" y="1393460"/>
                    <a:pt x="934022" y="1500330"/>
                    <a:pt x="887063" y="1607677"/>
                  </a:cubicBezTo>
                  <a:cubicBezTo>
                    <a:pt x="830389" y="1737217"/>
                    <a:pt x="773716" y="1866852"/>
                    <a:pt x="717423" y="1996583"/>
                  </a:cubicBezTo>
                  <a:cubicBezTo>
                    <a:pt x="710374" y="2012871"/>
                    <a:pt x="703802" y="2029444"/>
                    <a:pt x="695420" y="2045160"/>
                  </a:cubicBezTo>
                  <a:cubicBezTo>
                    <a:pt x="676465" y="2080689"/>
                    <a:pt x="664273" y="2117741"/>
                    <a:pt x="667798" y="2158794"/>
                  </a:cubicBezTo>
                  <a:cubicBezTo>
                    <a:pt x="665893" y="2199085"/>
                    <a:pt x="662083" y="2239185"/>
                    <a:pt x="660178" y="2279380"/>
                  </a:cubicBezTo>
                  <a:cubicBezTo>
                    <a:pt x="655320" y="2381488"/>
                    <a:pt x="648557" y="2483596"/>
                    <a:pt x="643223" y="2585609"/>
                  </a:cubicBezTo>
                  <a:cubicBezTo>
                    <a:pt x="639318" y="2659618"/>
                    <a:pt x="632270" y="2733437"/>
                    <a:pt x="631698" y="2807541"/>
                  </a:cubicBezTo>
                  <a:cubicBezTo>
                    <a:pt x="631507" y="2835069"/>
                    <a:pt x="627888" y="2862215"/>
                    <a:pt x="625888" y="2889456"/>
                  </a:cubicBezTo>
                  <a:cubicBezTo>
                    <a:pt x="625316" y="2897077"/>
                    <a:pt x="623792" y="2904125"/>
                    <a:pt x="617887" y="29093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E002B5-E701-4756-9995-8837232B1524}"/>
                </a:ext>
              </a:extLst>
            </p:cNvPr>
            <p:cNvSpPr/>
            <p:nvPr/>
          </p:nvSpPr>
          <p:spPr>
            <a:xfrm>
              <a:off x="4118769" y="2377996"/>
              <a:ext cx="838612" cy="522984"/>
            </a:xfrm>
            <a:custGeom>
              <a:avLst/>
              <a:gdLst>
                <a:gd name="connsiteX0" fmla="*/ 1826 w 2014972"/>
                <a:gd name="connsiteY0" fmla="*/ 1246631 h 1256598"/>
                <a:gd name="connsiteX1" fmla="*/ 30877 w 2014972"/>
                <a:gd name="connsiteY1" fmla="*/ 1134236 h 1256598"/>
                <a:gd name="connsiteX2" fmla="*/ 224520 w 2014972"/>
                <a:gd name="connsiteY2" fmla="*/ 692562 h 1256598"/>
                <a:gd name="connsiteX3" fmla="*/ 380349 w 2014972"/>
                <a:gd name="connsiteY3" fmla="*/ 334707 h 1256598"/>
                <a:gd name="connsiteX4" fmla="*/ 473218 w 2014972"/>
                <a:gd name="connsiteY4" fmla="*/ 125062 h 1256598"/>
                <a:gd name="connsiteX5" fmla="*/ 513223 w 2014972"/>
                <a:gd name="connsiteY5" fmla="*/ 207263 h 1256598"/>
                <a:gd name="connsiteX6" fmla="*/ 616855 w 2014972"/>
                <a:gd name="connsiteY6" fmla="*/ 491584 h 1256598"/>
                <a:gd name="connsiteX7" fmla="*/ 759063 w 2014972"/>
                <a:gd name="connsiteY7" fmla="*/ 903921 h 1256598"/>
                <a:gd name="connsiteX8" fmla="*/ 764112 w 2014972"/>
                <a:gd name="connsiteY8" fmla="*/ 914875 h 1256598"/>
                <a:gd name="connsiteX9" fmla="*/ 815547 w 2014972"/>
                <a:gd name="connsiteY9" fmla="*/ 925638 h 1256598"/>
                <a:gd name="connsiteX10" fmla="*/ 1147588 w 2014972"/>
                <a:gd name="connsiteY10" fmla="*/ 642174 h 1256598"/>
                <a:gd name="connsiteX11" fmla="*/ 1222264 w 2014972"/>
                <a:gd name="connsiteY11" fmla="*/ 578547 h 1256598"/>
                <a:gd name="connsiteX12" fmla="*/ 1223598 w 2014972"/>
                <a:gd name="connsiteY12" fmla="*/ 549877 h 1256598"/>
                <a:gd name="connsiteX13" fmla="*/ 870316 w 2014972"/>
                <a:gd name="connsiteY13" fmla="*/ 207453 h 1256598"/>
                <a:gd name="connsiteX14" fmla="*/ 725059 w 2014972"/>
                <a:gd name="connsiteY14" fmla="*/ 54291 h 1256598"/>
                <a:gd name="connsiteX15" fmla="*/ 748491 w 2014972"/>
                <a:gd name="connsiteY15" fmla="*/ 45719 h 1256598"/>
                <a:gd name="connsiteX16" fmla="*/ 861552 w 2014972"/>
                <a:gd name="connsiteY16" fmla="*/ 42290 h 1256598"/>
                <a:gd name="connsiteX17" fmla="*/ 1047576 w 2014972"/>
                <a:gd name="connsiteY17" fmla="*/ 29812 h 1256598"/>
                <a:gd name="connsiteX18" fmla="*/ 1407716 w 2014972"/>
                <a:gd name="connsiteY18" fmla="*/ 6190 h 1256598"/>
                <a:gd name="connsiteX19" fmla="*/ 1497156 w 2014972"/>
                <a:gd name="connsiteY19" fmla="*/ 189 h 1256598"/>
                <a:gd name="connsiteX20" fmla="*/ 1522397 w 2014972"/>
                <a:gd name="connsiteY20" fmla="*/ 20097 h 1256598"/>
                <a:gd name="connsiteX21" fmla="*/ 1753664 w 2014972"/>
                <a:gd name="connsiteY21" fmla="*/ 555973 h 1256598"/>
                <a:gd name="connsiteX22" fmla="*/ 2010363 w 2014972"/>
                <a:gd name="connsiteY22" fmla="*/ 1149476 h 1256598"/>
                <a:gd name="connsiteX23" fmla="*/ 1995409 w 2014972"/>
                <a:gd name="connsiteY23" fmla="*/ 1174431 h 1256598"/>
                <a:gd name="connsiteX24" fmla="*/ 1816148 w 2014972"/>
                <a:gd name="connsiteY24" fmla="*/ 1179765 h 1256598"/>
                <a:gd name="connsiteX25" fmla="*/ 1808718 w 2014972"/>
                <a:gd name="connsiteY25" fmla="*/ 1152905 h 1256598"/>
                <a:gd name="connsiteX26" fmla="*/ 1793574 w 2014972"/>
                <a:gd name="connsiteY26" fmla="*/ 1092707 h 1256598"/>
                <a:gd name="connsiteX27" fmla="*/ 1665939 w 2014972"/>
                <a:gd name="connsiteY27" fmla="*/ 836865 h 1256598"/>
                <a:gd name="connsiteX28" fmla="*/ 1654985 w 2014972"/>
                <a:gd name="connsiteY28" fmla="*/ 821244 h 1256598"/>
                <a:gd name="connsiteX29" fmla="*/ 1627934 w 2014972"/>
                <a:gd name="connsiteY29" fmla="*/ 767809 h 1256598"/>
                <a:gd name="connsiteX30" fmla="*/ 1505919 w 2014972"/>
                <a:gd name="connsiteY30" fmla="*/ 460056 h 1256598"/>
                <a:gd name="connsiteX31" fmla="*/ 1450769 w 2014972"/>
                <a:gd name="connsiteY31" fmla="*/ 320610 h 1256598"/>
                <a:gd name="connsiteX32" fmla="*/ 1440291 w 2014972"/>
                <a:gd name="connsiteY32" fmla="*/ 305942 h 1256598"/>
                <a:gd name="connsiteX33" fmla="*/ 1416765 w 2014972"/>
                <a:gd name="connsiteY33" fmla="*/ 360044 h 1256598"/>
                <a:gd name="connsiteX34" fmla="*/ 1313514 w 2014972"/>
                <a:gd name="connsiteY34" fmla="*/ 623505 h 1256598"/>
                <a:gd name="connsiteX35" fmla="*/ 1211787 w 2014972"/>
                <a:gd name="connsiteY35" fmla="*/ 884967 h 1256598"/>
                <a:gd name="connsiteX36" fmla="*/ 1179307 w 2014972"/>
                <a:gd name="connsiteY36" fmla="*/ 972406 h 1256598"/>
                <a:gd name="connsiteX37" fmla="*/ 1162066 w 2014972"/>
                <a:gd name="connsiteY37" fmla="*/ 991170 h 1256598"/>
                <a:gd name="connsiteX38" fmla="*/ 1040623 w 2014972"/>
                <a:gd name="connsiteY38" fmla="*/ 1198244 h 1256598"/>
                <a:gd name="connsiteX39" fmla="*/ 989378 w 2014972"/>
                <a:gd name="connsiteY39" fmla="*/ 1227486 h 1256598"/>
                <a:gd name="connsiteX40" fmla="*/ 635905 w 2014972"/>
                <a:gd name="connsiteY40" fmla="*/ 1237677 h 1256598"/>
                <a:gd name="connsiteX41" fmla="*/ 306626 w 2014972"/>
                <a:gd name="connsiteY41" fmla="*/ 1247679 h 1256598"/>
                <a:gd name="connsiteX42" fmla="*/ 37926 w 2014972"/>
                <a:gd name="connsiteY42" fmla="*/ 1256061 h 1256598"/>
                <a:gd name="connsiteX43" fmla="*/ 1826 w 2014972"/>
                <a:gd name="connsiteY43" fmla="*/ 1246631 h 125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14972" h="1256598">
                  <a:moveTo>
                    <a:pt x="1826" y="1246631"/>
                  </a:moveTo>
                  <a:cubicBezTo>
                    <a:pt x="-6461" y="1204530"/>
                    <a:pt x="15256" y="1170050"/>
                    <a:pt x="30877" y="1134236"/>
                  </a:cubicBezTo>
                  <a:cubicBezTo>
                    <a:pt x="95266" y="986884"/>
                    <a:pt x="160131" y="839818"/>
                    <a:pt x="224520" y="692562"/>
                  </a:cubicBezTo>
                  <a:cubicBezTo>
                    <a:pt x="276622" y="573309"/>
                    <a:pt x="328248" y="453865"/>
                    <a:pt x="380349" y="334707"/>
                  </a:cubicBezTo>
                  <a:cubicBezTo>
                    <a:pt x="410734" y="265270"/>
                    <a:pt x="441690" y="196119"/>
                    <a:pt x="473218" y="125062"/>
                  </a:cubicBezTo>
                  <a:cubicBezTo>
                    <a:pt x="495411" y="149541"/>
                    <a:pt x="502746" y="179640"/>
                    <a:pt x="513223" y="207263"/>
                  </a:cubicBezTo>
                  <a:cubicBezTo>
                    <a:pt x="549037" y="301560"/>
                    <a:pt x="583422" y="396429"/>
                    <a:pt x="616855" y="491584"/>
                  </a:cubicBezTo>
                  <a:cubicBezTo>
                    <a:pt x="664956" y="628744"/>
                    <a:pt x="711724" y="766476"/>
                    <a:pt x="759063" y="903921"/>
                  </a:cubicBezTo>
                  <a:cubicBezTo>
                    <a:pt x="760397" y="907731"/>
                    <a:pt x="762588" y="911160"/>
                    <a:pt x="764112" y="914875"/>
                  </a:cubicBezTo>
                  <a:cubicBezTo>
                    <a:pt x="780876" y="956023"/>
                    <a:pt x="780590" y="955642"/>
                    <a:pt x="815547" y="925638"/>
                  </a:cubicBezTo>
                  <a:cubicBezTo>
                    <a:pt x="926037" y="830960"/>
                    <a:pt x="1036908" y="736662"/>
                    <a:pt x="1147588" y="642174"/>
                  </a:cubicBezTo>
                  <a:cubicBezTo>
                    <a:pt x="1172448" y="620934"/>
                    <a:pt x="1197023" y="599407"/>
                    <a:pt x="1222264" y="578547"/>
                  </a:cubicBezTo>
                  <a:cubicBezTo>
                    <a:pt x="1233980" y="568832"/>
                    <a:pt x="1235599" y="561402"/>
                    <a:pt x="1223598" y="549877"/>
                  </a:cubicBezTo>
                  <a:cubicBezTo>
                    <a:pt x="1105488" y="436149"/>
                    <a:pt x="987092" y="322611"/>
                    <a:pt x="870316" y="207453"/>
                  </a:cubicBezTo>
                  <a:cubicBezTo>
                    <a:pt x="820214" y="158114"/>
                    <a:pt x="773732" y="105250"/>
                    <a:pt x="725059" y="54291"/>
                  </a:cubicBezTo>
                  <a:cubicBezTo>
                    <a:pt x="727821" y="51624"/>
                    <a:pt x="737156" y="46481"/>
                    <a:pt x="748491" y="45719"/>
                  </a:cubicBezTo>
                  <a:cubicBezTo>
                    <a:pt x="786400" y="53053"/>
                    <a:pt x="823834" y="43433"/>
                    <a:pt x="861552" y="42290"/>
                  </a:cubicBezTo>
                  <a:cubicBezTo>
                    <a:pt x="923655" y="40290"/>
                    <a:pt x="985568" y="33908"/>
                    <a:pt x="1047576" y="29812"/>
                  </a:cubicBezTo>
                  <a:cubicBezTo>
                    <a:pt x="1167591" y="21811"/>
                    <a:pt x="1287701" y="14096"/>
                    <a:pt x="1407716" y="6190"/>
                  </a:cubicBezTo>
                  <a:cubicBezTo>
                    <a:pt x="1437529" y="4285"/>
                    <a:pt x="1467438" y="3333"/>
                    <a:pt x="1497156" y="189"/>
                  </a:cubicBezTo>
                  <a:cubicBezTo>
                    <a:pt x="1513729" y="-1525"/>
                    <a:pt x="1517444" y="8667"/>
                    <a:pt x="1522397" y="20097"/>
                  </a:cubicBezTo>
                  <a:cubicBezTo>
                    <a:pt x="1599359" y="198786"/>
                    <a:pt x="1676511" y="377379"/>
                    <a:pt x="1753664" y="555973"/>
                  </a:cubicBezTo>
                  <a:cubicBezTo>
                    <a:pt x="1839103" y="753903"/>
                    <a:pt x="1924352" y="951832"/>
                    <a:pt x="2010363" y="1149476"/>
                  </a:cubicBezTo>
                  <a:cubicBezTo>
                    <a:pt x="2018554" y="1168240"/>
                    <a:pt x="2017125" y="1174146"/>
                    <a:pt x="1995409" y="1174431"/>
                  </a:cubicBezTo>
                  <a:cubicBezTo>
                    <a:pt x="1935687" y="1175289"/>
                    <a:pt x="1875869" y="1177860"/>
                    <a:pt x="1816148" y="1179765"/>
                  </a:cubicBezTo>
                  <a:cubicBezTo>
                    <a:pt x="1807290" y="1172622"/>
                    <a:pt x="1808242" y="1162335"/>
                    <a:pt x="1808718" y="1152905"/>
                  </a:cubicBezTo>
                  <a:cubicBezTo>
                    <a:pt x="1809861" y="1131093"/>
                    <a:pt x="1803289" y="1111852"/>
                    <a:pt x="1793574" y="1092707"/>
                  </a:cubicBezTo>
                  <a:cubicBezTo>
                    <a:pt x="1750616" y="1007649"/>
                    <a:pt x="1707658" y="922590"/>
                    <a:pt x="1665939" y="836865"/>
                  </a:cubicBezTo>
                  <a:cubicBezTo>
                    <a:pt x="1663081" y="831055"/>
                    <a:pt x="1660891" y="824864"/>
                    <a:pt x="1654985" y="821244"/>
                  </a:cubicBezTo>
                  <a:cubicBezTo>
                    <a:pt x="1639745" y="806576"/>
                    <a:pt x="1634697" y="786383"/>
                    <a:pt x="1627934" y="767809"/>
                  </a:cubicBezTo>
                  <a:cubicBezTo>
                    <a:pt x="1590596" y="663891"/>
                    <a:pt x="1549353" y="561498"/>
                    <a:pt x="1505919" y="460056"/>
                  </a:cubicBezTo>
                  <a:cubicBezTo>
                    <a:pt x="1486297" y="414146"/>
                    <a:pt x="1472105" y="365949"/>
                    <a:pt x="1450769" y="320610"/>
                  </a:cubicBezTo>
                  <a:cubicBezTo>
                    <a:pt x="1448483" y="315657"/>
                    <a:pt x="1447911" y="309466"/>
                    <a:pt x="1440291" y="305942"/>
                  </a:cubicBezTo>
                  <a:cubicBezTo>
                    <a:pt x="1432385" y="324039"/>
                    <a:pt x="1423337" y="341565"/>
                    <a:pt x="1416765" y="360044"/>
                  </a:cubicBezTo>
                  <a:cubicBezTo>
                    <a:pt x="1385142" y="448912"/>
                    <a:pt x="1347994" y="535685"/>
                    <a:pt x="1313514" y="623505"/>
                  </a:cubicBezTo>
                  <a:cubicBezTo>
                    <a:pt x="1279414" y="710564"/>
                    <a:pt x="1243505" y="796956"/>
                    <a:pt x="1211787" y="884967"/>
                  </a:cubicBezTo>
                  <a:cubicBezTo>
                    <a:pt x="1201309" y="914113"/>
                    <a:pt x="1195023" y="945069"/>
                    <a:pt x="1179307" y="972406"/>
                  </a:cubicBezTo>
                  <a:cubicBezTo>
                    <a:pt x="1168734" y="974216"/>
                    <a:pt x="1166448" y="983836"/>
                    <a:pt x="1162066" y="991170"/>
                  </a:cubicBezTo>
                  <a:cubicBezTo>
                    <a:pt x="1121109" y="1059941"/>
                    <a:pt x="1081294" y="1129283"/>
                    <a:pt x="1040623" y="1198244"/>
                  </a:cubicBezTo>
                  <a:cubicBezTo>
                    <a:pt x="1028526" y="1218818"/>
                    <a:pt x="1012714" y="1226628"/>
                    <a:pt x="989378" y="1227486"/>
                  </a:cubicBezTo>
                  <a:cubicBezTo>
                    <a:pt x="871554" y="1231962"/>
                    <a:pt x="753729" y="1234439"/>
                    <a:pt x="635905" y="1237677"/>
                  </a:cubicBezTo>
                  <a:cubicBezTo>
                    <a:pt x="526177" y="1240725"/>
                    <a:pt x="416354" y="1243107"/>
                    <a:pt x="306626" y="1247679"/>
                  </a:cubicBezTo>
                  <a:cubicBezTo>
                    <a:pt x="217091" y="1251489"/>
                    <a:pt x="127461" y="1250155"/>
                    <a:pt x="37926" y="1256061"/>
                  </a:cubicBezTo>
                  <a:cubicBezTo>
                    <a:pt x="25353" y="1256918"/>
                    <a:pt x="11637" y="1258251"/>
                    <a:pt x="1826" y="124663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4E4876-11E4-475E-8141-F1F84DB29DD3}"/>
                </a:ext>
              </a:extLst>
            </p:cNvPr>
            <p:cNvSpPr/>
            <p:nvPr/>
          </p:nvSpPr>
          <p:spPr>
            <a:xfrm>
              <a:off x="3692781" y="2417994"/>
              <a:ext cx="458144" cy="494458"/>
            </a:xfrm>
            <a:custGeom>
              <a:avLst/>
              <a:gdLst>
                <a:gd name="connsiteX0" fmla="*/ 1072039 w 1100804"/>
                <a:gd name="connsiteY0" fmla="*/ 0 h 1188058"/>
                <a:gd name="connsiteX1" fmla="*/ 879062 w 1100804"/>
                <a:gd name="connsiteY1" fmla="*/ 95536 h 1188058"/>
                <a:gd name="connsiteX2" fmla="*/ 677608 w 1100804"/>
                <a:gd name="connsiteY2" fmla="*/ 195167 h 1188058"/>
                <a:gd name="connsiteX3" fmla="*/ 587026 w 1100804"/>
                <a:gd name="connsiteY3" fmla="*/ 238887 h 1188058"/>
                <a:gd name="connsiteX4" fmla="*/ 568452 w 1100804"/>
                <a:gd name="connsiteY4" fmla="*/ 272987 h 1188058"/>
                <a:gd name="connsiteX5" fmla="*/ 604075 w 1100804"/>
                <a:gd name="connsiteY5" fmla="*/ 462439 h 1188058"/>
                <a:gd name="connsiteX6" fmla="*/ 626364 w 1100804"/>
                <a:gd name="connsiteY6" fmla="*/ 590836 h 1188058"/>
                <a:gd name="connsiteX7" fmla="*/ 646366 w 1100804"/>
                <a:gd name="connsiteY7" fmla="*/ 702088 h 1188058"/>
                <a:gd name="connsiteX8" fmla="*/ 664178 w 1100804"/>
                <a:gd name="connsiteY8" fmla="*/ 704945 h 1188058"/>
                <a:gd name="connsiteX9" fmla="*/ 801433 w 1100804"/>
                <a:gd name="connsiteY9" fmla="*/ 592265 h 1188058"/>
                <a:gd name="connsiteX10" fmla="*/ 1100804 w 1100804"/>
                <a:gd name="connsiteY10" fmla="*/ 349187 h 1188058"/>
                <a:gd name="connsiteX11" fmla="*/ 1068705 w 1100804"/>
                <a:gd name="connsiteY11" fmla="*/ 403193 h 1188058"/>
                <a:gd name="connsiteX12" fmla="*/ 725614 w 1100804"/>
                <a:gd name="connsiteY12" fmla="*/ 888587 h 1188058"/>
                <a:gd name="connsiteX13" fmla="*/ 570071 w 1100804"/>
                <a:gd name="connsiteY13" fmla="*/ 1107186 h 1188058"/>
                <a:gd name="connsiteX14" fmla="*/ 558451 w 1100804"/>
                <a:gd name="connsiteY14" fmla="*/ 1164908 h 1188058"/>
                <a:gd name="connsiteX15" fmla="*/ 525113 w 1100804"/>
                <a:gd name="connsiteY15" fmla="*/ 1175290 h 1188058"/>
                <a:gd name="connsiteX16" fmla="*/ 297656 w 1100804"/>
                <a:gd name="connsiteY16" fmla="*/ 1180814 h 1188058"/>
                <a:gd name="connsiteX17" fmla="*/ 208407 w 1100804"/>
                <a:gd name="connsiteY17" fmla="*/ 1186910 h 1188058"/>
                <a:gd name="connsiteX18" fmla="*/ 190119 w 1100804"/>
                <a:gd name="connsiteY18" fmla="*/ 1184815 h 1188058"/>
                <a:gd name="connsiteX19" fmla="*/ 0 w 1100804"/>
                <a:gd name="connsiteY19" fmla="*/ 1184815 h 1188058"/>
                <a:gd name="connsiteX20" fmla="*/ 41529 w 1100804"/>
                <a:gd name="connsiteY20" fmla="*/ 1086231 h 1188058"/>
                <a:gd name="connsiteX21" fmla="*/ 470535 w 1100804"/>
                <a:gd name="connsiteY21" fmla="*/ 76581 h 1188058"/>
                <a:gd name="connsiteX22" fmla="*/ 528161 w 1100804"/>
                <a:gd name="connsiteY22" fmla="*/ 33242 h 1188058"/>
                <a:gd name="connsiteX23" fmla="*/ 898017 w 1100804"/>
                <a:gd name="connsiteY23" fmla="*/ 10573 h 1188058"/>
                <a:gd name="connsiteX24" fmla="*/ 1072039 w 1100804"/>
                <a:gd name="connsiteY24" fmla="*/ 0 h 1188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0804" h="1188058">
                  <a:moveTo>
                    <a:pt x="1072039" y="0"/>
                  </a:moveTo>
                  <a:cubicBezTo>
                    <a:pt x="1009555" y="35624"/>
                    <a:pt x="944023" y="64960"/>
                    <a:pt x="879062" y="95536"/>
                  </a:cubicBezTo>
                  <a:cubicBezTo>
                    <a:pt x="811244" y="127349"/>
                    <a:pt x="744760" y="161925"/>
                    <a:pt x="677608" y="195167"/>
                  </a:cubicBezTo>
                  <a:cubicBezTo>
                    <a:pt x="647605" y="210026"/>
                    <a:pt x="617601" y="225076"/>
                    <a:pt x="587026" y="238887"/>
                  </a:cubicBezTo>
                  <a:cubicBezTo>
                    <a:pt x="571309" y="246031"/>
                    <a:pt x="565213" y="256223"/>
                    <a:pt x="568452" y="272987"/>
                  </a:cubicBezTo>
                  <a:cubicBezTo>
                    <a:pt x="580454" y="336137"/>
                    <a:pt x="592455" y="399193"/>
                    <a:pt x="604075" y="462439"/>
                  </a:cubicBezTo>
                  <a:cubicBezTo>
                    <a:pt x="611886" y="505111"/>
                    <a:pt x="618839" y="548069"/>
                    <a:pt x="626364" y="590836"/>
                  </a:cubicBezTo>
                  <a:cubicBezTo>
                    <a:pt x="632936" y="627983"/>
                    <a:pt x="639794" y="665036"/>
                    <a:pt x="646366" y="702088"/>
                  </a:cubicBezTo>
                  <a:cubicBezTo>
                    <a:pt x="649605" y="720090"/>
                    <a:pt x="658082" y="709898"/>
                    <a:pt x="664178" y="704945"/>
                  </a:cubicBezTo>
                  <a:cubicBezTo>
                    <a:pt x="710089" y="667607"/>
                    <a:pt x="755713" y="629793"/>
                    <a:pt x="801433" y="592265"/>
                  </a:cubicBezTo>
                  <a:cubicBezTo>
                    <a:pt x="900589" y="510826"/>
                    <a:pt x="999839" y="429292"/>
                    <a:pt x="1100804" y="349187"/>
                  </a:cubicBezTo>
                  <a:cubicBezTo>
                    <a:pt x="1095756" y="370713"/>
                    <a:pt x="1080611" y="386239"/>
                    <a:pt x="1068705" y="403193"/>
                  </a:cubicBezTo>
                  <a:cubicBezTo>
                    <a:pt x="954786" y="565309"/>
                    <a:pt x="840105" y="726853"/>
                    <a:pt x="725614" y="888587"/>
                  </a:cubicBezTo>
                  <a:cubicBezTo>
                    <a:pt x="673989" y="961549"/>
                    <a:pt x="622935" y="1035082"/>
                    <a:pt x="570071" y="1107186"/>
                  </a:cubicBezTo>
                  <a:cubicBezTo>
                    <a:pt x="556355" y="1125855"/>
                    <a:pt x="560451" y="1145286"/>
                    <a:pt x="558451" y="1164908"/>
                  </a:cubicBezTo>
                  <a:cubicBezTo>
                    <a:pt x="549688" y="1175861"/>
                    <a:pt x="537115" y="1174909"/>
                    <a:pt x="525113" y="1175290"/>
                  </a:cubicBezTo>
                  <a:cubicBezTo>
                    <a:pt x="449294" y="1177195"/>
                    <a:pt x="373571" y="1181862"/>
                    <a:pt x="297656" y="1180814"/>
                  </a:cubicBezTo>
                  <a:cubicBezTo>
                    <a:pt x="267938" y="1180433"/>
                    <a:pt x="238220" y="1185482"/>
                    <a:pt x="208407" y="1186910"/>
                  </a:cubicBezTo>
                  <a:cubicBezTo>
                    <a:pt x="202216" y="1187196"/>
                    <a:pt x="195643" y="1190339"/>
                    <a:pt x="190119" y="1184815"/>
                  </a:cubicBezTo>
                  <a:cubicBezTo>
                    <a:pt x="127254" y="1184815"/>
                    <a:pt x="64294" y="1184815"/>
                    <a:pt x="0" y="1184815"/>
                  </a:cubicBezTo>
                  <a:cubicBezTo>
                    <a:pt x="12954" y="1154049"/>
                    <a:pt x="27146" y="1120045"/>
                    <a:pt x="41529" y="1086231"/>
                  </a:cubicBezTo>
                  <a:cubicBezTo>
                    <a:pt x="184690" y="749713"/>
                    <a:pt x="328136" y="413385"/>
                    <a:pt x="470535" y="76581"/>
                  </a:cubicBezTo>
                  <a:cubicBezTo>
                    <a:pt x="482251" y="48958"/>
                    <a:pt x="494062" y="34671"/>
                    <a:pt x="528161" y="33242"/>
                  </a:cubicBezTo>
                  <a:cubicBezTo>
                    <a:pt x="651510" y="28385"/>
                    <a:pt x="774763" y="18479"/>
                    <a:pt x="898017" y="10573"/>
                  </a:cubicBezTo>
                  <a:cubicBezTo>
                    <a:pt x="955929" y="6858"/>
                    <a:pt x="1013936" y="3524"/>
                    <a:pt x="1072039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43BB5B-C6FC-4E8E-B459-9DFFF567D94C}"/>
                </a:ext>
              </a:extLst>
            </p:cNvPr>
            <p:cNvSpPr/>
            <p:nvPr/>
          </p:nvSpPr>
          <p:spPr>
            <a:xfrm>
              <a:off x="3771907" y="2902778"/>
              <a:ext cx="173553" cy="331275"/>
            </a:xfrm>
            <a:custGeom>
              <a:avLst/>
              <a:gdLst>
                <a:gd name="connsiteX0" fmla="*/ 0 w 417004"/>
                <a:gd name="connsiteY0" fmla="*/ 19812 h 795969"/>
                <a:gd name="connsiteX1" fmla="*/ 100870 w 417004"/>
                <a:gd name="connsiteY1" fmla="*/ 7906 h 795969"/>
                <a:gd name="connsiteX2" fmla="*/ 368332 w 417004"/>
                <a:gd name="connsiteY2" fmla="*/ 0 h 795969"/>
                <a:gd name="connsiteX3" fmla="*/ 381953 w 417004"/>
                <a:gd name="connsiteY3" fmla="*/ 188214 h 795969"/>
                <a:gd name="connsiteX4" fmla="*/ 416052 w 417004"/>
                <a:gd name="connsiteY4" fmla="*/ 717518 h 795969"/>
                <a:gd name="connsiteX5" fmla="*/ 417005 w 417004"/>
                <a:gd name="connsiteY5" fmla="*/ 773240 h 795969"/>
                <a:gd name="connsiteX6" fmla="*/ 228124 w 417004"/>
                <a:gd name="connsiteY6" fmla="*/ 785051 h 795969"/>
                <a:gd name="connsiteX7" fmla="*/ 79820 w 417004"/>
                <a:gd name="connsiteY7" fmla="*/ 792575 h 795969"/>
                <a:gd name="connsiteX8" fmla="*/ 65342 w 417004"/>
                <a:gd name="connsiteY8" fmla="*/ 793528 h 795969"/>
                <a:gd name="connsiteX9" fmla="*/ 19812 w 417004"/>
                <a:gd name="connsiteY9" fmla="*/ 758095 h 795969"/>
                <a:gd name="connsiteX10" fmla="*/ 19145 w 417004"/>
                <a:gd name="connsiteY10" fmla="*/ 554736 h 795969"/>
                <a:gd name="connsiteX11" fmla="*/ 18383 w 417004"/>
                <a:gd name="connsiteY11" fmla="*/ 327660 h 795969"/>
                <a:gd name="connsiteX12" fmla="*/ 19240 w 417004"/>
                <a:gd name="connsiteY12" fmla="*/ 246507 h 795969"/>
                <a:gd name="connsiteX13" fmla="*/ 9715 w 417004"/>
                <a:gd name="connsiteY13" fmla="*/ 40957 h 795969"/>
                <a:gd name="connsiteX14" fmla="*/ 0 w 417004"/>
                <a:gd name="connsiteY14" fmla="*/ 19812 h 79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7004" h="795969">
                  <a:moveTo>
                    <a:pt x="0" y="19812"/>
                  </a:moveTo>
                  <a:cubicBezTo>
                    <a:pt x="31909" y="2381"/>
                    <a:pt x="67342" y="9715"/>
                    <a:pt x="100870" y="7906"/>
                  </a:cubicBezTo>
                  <a:cubicBezTo>
                    <a:pt x="189929" y="3048"/>
                    <a:pt x="279178" y="2381"/>
                    <a:pt x="368332" y="0"/>
                  </a:cubicBezTo>
                  <a:cubicBezTo>
                    <a:pt x="377285" y="62389"/>
                    <a:pt x="377666" y="125444"/>
                    <a:pt x="381953" y="188214"/>
                  </a:cubicBezTo>
                  <a:cubicBezTo>
                    <a:pt x="393859" y="364617"/>
                    <a:pt x="404908" y="541020"/>
                    <a:pt x="416052" y="717518"/>
                  </a:cubicBezTo>
                  <a:cubicBezTo>
                    <a:pt x="417195" y="735997"/>
                    <a:pt x="416719" y="754666"/>
                    <a:pt x="417005" y="773240"/>
                  </a:cubicBezTo>
                  <a:cubicBezTo>
                    <a:pt x="354425" y="785336"/>
                    <a:pt x="290036" y="775907"/>
                    <a:pt x="228124" y="785051"/>
                  </a:cubicBezTo>
                  <a:cubicBezTo>
                    <a:pt x="178213" y="792385"/>
                    <a:pt x="129064" y="788765"/>
                    <a:pt x="79820" y="792575"/>
                  </a:cubicBezTo>
                  <a:cubicBezTo>
                    <a:pt x="74962" y="792956"/>
                    <a:pt x="69913" y="792290"/>
                    <a:pt x="65342" y="793528"/>
                  </a:cubicBezTo>
                  <a:cubicBezTo>
                    <a:pt x="35528" y="801529"/>
                    <a:pt x="20003" y="789908"/>
                    <a:pt x="19812" y="758095"/>
                  </a:cubicBezTo>
                  <a:cubicBezTo>
                    <a:pt x="19336" y="690277"/>
                    <a:pt x="19336" y="622459"/>
                    <a:pt x="19145" y="554736"/>
                  </a:cubicBezTo>
                  <a:cubicBezTo>
                    <a:pt x="19240" y="479012"/>
                    <a:pt x="21050" y="403193"/>
                    <a:pt x="18383" y="327660"/>
                  </a:cubicBezTo>
                  <a:cubicBezTo>
                    <a:pt x="17431" y="300418"/>
                    <a:pt x="17336" y="273558"/>
                    <a:pt x="19240" y="246507"/>
                  </a:cubicBezTo>
                  <a:cubicBezTo>
                    <a:pt x="24289" y="177641"/>
                    <a:pt x="2762" y="109918"/>
                    <a:pt x="9715" y="40957"/>
                  </a:cubicBezTo>
                  <a:cubicBezTo>
                    <a:pt x="10763" y="31528"/>
                    <a:pt x="4667" y="26194"/>
                    <a:pt x="0" y="1981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7BBB800-26F7-4B46-B2A4-5D9B3D0ECD2D}"/>
                </a:ext>
              </a:extLst>
            </p:cNvPr>
            <p:cNvSpPr/>
            <p:nvPr/>
          </p:nvSpPr>
          <p:spPr>
            <a:xfrm>
              <a:off x="4807575" y="2718545"/>
              <a:ext cx="79211" cy="450027"/>
            </a:xfrm>
            <a:custGeom>
              <a:avLst/>
              <a:gdLst>
                <a:gd name="connsiteX0" fmla="*/ 3768 w 190324"/>
                <a:gd name="connsiteY0" fmla="*/ 992 h 1081301"/>
                <a:gd name="connsiteX1" fmla="*/ 14246 w 190324"/>
                <a:gd name="connsiteY1" fmla="*/ 9945 h 1081301"/>
                <a:gd name="connsiteX2" fmla="*/ 154835 w 190324"/>
                <a:gd name="connsiteY2" fmla="*/ 292743 h 1081301"/>
                <a:gd name="connsiteX3" fmla="*/ 161122 w 190324"/>
                <a:gd name="connsiteY3" fmla="*/ 361608 h 1081301"/>
                <a:gd name="connsiteX4" fmla="*/ 179790 w 190324"/>
                <a:gd name="connsiteY4" fmla="*/ 686887 h 1081301"/>
                <a:gd name="connsiteX5" fmla="*/ 180362 w 190324"/>
                <a:gd name="connsiteY5" fmla="*/ 715938 h 1081301"/>
                <a:gd name="connsiteX6" fmla="*/ 181695 w 190324"/>
                <a:gd name="connsiteY6" fmla="*/ 812522 h 1081301"/>
                <a:gd name="connsiteX7" fmla="*/ 189792 w 190324"/>
                <a:gd name="connsiteY7" fmla="*/ 1014357 h 1081301"/>
                <a:gd name="connsiteX8" fmla="*/ 144072 w 190324"/>
                <a:gd name="connsiteY8" fmla="*/ 1070173 h 1081301"/>
                <a:gd name="connsiteX9" fmla="*/ 61490 w 190324"/>
                <a:gd name="connsiteY9" fmla="*/ 1081032 h 1081301"/>
                <a:gd name="connsiteX10" fmla="*/ 44440 w 190324"/>
                <a:gd name="connsiteY10" fmla="*/ 1064458 h 1081301"/>
                <a:gd name="connsiteX11" fmla="*/ 43869 w 190324"/>
                <a:gd name="connsiteY11" fmla="*/ 1006356 h 1081301"/>
                <a:gd name="connsiteX12" fmla="*/ 39392 w 190324"/>
                <a:gd name="connsiteY12" fmla="*/ 983591 h 1081301"/>
                <a:gd name="connsiteX13" fmla="*/ 32915 w 190324"/>
                <a:gd name="connsiteY13" fmla="*/ 972161 h 1081301"/>
                <a:gd name="connsiteX14" fmla="*/ 27581 w 190324"/>
                <a:gd name="connsiteY14" fmla="*/ 902152 h 1081301"/>
                <a:gd name="connsiteX15" fmla="*/ 25581 w 190324"/>
                <a:gd name="connsiteY15" fmla="*/ 875577 h 1081301"/>
                <a:gd name="connsiteX16" fmla="*/ 19580 w 190324"/>
                <a:gd name="connsiteY16" fmla="*/ 643358 h 1081301"/>
                <a:gd name="connsiteX17" fmla="*/ 9960 w 190324"/>
                <a:gd name="connsiteY17" fmla="*/ 314460 h 1081301"/>
                <a:gd name="connsiteX18" fmla="*/ 720 w 190324"/>
                <a:gd name="connsiteY18" fmla="*/ 24328 h 1081301"/>
                <a:gd name="connsiteX19" fmla="*/ 3768 w 190324"/>
                <a:gd name="connsiteY19" fmla="*/ 992 h 108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0324" h="1081301">
                  <a:moveTo>
                    <a:pt x="3768" y="992"/>
                  </a:moveTo>
                  <a:cubicBezTo>
                    <a:pt x="13008" y="-3009"/>
                    <a:pt x="12341" y="6135"/>
                    <a:pt x="14246" y="9945"/>
                  </a:cubicBezTo>
                  <a:cubicBezTo>
                    <a:pt x="61299" y="104147"/>
                    <a:pt x="108067" y="198445"/>
                    <a:pt x="154835" y="292743"/>
                  </a:cubicBezTo>
                  <a:cubicBezTo>
                    <a:pt x="165789" y="314840"/>
                    <a:pt x="158836" y="338653"/>
                    <a:pt x="161122" y="361608"/>
                  </a:cubicBezTo>
                  <a:cubicBezTo>
                    <a:pt x="167789" y="470003"/>
                    <a:pt x="167027" y="578873"/>
                    <a:pt x="179790" y="686887"/>
                  </a:cubicBezTo>
                  <a:cubicBezTo>
                    <a:pt x="180934" y="696507"/>
                    <a:pt x="180267" y="706223"/>
                    <a:pt x="180362" y="715938"/>
                  </a:cubicBezTo>
                  <a:cubicBezTo>
                    <a:pt x="180457" y="748228"/>
                    <a:pt x="174933" y="781756"/>
                    <a:pt x="181695" y="812522"/>
                  </a:cubicBezTo>
                  <a:cubicBezTo>
                    <a:pt x="196459" y="879768"/>
                    <a:pt x="186839" y="947205"/>
                    <a:pt x="189792" y="1014357"/>
                  </a:cubicBezTo>
                  <a:cubicBezTo>
                    <a:pt x="191887" y="1061124"/>
                    <a:pt x="189887" y="1059791"/>
                    <a:pt x="144072" y="1070173"/>
                  </a:cubicBezTo>
                  <a:cubicBezTo>
                    <a:pt x="116640" y="1076364"/>
                    <a:pt x="89208" y="1078365"/>
                    <a:pt x="61490" y="1081032"/>
                  </a:cubicBezTo>
                  <a:cubicBezTo>
                    <a:pt x="44440" y="1082746"/>
                    <a:pt x="44345" y="1076174"/>
                    <a:pt x="44440" y="1064458"/>
                  </a:cubicBezTo>
                  <a:cubicBezTo>
                    <a:pt x="44536" y="1045122"/>
                    <a:pt x="44440" y="1025691"/>
                    <a:pt x="43869" y="1006356"/>
                  </a:cubicBezTo>
                  <a:cubicBezTo>
                    <a:pt x="43678" y="998640"/>
                    <a:pt x="46822" y="989973"/>
                    <a:pt x="39392" y="983591"/>
                  </a:cubicBezTo>
                  <a:cubicBezTo>
                    <a:pt x="35678" y="980638"/>
                    <a:pt x="33772" y="976733"/>
                    <a:pt x="32915" y="972161"/>
                  </a:cubicBezTo>
                  <a:cubicBezTo>
                    <a:pt x="31296" y="948825"/>
                    <a:pt x="35392" y="925012"/>
                    <a:pt x="27581" y="902152"/>
                  </a:cubicBezTo>
                  <a:cubicBezTo>
                    <a:pt x="25867" y="893389"/>
                    <a:pt x="25295" y="884436"/>
                    <a:pt x="25581" y="875577"/>
                  </a:cubicBezTo>
                  <a:cubicBezTo>
                    <a:pt x="28343" y="798044"/>
                    <a:pt x="21771" y="720701"/>
                    <a:pt x="19580" y="643358"/>
                  </a:cubicBezTo>
                  <a:cubicBezTo>
                    <a:pt x="16532" y="533725"/>
                    <a:pt x="15103" y="423997"/>
                    <a:pt x="9960" y="314460"/>
                  </a:cubicBezTo>
                  <a:cubicBezTo>
                    <a:pt x="5388" y="217781"/>
                    <a:pt x="6436" y="120911"/>
                    <a:pt x="720" y="24328"/>
                  </a:cubicBezTo>
                  <a:cubicBezTo>
                    <a:pt x="149" y="16422"/>
                    <a:pt x="-1565" y="8231"/>
                    <a:pt x="3768" y="99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B54F3-08E7-411F-B7A4-316FD450EB26}"/>
                </a:ext>
              </a:extLst>
            </p:cNvPr>
            <p:cNvSpPr/>
            <p:nvPr/>
          </p:nvSpPr>
          <p:spPr>
            <a:xfrm>
              <a:off x="4101333" y="2776003"/>
              <a:ext cx="526635" cy="440350"/>
            </a:xfrm>
            <a:custGeom>
              <a:avLst/>
              <a:gdLst>
                <a:gd name="connsiteX0" fmla="*/ 43720 w 1265370"/>
                <a:gd name="connsiteY0" fmla="*/ 290322 h 1058050"/>
                <a:gd name="connsiteX1" fmla="*/ 310039 w 1265370"/>
                <a:gd name="connsiteY1" fmla="*/ 285369 h 1058050"/>
                <a:gd name="connsiteX2" fmla="*/ 619887 w 1265370"/>
                <a:gd name="connsiteY2" fmla="*/ 276320 h 1058050"/>
                <a:gd name="connsiteX3" fmla="*/ 1041082 w 1265370"/>
                <a:gd name="connsiteY3" fmla="*/ 263081 h 1058050"/>
                <a:gd name="connsiteX4" fmla="*/ 1071182 w 1265370"/>
                <a:gd name="connsiteY4" fmla="*/ 244697 h 1058050"/>
                <a:gd name="connsiteX5" fmla="*/ 1214247 w 1265370"/>
                <a:gd name="connsiteY5" fmla="*/ 0 h 1058050"/>
                <a:gd name="connsiteX6" fmla="*/ 1220534 w 1265370"/>
                <a:gd name="connsiteY6" fmla="*/ 13716 h 1058050"/>
                <a:gd name="connsiteX7" fmla="*/ 1231202 w 1265370"/>
                <a:gd name="connsiteY7" fmla="*/ 46673 h 1058050"/>
                <a:gd name="connsiteX8" fmla="*/ 1241774 w 1265370"/>
                <a:gd name="connsiteY8" fmla="*/ 324517 h 1058050"/>
                <a:gd name="connsiteX9" fmla="*/ 1256633 w 1265370"/>
                <a:gd name="connsiteY9" fmla="*/ 708660 h 1058050"/>
                <a:gd name="connsiteX10" fmla="*/ 1265301 w 1265370"/>
                <a:gd name="connsiteY10" fmla="*/ 933259 h 1058050"/>
                <a:gd name="connsiteX11" fmla="*/ 1256919 w 1265370"/>
                <a:gd name="connsiteY11" fmla="*/ 969931 h 1058050"/>
                <a:gd name="connsiteX12" fmla="*/ 1240536 w 1265370"/>
                <a:gd name="connsiteY12" fmla="*/ 980980 h 1058050"/>
                <a:gd name="connsiteX13" fmla="*/ 1080516 w 1265370"/>
                <a:gd name="connsiteY13" fmla="*/ 991457 h 1058050"/>
                <a:gd name="connsiteX14" fmla="*/ 874586 w 1265370"/>
                <a:gd name="connsiteY14" fmla="*/ 1002316 h 1058050"/>
                <a:gd name="connsiteX15" fmla="*/ 746093 w 1265370"/>
                <a:gd name="connsiteY15" fmla="*/ 1011460 h 1058050"/>
                <a:gd name="connsiteX16" fmla="*/ 600265 w 1265370"/>
                <a:gd name="connsiteY16" fmla="*/ 1019651 h 1058050"/>
                <a:gd name="connsiteX17" fmla="*/ 576358 w 1265370"/>
                <a:gd name="connsiteY17" fmla="*/ 996791 h 1058050"/>
                <a:gd name="connsiteX18" fmla="*/ 572262 w 1265370"/>
                <a:gd name="connsiteY18" fmla="*/ 922877 h 1058050"/>
                <a:gd name="connsiteX19" fmla="*/ 563308 w 1265370"/>
                <a:gd name="connsiteY19" fmla="*/ 901256 h 1058050"/>
                <a:gd name="connsiteX20" fmla="*/ 557879 w 1265370"/>
                <a:gd name="connsiteY20" fmla="*/ 821531 h 1058050"/>
                <a:gd name="connsiteX21" fmla="*/ 547116 w 1265370"/>
                <a:gd name="connsiteY21" fmla="*/ 417195 h 1058050"/>
                <a:gd name="connsiteX22" fmla="*/ 543211 w 1265370"/>
                <a:gd name="connsiteY22" fmla="*/ 327755 h 1058050"/>
                <a:gd name="connsiteX23" fmla="*/ 519017 w 1265370"/>
                <a:gd name="connsiteY23" fmla="*/ 306515 h 1058050"/>
                <a:gd name="connsiteX24" fmla="*/ 395573 w 1265370"/>
                <a:gd name="connsiteY24" fmla="*/ 310039 h 1058050"/>
                <a:gd name="connsiteX25" fmla="*/ 209169 w 1265370"/>
                <a:gd name="connsiteY25" fmla="*/ 315944 h 1058050"/>
                <a:gd name="connsiteX26" fmla="*/ 173927 w 1265370"/>
                <a:gd name="connsiteY26" fmla="*/ 353282 h 1058050"/>
                <a:gd name="connsiteX27" fmla="*/ 189166 w 1265370"/>
                <a:gd name="connsiteY27" fmla="*/ 740378 h 1058050"/>
                <a:gd name="connsiteX28" fmla="*/ 198120 w 1265370"/>
                <a:gd name="connsiteY28" fmla="*/ 977456 h 1058050"/>
                <a:gd name="connsiteX29" fmla="*/ 199834 w 1265370"/>
                <a:gd name="connsiteY29" fmla="*/ 996696 h 1058050"/>
                <a:gd name="connsiteX30" fmla="*/ 227076 w 1265370"/>
                <a:gd name="connsiteY30" fmla="*/ 1019937 h 1058050"/>
                <a:gd name="connsiteX31" fmla="*/ 275558 w 1265370"/>
                <a:gd name="connsiteY31" fmla="*/ 1020032 h 1058050"/>
                <a:gd name="connsiteX32" fmla="*/ 304990 w 1265370"/>
                <a:gd name="connsiteY32" fmla="*/ 1028224 h 1058050"/>
                <a:gd name="connsiteX33" fmla="*/ 374999 w 1265370"/>
                <a:gd name="connsiteY33" fmla="*/ 1028224 h 1058050"/>
                <a:gd name="connsiteX34" fmla="*/ 360521 w 1265370"/>
                <a:gd name="connsiteY34" fmla="*/ 1038034 h 1058050"/>
                <a:gd name="connsiteX35" fmla="*/ 280797 w 1265370"/>
                <a:gd name="connsiteY35" fmla="*/ 1038606 h 1058050"/>
                <a:gd name="connsiteX36" fmla="*/ 96774 w 1265370"/>
                <a:gd name="connsiteY36" fmla="*/ 1050798 h 1058050"/>
                <a:gd name="connsiteX37" fmla="*/ 24003 w 1265370"/>
                <a:gd name="connsiteY37" fmla="*/ 1058037 h 1058050"/>
                <a:gd name="connsiteX38" fmla="*/ 0 w 1265370"/>
                <a:gd name="connsiteY38" fmla="*/ 1049750 h 1058050"/>
                <a:gd name="connsiteX39" fmla="*/ 11525 w 1265370"/>
                <a:gd name="connsiteY39" fmla="*/ 824770 h 1058050"/>
                <a:gd name="connsiteX40" fmla="*/ 34576 w 1265370"/>
                <a:gd name="connsiteY40" fmla="*/ 396431 h 1058050"/>
                <a:gd name="connsiteX41" fmla="*/ 43720 w 1265370"/>
                <a:gd name="connsiteY41" fmla="*/ 290322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65370" h="1058050">
                  <a:moveTo>
                    <a:pt x="43720" y="290322"/>
                  </a:moveTo>
                  <a:cubicBezTo>
                    <a:pt x="132493" y="288703"/>
                    <a:pt x="221266" y="287560"/>
                    <a:pt x="310039" y="285369"/>
                  </a:cubicBezTo>
                  <a:cubicBezTo>
                    <a:pt x="413385" y="282797"/>
                    <a:pt x="516636" y="279559"/>
                    <a:pt x="619887" y="276320"/>
                  </a:cubicBezTo>
                  <a:cubicBezTo>
                    <a:pt x="760286" y="271939"/>
                    <a:pt x="900684" y="266986"/>
                    <a:pt x="1041082" y="263081"/>
                  </a:cubicBezTo>
                  <a:cubicBezTo>
                    <a:pt x="1055941" y="262700"/>
                    <a:pt x="1063943" y="257366"/>
                    <a:pt x="1071182" y="244697"/>
                  </a:cubicBezTo>
                  <a:cubicBezTo>
                    <a:pt x="1118330" y="162878"/>
                    <a:pt x="1166432" y="81629"/>
                    <a:pt x="1214247" y="0"/>
                  </a:cubicBezTo>
                  <a:cubicBezTo>
                    <a:pt x="1221486" y="2191"/>
                    <a:pt x="1216247" y="10192"/>
                    <a:pt x="1220534" y="13716"/>
                  </a:cubicBezTo>
                  <a:cubicBezTo>
                    <a:pt x="1232440" y="22003"/>
                    <a:pt x="1230726" y="34862"/>
                    <a:pt x="1231202" y="46673"/>
                  </a:cubicBezTo>
                  <a:cubicBezTo>
                    <a:pt x="1234535" y="139256"/>
                    <a:pt x="1237964" y="231934"/>
                    <a:pt x="1241774" y="324517"/>
                  </a:cubicBezTo>
                  <a:cubicBezTo>
                    <a:pt x="1247013" y="452533"/>
                    <a:pt x="1252823" y="580549"/>
                    <a:pt x="1256633" y="708660"/>
                  </a:cubicBezTo>
                  <a:cubicBezTo>
                    <a:pt x="1258824" y="783526"/>
                    <a:pt x="1266063" y="858298"/>
                    <a:pt x="1265301" y="933259"/>
                  </a:cubicBezTo>
                  <a:cubicBezTo>
                    <a:pt x="1265206" y="945928"/>
                    <a:pt x="1267016" y="959358"/>
                    <a:pt x="1256919" y="969931"/>
                  </a:cubicBezTo>
                  <a:cubicBezTo>
                    <a:pt x="1254728" y="978599"/>
                    <a:pt x="1248156" y="979265"/>
                    <a:pt x="1240536" y="980980"/>
                  </a:cubicBezTo>
                  <a:cubicBezTo>
                    <a:pt x="1187577" y="992600"/>
                    <a:pt x="1133380" y="985076"/>
                    <a:pt x="1080516" y="991457"/>
                  </a:cubicBezTo>
                  <a:cubicBezTo>
                    <a:pt x="1011745" y="999744"/>
                    <a:pt x="942404" y="993648"/>
                    <a:pt x="874586" y="1002316"/>
                  </a:cubicBezTo>
                  <a:cubicBezTo>
                    <a:pt x="831342" y="1007840"/>
                    <a:pt x="787336" y="1001744"/>
                    <a:pt x="746093" y="1011460"/>
                  </a:cubicBezTo>
                  <a:cubicBezTo>
                    <a:pt x="697135" y="1023080"/>
                    <a:pt x="648653" y="1015175"/>
                    <a:pt x="600265" y="1019651"/>
                  </a:cubicBezTo>
                  <a:cubicBezTo>
                    <a:pt x="582263" y="1021271"/>
                    <a:pt x="576548" y="1014889"/>
                    <a:pt x="576358" y="996791"/>
                  </a:cubicBezTo>
                  <a:cubicBezTo>
                    <a:pt x="576072" y="972217"/>
                    <a:pt x="581311" y="947071"/>
                    <a:pt x="572262" y="922877"/>
                  </a:cubicBezTo>
                  <a:cubicBezTo>
                    <a:pt x="565023" y="917448"/>
                    <a:pt x="563975" y="909257"/>
                    <a:pt x="563308" y="901256"/>
                  </a:cubicBezTo>
                  <a:cubicBezTo>
                    <a:pt x="560832" y="874776"/>
                    <a:pt x="557403" y="848392"/>
                    <a:pt x="557879" y="821531"/>
                  </a:cubicBezTo>
                  <a:cubicBezTo>
                    <a:pt x="560356" y="686657"/>
                    <a:pt x="545497" y="552164"/>
                    <a:pt x="547116" y="417195"/>
                  </a:cubicBezTo>
                  <a:cubicBezTo>
                    <a:pt x="547497" y="387572"/>
                    <a:pt x="542830" y="357664"/>
                    <a:pt x="543211" y="327755"/>
                  </a:cubicBezTo>
                  <a:cubicBezTo>
                    <a:pt x="543401" y="310515"/>
                    <a:pt x="534924" y="304038"/>
                    <a:pt x="519017" y="306515"/>
                  </a:cubicBezTo>
                  <a:cubicBezTo>
                    <a:pt x="477964" y="312992"/>
                    <a:pt x="436721" y="310039"/>
                    <a:pt x="395573" y="310039"/>
                  </a:cubicBezTo>
                  <a:cubicBezTo>
                    <a:pt x="333375" y="309944"/>
                    <a:pt x="271463" y="316802"/>
                    <a:pt x="209169" y="315944"/>
                  </a:cubicBezTo>
                  <a:cubicBezTo>
                    <a:pt x="176974" y="315468"/>
                    <a:pt x="172783" y="321659"/>
                    <a:pt x="173927" y="353282"/>
                  </a:cubicBezTo>
                  <a:cubicBezTo>
                    <a:pt x="178784" y="482346"/>
                    <a:pt x="185642" y="611219"/>
                    <a:pt x="189166" y="740378"/>
                  </a:cubicBezTo>
                  <a:cubicBezTo>
                    <a:pt x="191357" y="819341"/>
                    <a:pt x="198787" y="898303"/>
                    <a:pt x="198120" y="977456"/>
                  </a:cubicBezTo>
                  <a:cubicBezTo>
                    <a:pt x="198025" y="983933"/>
                    <a:pt x="199168" y="990314"/>
                    <a:pt x="199834" y="996696"/>
                  </a:cubicBezTo>
                  <a:cubicBezTo>
                    <a:pt x="201739" y="1013269"/>
                    <a:pt x="209836" y="1020794"/>
                    <a:pt x="227076" y="1019937"/>
                  </a:cubicBezTo>
                  <a:cubicBezTo>
                    <a:pt x="243173" y="1019175"/>
                    <a:pt x="259366" y="1019461"/>
                    <a:pt x="275558" y="1020032"/>
                  </a:cubicBezTo>
                  <a:cubicBezTo>
                    <a:pt x="285940" y="1020413"/>
                    <a:pt x="296799" y="1019651"/>
                    <a:pt x="304990" y="1028224"/>
                  </a:cubicBezTo>
                  <a:cubicBezTo>
                    <a:pt x="327946" y="1028224"/>
                    <a:pt x="350901" y="1028224"/>
                    <a:pt x="374999" y="1028224"/>
                  </a:cubicBezTo>
                  <a:cubicBezTo>
                    <a:pt x="372142" y="1040892"/>
                    <a:pt x="365284" y="1037939"/>
                    <a:pt x="360521" y="1038034"/>
                  </a:cubicBezTo>
                  <a:cubicBezTo>
                    <a:pt x="333946" y="1038511"/>
                    <a:pt x="307372" y="1038987"/>
                    <a:pt x="280797" y="1038606"/>
                  </a:cubicBezTo>
                  <a:cubicBezTo>
                    <a:pt x="219170" y="1037654"/>
                    <a:pt x="158687" y="1051084"/>
                    <a:pt x="96774" y="1050798"/>
                  </a:cubicBezTo>
                  <a:cubicBezTo>
                    <a:pt x="73628" y="1050703"/>
                    <a:pt x="48578" y="1057466"/>
                    <a:pt x="24003" y="1058037"/>
                  </a:cubicBezTo>
                  <a:cubicBezTo>
                    <a:pt x="14669" y="1058227"/>
                    <a:pt x="6667" y="1056513"/>
                    <a:pt x="0" y="1049750"/>
                  </a:cubicBezTo>
                  <a:cubicBezTo>
                    <a:pt x="3810" y="974789"/>
                    <a:pt x="7525" y="899732"/>
                    <a:pt x="11525" y="824770"/>
                  </a:cubicBezTo>
                  <a:cubicBezTo>
                    <a:pt x="19050" y="681990"/>
                    <a:pt x="26194" y="539115"/>
                    <a:pt x="34576" y="396431"/>
                  </a:cubicBezTo>
                  <a:cubicBezTo>
                    <a:pt x="36576" y="360998"/>
                    <a:pt x="35814" y="325279"/>
                    <a:pt x="43720" y="29032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C386B0-425B-44BD-B31E-0F1E0826636A}"/>
                </a:ext>
              </a:extLst>
            </p:cNvPr>
            <p:cNvSpPr/>
            <p:nvPr/>
          </p:nvSpPr>
          <p:spPr>
            <a:xfrm>
              <a:off x="4609386" y="2498714"/>
              <a:ext cx="214848" cy="691765"/>
            </a:xfrm>
            <a:custGeom>
              <a:avLst/>
              <a:gdLst>
                <a:gd name="connsiteX0" fmla="*/ 36195 w 516225"/>
                <a:gd name="connsiteY0" fmla="*/ 1636090 h 1662136"/>
                <a:gd name="connsiteX1" fmla="*/ 18288 w 516225"/>
                <a:gd name="connsiteY1" fmla="*/ 1142219 h 1662136"/>
                <a:gd name="connsiteX2" fmla="*/ 5334 w 516225"/>
                <a:gd name="connsiteY2" fmla="*/ 800938 h 1662136"/>
                <a:gd name="connsiteX3" fmla="*/ 0 w 516225"/>
                <a:gd name="connsiteY3" fmla="*/ 679876 h 1662136"/>
                <a:gd name="connsiteX4" fmla="*/ 30195 w 516225"/>
                <a:gd name="connsiteY4" fmla="*/ 580054 h 1662136"/>
                <a:gd name="connsiteX5" fmla="*/ 85154 w 516225"/>
                <a:gd name="connsiteY5" fmla="*/ 434702 h 1662136"/>
                <a:gd name="connsiteX6" fmla="*/ 132969 w 516225"/>
                <a:gd name="connsiteY6" fmla="*/ 318497 h 1662136"/>
                <a:gd name="connsiteX7" fmla="*/ 171069 w 516225"/>
                <a:gd name="connsiteY7" fmla="*/ 220580 h 1662136"/>
                <a:gd name="connsiteX8" fmla="*/ 231172 w 516225"/>
                <a:gd name="connsiteY8" fmla="*/ 63227 h 1662136"/>
                <a:gd name="connsiteX9" fmla="*/ 250793 w 516225"/>
                <a:gd name="connsiteY9" fmla="*/ 12173 h 1662136"/>
                <a:gd name="connsiteX10" fmla="*/ 261747 w 516225"/>
                <a:gd name="connsiteY10" fmla="*/ 362 h 1662136"/>
                <a:gd name="connsiteX11" fmla="*/ 272701 w 516225"/>
                <a:gd name="connsiteY11" fmla="*/ 10840 h 1662136"/>
                <a:gd name="connsiteX12" fmla="*/ 326231 w 516225"/>
                <a:gd name="connsiteY12" fmla="*/ 142666 h 1662136"/>
                <a:gd name="connsiteX13" fmla="*/ 364617 w 516225"/>
                <a:gd name="connsiteY13" fmla="*/ 237630 h 1662136"/>
                <a:gd name="connsiteX14" fmla="*/ 433864 w 516225"/>
                <a:gd name="connsiteY14" fmla="*/ 411937 h 1662136"/>
                <a:gd name="connsiteX15" fmla="*/ 480060 w 516225"/>
                <a:gd name="connsiteY15" fmla="*/ 529000 h 1662136"/>
                <a:gd name="connsiteX16" fmla="*/ 489395 w 516225"/>
                <a:gd name="connsiteY16" fmla="*/ 651682 h 1662136"/>
                <a:gd name="connsiteX17" fmla="*/ 506635 w 516225"/>
                <a:gd name="connsiteY17" fmla="*/ 1232992 h 1662136"/>
                <a:gd name="connsiteX18" fmla="*/ 512350 w 516225"/>
                <a:gd name="connsiteY18" fmla="*/ 1433970 h 1662136"/>
                <a:gd name="connsiteX19" fmla="*/ 514921 w 516225"/>
                <a:gd name="connsiteY19" fmla="*/ 1500169 h 1662136"/>
                <a:gd name="connsiteX20" fmla="*/ 515588 w 516225"/>
                <a:gd name="connsiteY20" fmla="*/ 1511503 h 1662136"/>
                <a:gd name="connsiteX21" fmla="*/ 516160 w 516225"/>
                <a:gd name="connsiteY21" fmla="*/ 1593609 h 1662136"/>
                <a:gd name="connsiteX22" fmla="*/ 496920 w 516225"/>
                <a:gd name="connsiteY22" fmla="*/ 1616850 h 1662136"/>
                <a:gd name="connsiteX23" fmla="*/ 148686 w 516225"/>
                <a:gd name="connsiteY23" fmla="*/ 1651807 h 1662136"/>
                <a:gd name="connsiteX24" fmla="*/ 72009 w 516225"/>
                <a:gd name="connsiteY24" fmla="*/ 1660855 h 1662136"/>
                <a:gd name="connsiteX25" fmla="*/ 36195 w 516225"/>
                <a:gd name="connsiteY25" fmla="*/ 1636090 h 166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6225" h="1662136">
                  <a:moveTo>
                    <a:pt x="36195" y="1636090"/>
                  </a:moveTo>
                  <a:cubicBezTo>
                    <a:pt x="30195" y="1471498"/>
                    <a:pt x="24289" y="1306811"/>
                    <a:pt x="18288" y="1142219"/>
                  </a:cubicBezTo>
                  <a:cubicBezTo>
                    <a:pt x="14097" y="1028395"/>
                    <a:pt x="9716" y="914667"/>
                    <a:pt x="5334" y="800938"/>
                  </a:cubicBezTo>
                  <a:cubicBezTo>
                    <a:pt x="3810" y="760552"/>
                    <a:pt x="1810" y="720262"/>
                    <a:pt x="0" y="679876"/>
                  </a:cubicBezTo>
                  <a:cubicBezTo>
                    <a:pt x="381" y="643681"/>
                    <a:pt x="18669" y="612820"/>
                    <a:pt x="30195" y="580054"/>
                  </a:cubicBezTo>
                  <a:cubicBezTo>
                    <a:pt x="47340" y="531190"/>
                    <a:pt x="64104" y="481946"/>
                    <a:pt x="85154" y="434702"/>
                  </a:cubicBezTo>
                  <a:cubicBezTo>
                    <a:pt x="102299" y="396412"/>
                    <a:pt x="115920" y="356788"/>
                    <a:pt x="132969" y="318497"/>
                  </a:cubicBezTo>
                  <a:cubicBezTo>
                    <a:pt x="147161" y="286493"/>
                    <a:pt x="158115" y="253060"/>
                    <a:pt x="171069" y="220580"/>
                  </a:cubicBezTo>
                  <a:cubicBezTo>
                    <a:pt x="191834" y="168478"/>
                    <a:pt x="214313" y="116948"/>
                    <a:pt x="231172" y="63227"/>
                  </a:cubicBezTo>
                  <a:cubicBezTo>
                    <a:pt x="236601" y="45987"/>
                    <a:pt x="249270" y="31414"/>
                    <a:pt x="250793" y="12173"/>
                  </a:cubicBezTo>
                  <a:cubicBezTo>
                    <a:pt x="251174" y="7792"/>
                    <a:pt x="257175" y="1791"/>
                    <a:pt x="261747" y="362"/>
                  </a:cubicBezTo>
                  <a:cubicBezTo>
                    <a:pt x="268605" y="-1829"/>
                    <a:pt x="270796" y="6458"/>
                    <a:pt x="272701" y="10840"/>
                  </a:cubicBezTo>
                  <a:cubicBezTo>
                    <a:pt x="290894" y="54655"/>
                    <a:pt x="308420" y="98660"/>
                    <a:pt x="326231" y="142666"/>
                  </a:cubicBezTo>
                  <a:cubicBezTo>
                    <a:pt x="338995" y="174289"/>
                    <a:pt x="352044" y="205912"/>
                    <a:pt x="364617" y="237630"/>
                  </a:cubicBezTo>
                  <a:cubicBezTo>
                    <a:pt x="387572" y="295732"/>
                    <a:pt x="408527" y="354787"/>
                    <a:pt x="433864" y="411937"/>
                  </a:cubicBezTo>
                  <a:cubicBezTo>
                    <a:pt x="450914" y="450418"/>
                    <a:pt x="457771" y="492805"/>
                    <a:pt x="480060" y="529000"/>
                  </a:cubicBezTo>
                  <a:cubicBezTo>
                    <a:pt x="492729" y="569100"/>
                    <a:pt x="487966" y="610819"/>
                    <a:pt x="489395" y="651682"/>
                  </a:cubicBezTo>
                  <a:cubicBezTo>
                    <a:pt x="496062" y="845420"/>
                    <a:pt x="501015" y="1039254"/>
                    <a:pt x="506635" y="1232992"/>
                  </a:cubicBezTo>
                  <a:cubicBezTo>
                    <a:pt x="508540" y="1299953"/>
                    <a:pt x="510445" y="1367009"/>
                    <a:pt x="512350" y="1433970"/>
                  </a:cubicBezTo>
                  <a:cubicBezTo>
                    <a:pt x="515493" y="1455973"/>
                    <a:pt x="511016" y="1478261"/>
                    <a:pt x="514921" y="1500169"/>
                  </a:cubicBezTo>
                  <a:cubicBezTo>
                    <a:pt x="515112" y="1503979"/>
                    <a:pt x="515398" y="1507693"/>
                    <a:pt x="515588" y="1511503"/>
                  </a:cubicBezTo>
                  <a:cubicBezTo>
                    <a:pt x="515684" y="1538935"/>
                    <a:pt x="514921" y="1566272"/>
                    <a:pt x="516160" y="1593609"/>
                  </a:cubicBezTo>
                  <a:cubicBezTo>
                    <a:pt x="516827" y="1608563"/>
                    <a:pt x="512540" y="1615326"/>
                    <a:pt x="496920" y="1616850"/>
                  </a:cubicBezTo>
                  <a:cubicBezTo>
                    <a:pt x="380810" y="1628089"/>
                    <a:pt x="264700" y="1639996"/>
                    <a:pt x="148686" y="1651807"/>
                  </a:cubicBezTo>
                  <a:cubicBezTo>
                    <a:pt x="123063" y="1654378"/>
                    <a:pt x="97441" y="1656950"/>
                    <a:pt x="72009" y="1660855"/>
                  </a:cubicBezTo>
                  <a:cubicBezTo>
                    <a:pt x="51054" y="1664380"/>
                    <a:pt x="35814" y="1661998"/>
                    <a:pt x="36195" y="163609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CE3718-1E7D-4C7F-B7C0-9E640159F362}"/>
                </a:ext>
              </a:extLst>
            </p:cNvPr>
            <p:cNvSpPr/>
            <p:nvPr/>
          </p:nvSpPr>
          <p:spPr>
            <a:xfrm>
              <a:off x="4169780" y="2899698"/>
              <a:ext cx="169990" cy="305068"/>
            </a:xfrm>
            <a:custGeom>
              <a:avLst/>
              <a:gdLst>
                <a:gd name="connsiteX0" fmla="*/ 140529 w 408444"/>
                <a:gd name="connsiteY0" fmla="*/ 730921 h 733002"/>
                <a:gd name="connsiteX1" fmla="*/ 48422 w 408444"/>
                <a:gd name="connsiteY1" fmla="*/ 732921 h 733002"/>
                <a:gd name="connsiteX2" fmla="*/ 27753 w 408444"/>
                <a:gd name="connsiteY2" fmla="*/ 714919 h 733002"/>
                <a:gd name="connsiteX3" fmla="*/ 19942 w 408444"/>
                <a:gd name="connsiteY3" fmla="*/ 530896 h 733002"/>
                <a:gd name="connsiteX4" fmla="*/ 416 w 408444"/>
                <a:gd name="connsiteY4" fmla="*/ 46359 h 733002"/>
                <a:gd name="connsiteX5" fmla="*/ 32039 w 408444"/>
                <a:gd name="connsiteY5" fmla="*/ 10926 h 733002"/>
                <a:gd name="connsiteX6" fmla="*/ 364080 w 408444"/>
                <a:gd name="connsiteY6" fmla="*/ 68 h 733002"/>
                <a:gd name="connsiteX7" fmla="*/ 388179 w 408444"/>
                <a:gd name="connsiteY7" fmla="*/ 24452 h 733002"/>
                <a:gd name="connsiteX8" fmla="*/ 407800 w 408444"/>
                <a:gd name="connsiteY8" fmla="*/ 625574 h 733002"/>
                <a:gd name="connsiteX9" fmla="*/ 408372 w 408444"/>
                <a:gd name="connsiteY9" fmla="*/ 698250 h 733002"/>
                <a:gd name="connsiteX10" fmla="*/ 389512 w 408444"/>
                <a:gd name="connsiteY10" fmla="*/ 718443 h 733002"/>
                <a:gd name="connsiteX11" fmla="*/ 159484 w 408444"/>
                <a:gd name="connsiteY11" fmla="*/ 728063 h 733002"/>
                <a:gd name="connsiteX12" fmla="*/ 140529 w 408444"/>
                <a:gd name="connsiteY12" fmla="*/ 730921 h 73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444" h="733002">
                  <a:moveTo>
                    <a:pt x="140529" y="730921"/>
                  </a:moveTo>
                  <a:cubicBezTo>
                    <a:pt x="109858" y="731493"/>
                    <a:pt x="79093" y="731397"/>
                    <a:pt x="48422" y="732921"/>
                  </a:cubicBezTo>
                  <a:cubicBezTo>
                    <a:pt x="34325" y="733588"/>
                    <a:pt x="28229" y="730349"/>
                    <a:pt x="27753" y="714919"/>
                  </a:cubicBezTo>
                  <a:cubicBezTo>
                    <a:pt x="25848" y="653578"/>
                    <a:pt x="22514" y="592237"/>
                    <a:pt x="19942" y="530896"/>
                  </a:cubicBezTo>
                  <a:cubicBezTo>
                    <a:pt x="13370" y="369352"/>
                    <a:pt x="6893" y="207903"/>
                    <a:pt x="416" y="46359"/>
                  </a:cubicBezTo>
                  <a:cubicBezTo>
                    <a:pt x="-918" y="12450"/>
                    <a:pt x="-1013" y="11974"/>
                    <a:pt x="32039" y="10926"/>
                  </a:cubicBezTo>
                  <a:cubicBezTo>
                    <a:pt x="142720" y="7307"/>
                    <a:pt x="253400" y="4544"/>
                    <a:pt x="364080" y="68"/>
                  </a:cubicBezTo>
                  <a:cubicBezTo>
                    <a:pt x="384464" y="-790"/>
                    <a:pt x="387703" y="6449"/>
                    <a:pt x="388179" y="24452"/>
                  </a:cubicBezTo>
                  <a:cubicBezTo>
                    <a:pt x="394275" y="224858"/>
                    <a:pt x="401133" y="425168"/>
                    <a:pt x="407800" y="625574"/>
                  </a:cubicBezTo>
                  <a:cubicBezTo>
                    <a:pt x="407896" y="649768"/>
                    <a:pt x="407134" y="674057"/>
                    <a:pt x="408372" y="698250"/>
                  </a:cubicBezTo>
                  <a:cubicBezTo>
                    <a:pt x="409134" y="713109"/>
                    <a:pt x="403990" y="717967"/>
                    <a:pt x="389512" y="718443"/>
                  </a:cubicBezTo>
                  <a:cubicBezTo>
                    <a:pt x="312836" y="721205"/>
                    <a:pt x="236160" y="724730"/>
                    <a:pt x="159484" y="728063"/>
                  </a:cubicBezTo>
                  <a:cubicBezTo>
                    <a:pt x="153102" y="728349"/>
                    <a:pt x="146815" y="729969"/>
                    <a:pt x="140529" y="73092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715FBAB-1CF3-4BB1-A011-32974AAEA51B}"/>
                </a:ext>
              </a:extLst>
            </p:cNvPr>
            <p:cNvSpPr/>
            <p:nvPr/>
          </p:nvSpPr>
          <p:spPr>
            <a:xfrm>
              <a:off x="4822175" y="3095598"/>
              <a:ext cx="2191" cy="27591"/>
            </a:xfrm>
            <a:custGeom>
              <a:avLst/>
              <a:gdLst>
                <a:gd name="connsiteX0" fmla="*/ 3548 w 5264"/>
                <a:gd name="connsiteY0" fmla="*/ 66294 h 66293"/>
                <a:gd name="connsiteX1" fmla="*/ 976 w 5264"/>
                <a:gd name="connsiteY1" fmla="*/ 0 h 66293"/>
                <a:gd name="connsiteX2" fmla="*/ 3548 w 5264"/>
                <a:gd name="connsiteY2" fmla="*/ 66294 h 66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" h="66293">
                  <a:moveTo>
                    <a:pt x="3548" y="66294"/>
                  </a:moveTo>
                  <a:cubicBezTo>
                    <a:pt x="-1596" y="44387"/>
                    <a:pt x="119" y="22193"/>
                    <a:pt x="976" y="0"/>
                  </a:cubicBezTo>
                  <a:cubicBezTo>
                    <a:pt x="7739" y="21907"/>
                    <a:pt x="4786" y="44196"/>
                    <a:pt x="3548" y="66294"/>
                  </a:cubicBezTo>
                  <a:close/>
                </a:path>
              </a:pathLst>
            </a:custGeom>
            <a:solidFill>
              <a:srgbClr val="FDCE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0C48FE-B36D-4CB5-B8D4-4801A53174AE}"/>
              </a:ext>
            </a:extLst>
          </p:cNvPr>
          <p:cNvGrpSpPr/>
          <p:nvPr/>
        </p:nvGrpSpPr>
        <p:grpSpPr>
          <a:xfrm>
            <a:off x="5074681" y="4817620"/>
            <a:ext cx="3248026" cy="646331"/>
            <a:chOff x="4981575" y="3429000"/>
            <a:chExt cx="3248026" cy="6463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10D2D1-F497-4087-84A6-65AE125946DE}"/>
                </a:ext>
              </a:extLst>
            </p:cNvPr>
            <p:cNvSpPr txBox="1"/>
            <p:nvPr/>
          </p:nvSpPr>
          <p:spPr>
            <a:xfrm>
              <a:off x="4981575" y="342900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DB63F8-D494-4473-B40C-C76B82055A6B}"/>
                </a:ext>
              </a:extLst>
            </p:cNvPr>
            <p:cNvSpPr txBox="1"/>
            <p:nvPr/>
          </p:nvSpPr>
          <p:spPr>
            <a:xfrm>
              <a:off x="6248401" y="3429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6D4F55-D676-4FD2-90F1-B92A9B6F438A}"/>
              </a:ext>
            </a:extLst>
          </p:cNvPr>
          <p:cNvGrpSpPr/>
          <p:nvPr/>
        </p:nvGrpSpPr>
        <p:grpSpPr>
          <a:xfrm>
            <a:off x="5074681" y="5759286"/>
            <a:ext cx="3248026" cy="646331"/>
            <a:chOff x="4981575" y="3429000"/>
            <a:chExt cx="3248026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421EB8-CD63-41A9-9EFC-694175A698D0}"/>
                </a:ext>
              </a:extLst>
            </p:cNvPr>
            <p:cNvSpPr txBox="1"/>
            <p:nvPr/>
          </p:nvSpPr>
          <p:spPr>
            <a:xfrm>
              <a:off x="4981575" y="342900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F99A10-41B5-485B-9340-0966FC02B1D9}"/>
                </a:ext>
              </a:extLst>
            </p:cNvPr>
            <p:cNvSpPr txBox="1"/>
            <p:nvPr/>
          </p:nvSpPr>
          <p:spPr>
            <a:xfrm>
              <a:off x="6248401" y="3429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67C4D7D-2BFA-4F35-A1AF-10B6C1FFE63B}"/>
              </a:ext>
            </a:extLst>
          </p:cNvPr>
          <p:cNvSpPr/>
          <p:nvPr/>
        </p:nvSpPr>
        <p:spPr>
          <a:xfrm>
            <a:off x="7064778" y="1659598"/>
            <a:ext cx="70724" cy="2740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DEE7B8-B5E0-406E-A702-50E18C63F15A}"/>
              </a:ext>
            </a:extLst>
          </p:cNvPr>
          <p:cNvSpPr txBox="1"/>
          <p:nvPr/>
        </p:nvSpPr>
        <p:spPr>
          <a:xfrm>
            <a:off x="7391899" y="1751070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30C367-09D3-4EB8-A65D-970242509CA0}"/>
              </a:ext>
            </a:extLst>
          </p:cNvPr>
          <p:cNvSpPr txBox="1"/>
          <p:nvPr/>
        </p:nvSpPr>
        <p:spPr>
          <a:xfrm>
            <a:off x="7391899" y="2073187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372D75-1789-4CB2-BFA9-696924D459C7}"/>
              </a:ext>
            </a:extLst>
          </p:cNvPr>
          <p:cNvSpPr txBox="1"/>
          <p:nvPr/>
        </p:nvSpPr>
        <p:spPr>
          <a:xfrm>
            <a:off x="7391899" y="303953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DD412-6E58-4FA4-9113-3A15F5870D82}"/>
              </a:ext>
            </a:extLst>
          </p:cNvPr>
          <p:cNvSpPr txBox="1"/>
          <p:nvPr/>
        </p:nvSpPr>
        <p:spPr>
          <a:xfrm>
            <a:off x="7391899" y="2717421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25041F-2EAA-4FEE-A86B-D8800DA4762B}"/>
              </a:ext>
            </a:extLst>
          </p:cNvPr>
          <p:cNvSpPr txBox="1"/>
          <p:nvPr/>
        </p:nvSpPr>
        <p:spPr>
          <a:xfrm>
            <a:off x="7391899" y="2395304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1ACD81-47D9-40C6-B2FA-478D6556B4C9}"/>
              </a:ext>
            </a:extLst>
          </p:cNvPr>
          <p:cNvSpPr txBox="1"/>
          <p:nvPr/>
        </p:nvSpPr>
        <p:spPr>
          <a:xfrm>
            <a:off x="7391899" y="3361655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D54D1E-1186-4D25-87E6-BF4A9ACE6951}"/>
              </a:ext>
            </a:extLst>
          </p:cNvPr>
          <p:cNvSpPr txBox="1"/>
          <p:nvPr/>
        </p:nvSpPr>
        <p:spPr>
          <a:xfrm>
            <a:off x="7391899" y="400588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5CCA3B-D9FE-41EF-8658-68626100C5D4}"/>
              </a:ext>
            </a:extLst>
          </p:cNvPr>
          <p:cNvSpPr txBox="1"/>
          <p:nvPr/>
        </p:nvSpPr>
        <p:spPr>
          <a:xfrm>
            <a:off x="7391899" y="3683772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963130-82D0-4DA5-B61B-96F2A08E0552}"/>
              </a:ext>
            </a:extLst>
          </p:cNvPr>
          <p:cNvSpPr txBox="1"/>
          <p:nvPr/>
        </p:nvSpPr>
        <p:spPr>
          <a:xfrm>
            <a:off x="8322707" y="5125494"/>
            <a:ext cx="3122118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accent1"/>
                </a:solidFill>
              </a:rPr>
              <a:t>Professional 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1E32AE-3C51-4673-A1C8-12492A2A56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ECF1-E975-4C6F-B048-1904BBBD29AD}"/>
              </a:ext>
            </a:extLst>
          </p:cNvPr>
          <p:cNvSpPr txBox="1"/>
          <p:nvPr/>
        </p:nvSpPr>
        <p:spPr>
          <a:xfrm>
            <a:off x="571757" y="2494140"/>
            <a:ext cx="5132269" cy="156966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Reports and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A770D-1E0F-473C-BD46-0565376BF6EB}"/>
              </a:ext>
            </a:extLst>
          </p:cNvPr>
          <p:cNvSpPr txBox="1"/>
          <p:nvPr/>
        </p:nvSpPr>
        <p:spPr>
          <a:xfrm>
            <a:off x="2006098" y="4624908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BC18D-E8E3-4379-93CE-9134BA833181}"/>
              </a:ext>
            </a:extLst>
          </p:cNvPr>
          <p:cNvSpPr txBox="1"/>
          <p:nvPr/>
        </p:nvSpPr>
        <p:spPr>
          <a:xfrm>
            <a:off x="2006098" y="4966764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B931F-20C4-4F58-BD6D-A3AA118BBE2B}"/>
              </a:ext>
            </a:extLst>
          </p:cNvPr>
          <p:cNvSpPr txBox="1"/>
          <p:nvPr/>
        </p:nvSpPr>
        <p:spPr>
          <a:xfrm>
            <a:off x="2006098" y="5992332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0CC1F-13EC-4CAB-9323-3010603900A6}"/>
              </a:ext>
            </a:extLst>
          </p:cNvPr>
          <p:cNvSpPr txBox="1"/>
          <p:nvPr/>
        </p:nvSpPr>
        <p:spPr>
          <a:xfrm>
            <a:off x="2006098" y="5650476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FE72B-6BF2-400F-8569-BF0FF68230DE}"/>
              </a:ext>
            </a:extLst>
          </p:cNvPr>
          <p:cNvSpPr txBox="1"/>
          <p:nvPr/>
        </p:nvSpPr>
        <p:spPr>
          <a:xfrm>
            <a:off x="2006098" y="5308620"/>
            <a:ext cx="29534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2" name="Block Arc 14">
            <a:extLst>
              <a:ext uri="{FF2B5EF4-FFF2-40B4-BE49-F238E27FC236}">
                <a16:creationId xmlns:a16="http://schemas.microsoft.com/office/drawing/2014/main" id="{C5AB9397-443C-4C48-904F-14EAD8A19D02}"/>
              </a:ext>
            </a:extLst>
          </p:cNvPr>
          <p:cNvSpPr/>
          <p:nvPr/>
        </p:nvSpPr>
        <p:spPr>
          <a:xfrm rot="16200000">
            <a:off x="5167643" y="5029576"/>
            <a:ext cx="280910" cy="2810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 Same Side Corner Rectangle 21">
            <a:extLst>
              <a:ext uri="{FF2B5EF4-FFF2-40B4-BE49-F238E27FC236}">
                <a16:creationId xmlns:a16="http://schemas.microsoft.com/office/drawing/2014/main" id="{F7E70656-1957-44E8-AE3E-5AE604004359}"/>
              </a:ext>
            </a:extLst>
          </p:cNvPr>
          <p:cNvSpPr/>
          <p:nvPr/>
        </p:nvSpPr>
        <p:spPr>
          <a:xfrm rot="10800000">
            <a:off x="5211656" y="6028569"/>
            <a:ext cx="192884" cy="217813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6E86828-05BF-454F-B16C-04A3C9182F7D}"/>
              </a:ext>
            </a:extLst>
          </p:cNvPr>
          <p:cNvSpPr/>
          <p:nvPr/>
        </p:nvSpPr>
        <p:spPr>
          <a:xfrm rot="13422650">
            <a:off x="5221804" y="4598669"/>
            <a:ext cx="172589" cy="341788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97339B96-B7FE-4E9C-A2F3-0EE21CADC81A}"/>
              </a:ext>
            </a:extLst>
          </p:cNvPr>
          <p:cNvSpPr/>
          <p:nvPr/>
        </p:nvSpPr>
        <p:spPr>
          <a:xfrm rot="2700000">
            <a:off x="5215831" y="5681672"/>
            <a:ext cx="184534" cy="33083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2F72432E-2F5D-44F9-91C5-413BA9E48597}"/>
              </a:ext>
            </a:extLst>
          </p:cNvPr>
          <p:cNvSpPr/>
          <p:nvPr/>
        </p:nvSpPr>
        <p:spPr>
          <a:xfrm>
            <a:off x="5175188" y="5399791"/>
            <a:ext cx="265820" cy="2658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789FE-B366-4CBB-82F2-D98329A15960}"/>
              </a:ext>
            </a:extLst>
          </p:cNvPr>
          <p:cNvSpPr/>
          <p:nvPr/>
        </p:nvSpPr>
        <p:spPr>
          <a:xfrm>
            <a:off x="6840480" y="4001628"/>
            <a:ext cx="4872770" cy="584775"/>
          </a:xfrm>
          <a:prstGeom prst="rect">
            <a:avLst/>
          </a:prstGeom>
          <a:solidFill>
            <a:schemeClr val="accent3">
              <a:alpha val="70000"/>
            </a:schemeClr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4AFB53-5641-4AF0-981F-C9820657BC92}"/>
              </a:ext>
            </a:extLst>
          </p:cNvPr>
          <p:cNvGrpSpPr/>
          <p:nvPr/>
        </p:nvGrpSpPr>
        <p:grpSpPr>
          <a:xfrm>
            <a:off x="611615" y="782609"/>
            <a:ext cx="5016294" cy="1456939"/>
            <a:chOff x="-180870" y="2689694"/>
            <a:chExt cx="3275762" cy="14569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77369-E9FF-4A2D-BDBE-5ADD2CDE9781}"/>
                </a:ext>
              </a:extLst>
            </p:cNvPr>
            <p:cNvSpPr/>
            <p:nvPr/>
          </p:nvSpPr>
          <p:spPr>
            <a:xfrm>
              <a:off x="-180870" y="2689694"/>
              <a:ext cx="3275762" cy="14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51B4E8-63C5-4024-8304-A23CBA78B860}"/>
                </a:ext>
              </a:extLst>
            </p:cNvPr>
            <p:cNvGrpSpPr/>
            <p:nvPr/>
          </p:nvGrpSpPr>
          <p:grpSpPr>
            <a:xfrm>
              <a:off x="-163035" y="2739550"/>
              <a:ext cx="3254299" cy="1349632"/>
              <a:chOff x="-163035" y="2739550"/>
              <a:chExt cx="3254299" cy="13496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398999-0213-4070-806D-0FE2E2A409CE}"/>
                  </a:ext>
                </a:extLst>
              </p:cNvPr>
              <p:cNvSpPr txBox="1"/>
              <p:nvPr/>
            </p:nvSpPr>
            <p:spPr>
              <a:xfrm>
                <a:off x="-153562" y="3520372"/>
                <a:ext cx="3244826" cy="5688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:r>
                  <a:rPr lang="en-GB" altLang="ko-KR" sz="11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bg1"/>
                    </a:solidFill>
                    <a:cs typeface="Arial" pitchFamily="34" charset="0"/>
                  </a:rPr>
                  <a:t>CU USU AGAM INTEGRE IMPEDIT.</a:t>
                </a:r>
                <a:endParaRPr lang="ko-KR" altLang="en-US" sz="11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455A8-2831-4323-986C-FD17CD1CFF7D}"/>
                  </a:ext>
                </a:extLst>
              </p:cNvPr>
              <p:cNvSpPr txBox="1"/>
              <p:nvPr/>
            </p:nvSpPr>
            <p:spPr>
              <a:xfrm>
                <a:off x="-163035" y="2739550"/>
                <a:ext cx="3244827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dist"/>
                <a:r>
                  <a:rPr lang="en-GB" altLang="ko-KR" sz="24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OREM IPSUM</a:t>
                </a:r>
              </a:p>
              <a:p>
                <a:pPr algn="dist"/>
                <a:r>
                  <a:rPr lang="en-US" altLang="ko-KR" sz="2400" dirty="0">
                    <a:solidFill>
                      <a:schemeClr val="bg1"/>
                    </a:solidFill>
                    <a:cs typeface="Arial" pitchFamily="34" charset="0"/>
                  </a:rPr>
                  <a:t>DOLOR SIT AMET, </a:t>
                </a:r>
                <a:endParaRPr lang="ko-KR" altLang="en-US" sz="24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73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6E03F5-871E-43A5-8953-237BEBE6E331}"/>
              </a:ext>
            </a:extLst>
          </p:cNvPr>
          <p:cNvSpPr/>
          <p:nvPr/>
        </p:nvSpPr>
        <p:spPr>
          <a:xfrm>
            <a:off x="0" y="3644702"/>
            <a:ext cx="7772400" cy="165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0FBF4-2C3A-4EAE-9BA7-F640C2A05068}"/>
              </a:ext>
            </a:extLst>
          </p:cNvPr>
          <p:cNvGrpSpPr/>
          <p:nvPr/>
        </p:nvGrpSpPr>
        <p:grpSpPr>
          <a:xfrm>
            <a:off x="668191" y="4889034"/>
            <a:ext cx="1873519" cy="1107996"/>
            <a:chOff x="668191" y="4889034"/>
            <a:chExt cx="1873519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4E0948-90FA-4046-9083-1E60A522FBB7}"/>
                </a:ext>
              </a:extLst>
            </p:cNvPr>
            <p:cNvSpPr txBox="1"/>
            <p:nvPr userDrawn="1"/>
          </p:nvSpPr>
          <p:spPr>
            <a:xfrm>
              <a:off x="668191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23797D-4287-469C-9C39-BBC7AB209CB3}"/>
                </a:ext>
              </a:extLst>
            </p:cNvPr>
            <p:cNvSpPr txBox="1"/>
            <p:nvPr/>
          </p:nvSpPr>
          <p:spPr>
            <a:xfrm>
              <a:off x="668191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930A56-CFC5-4EAF-BDFD-30538F93F843}"/>
              </a:ext>
            </a:extLst>
          </p:cNvPr>
          <p:cNvGrpSpPr/>
          <p:nvPr/>
        </p:nvGrpSpPr>
        <p:grpSpPr>
          <a:xfrm>
            <a:off x="2860414" y="4889034"/>
            <a:ext cx="1873519" cy="1107996"/>
            <a:chOff x="2860414" y="4889034"/>
            <a:chExt cx="1873519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E5D045-7E3F-49ED-A3C4-DE59E16F57E3}"/>
                </a:ext>
              </a:extLst>
            </p:cNvPr>
            <p:cNvSpPr txBox="1"/>
            <p:nvPr/>
          </p:nvSpPr>
          <p:spPr>
            <a:xfrm>
              <a:off x="2860414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3D6E0E-73FE-4F7A-8B93-4420EC8BC244}"/>
                </a:ext>
              </a:extLst>
            </p:cNvPr>
            <p:cNvSpPr txBox="1"/>
            <p:nvPr/>
          </p:nvSpPr>
          <p:spPr>
            <a:xfrm>
              <a:off x="2860414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407A22-1F00-4819-A8C5-CD7398298407}"/>
              </a:ext>
            </a:extLst>
          </p:cNvPr>
          <p:cNvGrpSpPr/>
          <p:nvPr/>
        </p:nvGrpSpPr>
        <p:grpSpPr>
          <a:xfrm>
            <a:off x="5052637" y="4889034"/>
            <a:ext cx="1873519" cy="1107996"/>
            <a:chOff x="5052637" y="4889034"/>
            <a:chExt cx="1873519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7F1255-9E09-4390-A0EC-4C8B8E502E0B}"/>
                </a:ext>
              </a:extLst>
            </p:cNvPr>
            <p:cNvSpPr txBox="1"/>
            <p:nvPr/>
          </p:nvSpPr>
          <p:spPr>
            <a:xfrm>
              <a:off x="5052637" y="4889034"/>
              <a:ext cx="18735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859E0B-934F-4F2E-A4C8-FFF59C8FAC54}"/>
                </a:ext>
              </a:extLst>
            </p:cNvPr>
            <p:cNvSpPr txBox="1"/>
            <p:nvPr/>
          </p:nvSpPr>
          <p:spPr>
            <a:xfrm>
              <a:off x="5052637" y="5166033"/>
              <a:ext cx="1873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AEC31A-099D-4725-AC7A-91138A285E07}"/>
              </a:ext>
            </a:extLst>
          </p:cNvPr>
          <p:cNvSpPr txBox="1"/>
          <p:nvPr/>
        </p:nvSpPr>
        <p:spPr>
          <a:xfrm>
            <a:off x="668191" y="260875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0F734-1795-42FF-B11D-FC2A540EADE1}"/>
              </a:ext>
            </a:extLst>
          </p:cNvPr>
          <p:cNvSpPr txBox="1"/>
          <p:nvPr/>
        </p:nvSpPr>
        <p:spPr>
          <a:xfrm>
            <a:off x="668191" y="167584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1"/>
                </a:solidFill>
              </a:rPr>
              <a:t>Professional PPT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D017CA-F34A-4CA5-98A0-04B161A9DE05}"/>
              </a:ext>
            </a:extLst>
          </p:cNvPr>
          <p:cNvSpPr/>
          <p:nvPr/>
        </p:nvSpPr>
        <p:spPr>
          <a:xfrm>
            <a:off x="7599765" y="2190751"/>
            <a:ext cx="3221357" cy="1453951"/>
          </a:xfrm>
          <a:custGeom>
            <a:avLst/>
            <a:gdLst>
              <a:gd name="connsiteX0" fmla="*/ 1606078 w 3221357"/>
              <a:gd name="connsiteY0" fmla="*/ 7 h 1453951"/>
              <a:gd name="connsiteX1" fmla="*/ 3220819 w 3221357"/>
              <a:gd name="connsiteY1" fmla="*/ 1444418 h 1453951"/>
              <a:gd name="connsiteX2" fmla="*/ 3221357 w 3221357"/>
              <a:gd name="connsiteY2" fmla="*/ 1453951 h 1453951"/>
              <a:gd name="connsiteX3" fmla="*/ 3051593 w 3221357"/>
              <a:gd name="connsiteY3" fmla="*/ 1453951 h 1453951"/>
              <a:gd name="connsiteX4" fmla="*/ 3030220 w 3221357"/>
              <a:gd name="connsiteY4" fmla="*/ 1319043 h 1453951"/>
              <a:gd name="connsiteX5" fmla="*/ 1606581 w 3221357"/>
              <a:gd name="connsiteY5" fmla="*/ 168829 h 1453951"/>
              <a:gd name="connsiteX6" fmla="*/ 189834 w 3221357"/>
              <a:gd name="connsiteY6" fmla="*/ 1327522 h 1453951"/>
              <a:gd name="connsiteX7" fmla="*/ 170578 w 3221357"/>
              <a:gd name="connsiteY7" fmla="*/ 1453951 h 1453951"/>
              <a:gd name="connsiteX8" fmla="*/ 0 w 3221357"/>
              <a:gd name="connsiteY8" fmla="*/ 1453951 h 1453951"/>
              <a:gd name="connsiteX9" fmla="*/ 24429 w 3221357"/>
              <a:gd name="connsiteY9" fmla="*/ 1293566 h 1453951"/>
              <a:gd name="connsiteX10" fmla="*/ 1606078 w 3221357"/>
              <a:gd name="connsiteY10" fmla="*/ 7 h 1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1357" h="1453951">
                <a:moveTo>
                  <a:pt x="1606078" y="7"/>
                </a:moveTo>
                <a:cubicBezTo>
                  <a:pt x="2442699" y="-2491"/>
                  <a:pt x="3133365" y="630040"/>
                  <a:pt x="3220819" y="1444418"/>
                </a:cubicBezTo>
                <a:lnTo>
                  <a:pt x="3221357" y="1453951"/>
                </a:lnTo>
                <a:lnTo>
                  <a:pt x="3051593" y="1453951"/>
                </a:lnTo>
                <a:lnTo>
                  <a:pt x="3030220" y="1319043"/>
                </a:lnTo>
                <a:cubicBezTo>
                  <a:pt x="2891565" y="660159"/>
                  <a:pt x="2306017" y="166741"/>
                  <a:pt x="1606581" y="168829"/>
                </a:cubicBezTo>
                <a:cubicBezTo>
                  <a:pt x="907145" y="170917"/>
                  <a:pt x="324554" y="667820"/>
                  <a:pt x="189834" y="1327522"/>
                </a:cubicBezTo>
                <a:lnTo>
                  <a:pt x="170578" y="1453951"/>
                </a:lnTo>
                <a:lnTo>
                  <a:pt x="0" y="1453951"/>
                </a:lnTo>
                <a:lnTo>
                  <a:pt x="24429" y="1293566"/>
                </a:lnTo>
                <a:cubicBezTo>
                  <a:pt x="174829" y="557079"/>
                  <a:pt x="825232" y="2338"/>
                  <a:pt x="1606078" y="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3B40A6-0A20-49CE-8385-EEE491EF7F8F}"/>
              </a:ext>
            </a:extLst>
          </p:cNvPr>
          <p:cNvSpPr/>
          <p:nvPr/>
        </p:nvSpPr>
        <p:spPr>
          <a:xfrm>
            <a:off x="10637520" y="3941983"/>
            <a:ext cx="1554480" cy="165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BDCCE9-63CF-4F6A-B333-A69F0F5ABFA6}"/>
              </a:ext>
            </a:extLst>
          </p:cNvPr>
          <p:cNvSpPr/>
          <p:nvPr/>
        </p:nvSpPr>
        <p:spPr>
          <a:xfrm rot="10800000">
            <a:off x="7599765" y="3941983"/>
            <a:ext cx="3221357" cy="1453951"/>
          </a:xfrm>
          <a:custGeom>
            <a:avLst/>
            <a:gdLst>
              <a:gd name="connsiteX0" fmla="*/ 1606078 w 3221357"/>
              <a:gd name="connsiteY0" fmla="*/ 7 h 1453951"/>
              <a:gd name="connsiteX1" fmla="*/ 3220819 w 3221357"/>
              <a:gd name="connsiteY1" fmla="*/ 1444418 h 1453951"/>
              <a:gd name="connsiteX2" fmla="*/ 3221357 w 3221357"/>
              <a:gd name="connsiteY2" fmla="*/ 1453951 h 1453951"/>
              <a:gd name="connsiteX3" fmla="*/ 3051593 w 3221357"/>
              <a:gd name="connsiteY3" fmla="*/ 1453951 h 1453951"/>
              <a:gd name="connsiteX4" fmla="*/ 3030220 w 3221357"/>
              <a:gd name="connsiteY4" fmla="*/ 1319043 h 1453951"/>
              <a:gd name="connsiteX5" fmla="*/ 1606581 w 3221357"/>
              <a:gd name="connsiteY5" fmla="*/ 168829 h 1453951"/>
              <a:gd name="connsiteX6" fmla="*/ 189834 w 3221357"/>
              <a:gd name="connsiteY6" fmla="*/ 1327522 h 1453951"/>
              <a:gd name="connsiteX7" fmla="*/ 170578 w 3221357"/>
              <a:gd name="connsiteY7" fmla="*/ 1453951 h 1453951"/>
              <a:gd name="connsiteX8" fmla="*/ 0 w 3221357"/>
              <a:gd name="connsiteY8" fmla="*/ 1453951 h 1453951"/>
              <a:gd name="connsiteX9" fmla="*/ 24429 w 3221357"/>
              <a:gd name="connsiteY9" fmla="*/ 1293566 h 1453951"/>
              <a:gd name="connsiteX10" fmla="*/ 1606078 w 3221357"/>
              <a:gd name="connsiteY10" fmla="*/ 7 h 145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1357" h="1453951">
                <a:moveTo>
                  <a:pt x="1606078" y="7"/>
                </a:moveTo>
                <a:cubicBezTo>
                  <a:pt x="2442699" y="-2491"/>
                  <a:pt x="3133365" y="630040"/>
                  <a:pt x="3220819" y="1444418"/>
                </a:cubicBezTo>
                <a:lnTo>
                  <a:pt x="3221357" y="1453951"/>
                </a:lnTo>
                <a:lnTo>
                  <a:pt x="3051593" y="1453951"/>
                </a:lnTo>
                <a:lnTo>
                  <a:pt x="3030220" y="1319043"/>
                </a:lnTo>
                <a:cubicBezTo>
                  <a:pt x="2891565" y="660159"/>
                  <a:pt x="2306017" y="166741"/>
                  <a:pt x="1606581" y="168829"/>
                </a:cubicBezTo>
                <a:cubicBezTo>
                  <a:pt x="907145" y="170917"/>
                  <a:pt x="324554" y="667820"/>
                  <a:pt x="189834" y="1327522"/>
                </a:cubicBezTo>
                <a:lnTo>
                  <a:pt x="170578" y="1453951"/>
                </a:lnTo>
                <a:lnTo>
                  <a:pt x="0" y="1453951"/>
                </a:lnTo>
                <a:lnTo>
                  <a:pt x="24429" y="1293566"/>
                </a:lnTo>
                <a:cubicBezTo>
                  <a:pt x="174829" y="557079"/>
                  <a:pt x="825232" y="2338"/>
                  <a:pt x="1606078" y="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81523B-71A4-40D9-85E4-219E787441E0}"/>
              </a:ext>
            </a:extLst>
          </p:cNvPr>
          <p:cNvGrpSpPr/>
          <p:nvPr/>
        </p:nvGrpSpPr>
        <p:grpSpPr>
          <a:xfrm>
            <a:off x="8391988" y="2950642"/>
            <a:ext cx="1675736" cy="1502376"/>
            <a:chOff x="4794869" y="2803448"/>
            <a:chExt cx="2781228" cy="2493501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C2CCA6-8937-4EDA-ADCC-D10037B750BF}"/>
                </a:ext>
              </a:extLst>
            </p:cNvPr>
            <p:cNvSpPr/>
            <p:nvPr/>
          </p:nvSpPr>
          <p:spPr>
            <a:xfrm>
              <a:off x="5190891" y="3445703"/>
              <a:ext cx="1873170" cy="1692747"/>
            </a:xfrm>
            <a:custGeom>
              <a:avLst/>
              <a:gdLst>
                <a:gd name="connsiteX0" fmla="*/ 1663345 w 1873170"/>
                <a:gd name="connsiteY0" fmla="*/ 829592 h 1692747"/>
                <a:gd name="connsiteX1" fmla="*/ 1782942 w 1873170"/>
                <a:gd name="connsiteY1" fmla="*/ 932506 h 1692747"/>
                <a:gd name="connsiteX2" fmla="*/ 1697795 w 1873170"/>
                <a:gd name="connsiteY2" fmla="*/ 1086336 h 1692747"/>
                <a:gd name="connsiteX3" fmla="*/ 1727910 w 1873170"/>
                <a:gd name="connsiteY3" fmla="*/ 1113202 h 1692747"/>
                <a:gd name="connsiteX4" fmla="*/ 1802442 w 1873170"/>
                <a:gd name="connsiteY4" fmla="*/ 1237999 h 1692747"/>
                <a:gd name="connsiteX5" fmla="*/ 1873074 w 1873170"/>
                <a:gd name="connsiteY5" fmla="*/ 1564074 h 1692747"/>
                <a:gd name="connsiteX6" fmla="*/ 1873074 w 1873170"/>
                <a:gd name="connsiteY6" fmla="*/ 1577724 h 1692747"/>
                <a:gd name="connsiteX7" fmla="*/ 1731593 w 1873170"/>
                <a:gd name="connsiteY7" fmla="*/ 1577724 h 1692747"/>
                <a:gd name="connsiteX8" fmla="*/ 1731593 w 1873170"/>
                <a:gd name="connsiteY8" fmla="*/ 1692747 h 1692747"/>
                <a:gd name="connsiteX9" fmla="*/ 1577114 w 1873170"/>
                <a:gd name="connsiteY9" fmla="*/ 1692747 h 1692747"/>
                <a:gd name="connsiteX10" fmla="*/ 1577114 w 1873170"/>
                <a:gd name="connsiteY10" fmla="*/ 1578374 h 1692747"/>
                <a:gd name="connsiteX11" fmla="*/ 1436934 w 1873170"/>
                <a:gd name="connsiteY11" fmla="*/ 1578374 h 1692747"/>
                <a:gd name="connsiteX12" fmla="*/ 1437151 w 1873170"/>
                <a:gd name="connsiteY12" fmla="*/ 1526809 h 1692747"/>
                <a:gd name="connsiteX13" fmla="*/ 1512332 w 1873170"/>
                <a:gd name="connsiteY13" fmla="*/ 1222616 h 1692747"/>
                <a:gd name="connsiteX14" fmla="*/ 1570614 w 1873170"/>
                <a:gd name="connsiteY14" fmla="*/ 1124251 h 1692747"/>
                <a:gd name="connsiteX15" fmla="*/ 1609830 w 1873170"/>
                <a:gd name="connsiteY15" fmla="*/ 1085686 h 1692747"/>
                <a:gd name="connsiteX16" fmla="*/ 1531398 w 1873170"/>
                <a:gd name="connsiteY16" fmla="*/ 1008988 h 1692747"/>
                <a:gd name="connsiteX17" fmla="*/ 1527499 w 1873170"/>
                <a:gd name="connsiteY17" fmla="*/ 925140 h 1692747"/>
                <a:gd name="connsiteX18" fmla="*/ 1663345 w 1873170"/>
                <a:gd name="connsiteY18" fmla="*/ 829592 h 1692747"/>
                <a:gd name="connsiteX19" fmla="*/ 231945 w 1873170"/>
                <a:gd name="connsiteY19" fmla="*/ 502840 h 1692747"/>
                <a:gd name="connsiteX20" fmla="*/ 364243 w 1873170"/>
                <a:gd name="connsiteY20" fmla="*/ 561365 h 1692747"/>
                <a:gd name="connsiteX21" fmla="*/ 311378 w 1873170"/>
                <a:gd name="connsiteY21" fmla="*/ 843458 h 1692747"/>
                <a:gd name="connsiteX22" fmla="*/ 352760 w 1873170"/>
                <a:gd name="connsiteY22" fmla="*/ 859925 h 1692747"/>
                <a:gd name="connsiteX23" fmla="*/ 416892 w 1873170"/>
                <a:gd name="connsiteY23" fmla="*/ 917990 h 1692747"/>
                <a:gd name="connsiteX24" fmla="*/ 418842 w 1873170"/>
                <a:gd name="connsiteY24" fmla="*/ 931639 h 1692747"/>
                <a:gd name="connsiteX25" fmla="*/ 355360 w 1873170"/>
                <a:gd name="connsiteY25" fmla="*/ 1196400 h 1692747"/>
                <a:gd name="connsiteX26" fmla="*/ 338894 w 1873170"/>
                <a:gd name="connsiteY26" fmla="*/ 1406561 h 1692747"/>
                <a:gd name="connsiteX27" fmla="*/ 339327 w 1873170"/>
                <a:gd name="connsiteY27" fmla="*/ 1413278 h 1692747"/>
                <a:gd name="connsiteX28" fmla="*/ 407142 w 1873170"/>
                <a:gd name="connsiteY28" fmla="*/ 1413278 h 1692747"/>
                <a:gd name="connsiteX29" fmla="*/ 402376 w 1873170"/>
                <a:gd name="connsiteY29" fmla="*/ 1424328 h 1692747"/>
                <a:gd name="connsiteX30" fmla="*/ 351894 w 1873170"/>
                <a:gd name="connsiteY30" fmla="*/ 1503625 h 1692747"/>
                <a:gd name="connsiteX31" fmla="*/ 346044 w 1873170"/>
                <a:gd name="connsiteY31" fmla="*/ 1516842 h 1692747"/>
                <a:gd name="connsiteX32" fmla="*/ 345833 w 1873170"/>
                <a:gd name="connsiteY32" fmla="*/ 1692747 h 1692747"/>
                <a:gd name="connsiteX33" fmla="*/ 117464 w 1873170"/>
                <a:gd name="connsiteY33" fmla="*/ 1692747 h 1692747"/>
                <a:gd name="connsiteX34" fmla="*/ 117249 w 1873170"/>
                <a:gd name="connsiteY34" fmla="*/ 1518575 h 1692747"/>
                <a:gd name="connsiteX35" fmla="*/ 113999 w 1873170"/>
                <a:gd name="connsiteY35" fmla="*/ 1506659 h 1692747"/>
                <a:gd name="connsiteX36" fmla="*/ 23001 w 1873170"/>
                <a:gd name="connsiteY36" fmla="*/ 1317297 h 1692747"/>
                <a:gd name="connsiteX37" fmla="*/ 7402 w 1873170"/>
                <a:gd name="connsiteY37" fmla="*/ 1028270 h 1692747"/>
                <a:gd name="connsiteX38" fmla="*/ 36651 w 1873170"/>
                <a:gd name="connsiteY38" fmla="*/ 933590 h 1692747"/>
                <a:gd name="connsiteX39" fmla="*/ 143465 w 1873170"/>
                <a:gd name="connsiteY39" fmla="*/ 846708 h 1692747"/>
                <a:gd name="connsiteX40" fmla="*/ 152998 w 1873170"/>
                <a:gd name="connsiteY40" fmla="*/ 843892 h 1692747"/>
                <a:gd name="connsiteX41" fmla="*/ 99483 w 1873170"/>
                <a:gd name="connsiteY41" fmla="*/ 560498 h 1692747"/>
                <a:gd name="connsiteX42" fmla="*/ 231945 w 1873170"/>
                <a:gd name="connsiteY42" fmla="*/ 502840 h 1692747"/>
                <a:gd name="connsiteX43" fmla="*/ 715018 w 1873170"/>
                <a:gd name="connsiteY43" fmla="*/ 141258 h 1692747"/>
                <a:gd name="connsiteX44" fmla="*/ 947062 w 1873170"/>
                <a:gd name="connsiteY44" fmla="*/ 325421 h 1692747"/>
                <a:gd name="connsiteX45" fmla="*/ 795616 w 1873170"/>
                <a:gd name="connsiteY45" fmla="*/ 606647 h 1692747"/>
                <a:gd name="connsiteX46" fmla="*/ 840032 w 1873170"/>
                <a:gd name="connsiteY46" fmla="*/ 655829 h 1692747"/>
                <a:gd name="connsiteX47" fmla="*/ 951612 w 1873170"/>
                <a:gd name="connsiteY47" fmla="*/ 853858 h 1692747"/>
                <a:gd name="connsiteX48" fmla="*/ 1049327 w 1873170"/>
                <a:gd name="connsiteY48" fmla="*/ 1224133 h 1692747"/>
                <a:gd name="connsiteX49" fmla="*/ 1062543 w 1873170"/>
                <a:gd name="connsiteY49" fmla="*/ 1374929 h 1692747"/>
                <a:gd name="connsiteX50" fmla="*/ 1062543 w 1873170"/>
                <a:gd name="connsiteY50" fmla="*/ 1387062 h 1692747"/>
                <a:gd name="connsiteX51" fmla="*/ 841115 w 1873170"/>
                <a:gd name="connsiteY51" fmla="*/ 1387062 h 1692747"/>
                <a:gd name="connsiteX52" fmla="*/ 841115 w 1873170"/>
                <a:gd name="connsiteY52" fmla="*/ 1692747 h 1692747"/>
                <a:gd name="connsiteX53" fmla="*/ 586538 w 1873170"/>
                <a:gd name="connsiteY53" fmla="*/ 1692747 h 1692747"/>
                <a:gd name="connsiteX54" fmla="*/ 586538 w 1873170"/>
                <a:gd name="connsiteY54" fmla="*/ 1387712 h 1692747"/>
                <a:gd name="connsiteX55" fmla="*/ 364027 w 1873170"/>
                <a:gd name="connsiteY55" fmla="*/ 1387712 h 1692747"/>
                <a:gd name="connsiteX56" fmla="*/ 367493 w 1873170"/>
                <a:gd name="connsiteY56" fmla="*/ 1315130 h 1692747"/>
                <a:gd name="connsiteX57" fmla="*/ 423392 w 1873170"/>
                <a:gd name="connsiteY57" fmla="*/ 1008121 h 1692747"/>
                <a:gd name="connsiteX58" fmla="*/ 534106 w 1873170"/>
                <a:gd name="connsiteY58" fmla="*/ 732961 h 1692747"/>
                <a:gd name="connsiteX59" fmla="*/ 633987 w 1873170"/>
                <a:gd name="connsiteY59" fmla="*/ 610331 h 1692747"/>
                <a:gd name="connsiteX60" fmla="*/ 635720 w 1873170"/>
                <a:gd name="connsiteY60" fmla="*/ 607731 h 1692747"/>
                <a:gd name="connsiteX61" fmla="*/ 480591 w 1873170"/>
                <a:gd name="connsiteY61" fmla="*/ 326287 h 1692747"/>
                <a:gd name="connsiteX62" fmla="*/ 715018 w 1873170"/>
                <a:gd name="connsiteY62" fmla="*/ 141258 h 1692747"/>
                <a:gd name="connsiteX63" fmla="*/ 1244755 w 1873170"/>
                <a:gd name="connsiteY63" fmla="*/ 429 h 1692747"/>
                <a:gd name="connsiteX64" fmla="*/ 1466400 w 1873170"/>
                <a:gd name="connsiteY64" fmla="*/ 186758 h 1692747"/>
                <a:gd name="connsiteX65" fmla="*/ 1335103 w 1873170"/>
                <a:gd name="connsiteY65" fmla="*/ 467767 h 1692747"/>
                <a:gd name="connsiteX66" fmla="*/ 1338570 w 1873170"/>
                <a:gd name="connsiteY66" fmla="*/ 469934 h 1692747"/>
                <a:gd name="connsiteX67" fmla="*/ 1516882 w 1873170"/>
                <a:gd name="connsiteY67" fmla="*/ 643263 h 1692747"/>
                <a:gd name="connsiteX68" fmla="*/ 1545048 w 1873170"/>
                <a:gd name="connsiteY68" fmla="*/ 840642 h 1692747"/>
                <a:gd name="connsiteX69" fmla="*/ 1540931 w 1873170"/>
                <a:gd name="connsiteY69" fmla="*/ 851042 h 1692747"/>
                <a:gd name="connsiteX70" fmla="*/ 1524249 w 1873170"/>
                <a:gd name="connsiteY70" fmla="*/ 1051237 h 1692747"/>
                <a:gd name="connsiteX71" fmla="*/ 1526632 w 1873170"/>
                <a:gd name="connsiteY71" fmla="*/ 1060986 h 1692747"/>
                <a:gd name="connsiteX72" fmla="*/ 1425884 w 1873170"/>
                <a:gd name="connsiteY72" fmla="*/ 1329646 h 1692747"/>
                <a:gd name="connsiteX73" fmla="*/ 1389702 w 1873170"/>
                <a:gd name="connsiteY73" fmla="*/ 1378179 h 1692747"/>
                <a:gd name="connsiteX74" fmla="*/ 1384935 w 1873170"/>
                <a:gd name="connsiteY74" fmla="*/ 1389445 h 1692747"/>
                <a:gd name="connsiteX75" fmla="*/ 1384723 w 1873170"/>
                <a:gd name="connsiteY75" fmla="*/ 1692747 h 1692747"/>
                <a:gd name="connsiteX76" fmla="*/ 1070559 w 1873170"/>
                <a:gd name="connsiteY76" fmla="*/ 1692747 h 1692747"/>
                <a:gd name="connsiteX77" fmla="*/ 1070559 w 1873170"/>
                <a:gd name="connsiteY77" fmla="*/ 1415228 h 1692747"/>
                <a:gd name="connsiteX78" fmla="*/ 1088109 w 1873170"/>
                <a:gd name="connsiteY78" fmla="*/ 1413494 h 1692747"/>
                <a:gd name="connsiteX79" fmla="*/ 1087893 w 1873170"/>
                <a:gd name="connsiteY79" fmla="*/ 1346546 h 1692747"/>
                <a:gd name="connsiteX80" fmla="*/ 1035027 w 1873170"/>
                <a:gd name="connsiteY80" fmla="*/ 1022637 h 1692747"/>
                <a:gd name="connsiteX81" fmla="*/ 921930 w 1873170"/>
                <a:gd name="connsiteY81" fmla="*/ 729928 h 1692747"/>
                <a:gd name="connsiteX82" fmla="*/ 919546 w 1873170"/>
                <a:gd name="connsiteY82" fmla="*/ 720828 h 1692747"/>
                <a:gd name="connsiteX83" fmla="*/ 977612 w 1873170"/>
                <a:gd name="connsiteY83" fmla="*/ 562882 h 1692747"/>
                <a:gd name="connsiteX84" fmla="*/ 1112375 w 1873170"/>
                <a:gd name="connsiteY84" fmla="*/ 471017 h 1692747"/>
                <a:gd name="connsiteX85" fmla="*/ 1121475 w 1873170"/>
                <a:gd name="connsiteY85" fmla="*/ 468417 h 1692747"/>
                <a:gd name="connsiteX86" fmla="*/ 999061 w 1873170"/>
                <a:gd name="connsiteY86" fmla="*/ 337554 h 1692747"/>
                <a:gd name="connsiteX87" fmla="*/ 996895 w 1873170"/>
                <a:gd name="connsiteY87" fmla="*/ 159892 h 1692747"/>
                <a:gd name="connsiteX88" fmla="*/ 1244755 w 1873170"/>
                <a:gd name="connsiteY88" fmla="*/ 429 h 1692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873170" h="1692747">
                  <a:moveTo>
                    <a:pt x="1663345" y="829592"/>
                  </a:moveTo>
                  <a:cubicBezTo>
                    <a:pt x="1718594" y="832625"/>
                    <a:pt x="1770809" y="876391"/>
                    <a:pt x="1782942" y="932506"/>
                  </a:cubicBezTo>
                  <a:cubicBezTo>
                    <a:pt x="1795942" y="993605"/>
                    <a:pt x="1766909" y="1059253"/>
                    <a:pt x="1697795" y="1086336"/>
                  </a:cubicBezTo>
                  <a:cubicBezTo>
                    <a:pt x="1707977" y="1095219"/>
                    <a:pt x="1718811" y="1103452"/>
                    <a:pt x="1727910" y="1113202"/>
                  </a:cubicBezTo>
                  <a:cubicBezTo>
                    <a:pt x="1761926" y="1149168"/>
                    <a:pt x="1784026" y="1192716"/>
                    <a:pt x="1802442" y="1237999"/>
                  </a:cubicBezTo>
                  <a:cubicBezTo>
                    <a:pt x="1844907" y="1342429"/>
                    <a:pt x="1869173" y="1451193"/>
                    <a:pt x="1873074" y="1564074"/>
                  </a:cubicBezTo>
                  <a:cubicBezTo>
                    <a:pt x="1873290" y="1568407"/>
                    <a:pt x="1873074" y="1572524"/>
                    <a:pt x="1873074" y="1577724"/>
                  </a:cubicBezTo>
                  <a:cubicBezTo>
                    <a:pt x="1825408" y="1577724"/>
                    <a:pt x="1779043" y="1577724"/>
                    <a:pt x="1731593" y="1577724"/>
                  </a:cubicBezTo>
                  <a:lnTo>
                    <a:pt x="1731593" y="1692747"/>
                  </a:lnTo>
                  <a:lnTo>
                    <a:pt x="1577114" y="1692747"/>
                  </a:lnTo>
                  <a:lnTo>
                    <a:pt x="1577114" y="1578374"/>
                  </a:lnTo>
                  <a:cubicBezTo>
                    <a:pt x="1530532" y="1578374"/>
                    <a:pt x="1483733" y="1578374"/>
                    <a:pt x="1436934" y="1578374"/>
                  </a:cubicBezTo>
                  <a:cubicBezTo>
                    <a:pt x="1436934" y="1560391"/>
                    <a:pt x="1435634" y="1543491"/>
                    <a:pt x="1437151" y="1526809"/>
                  </a:cubicBezTo>
                  <a:cubicBezTo>
                    <a:pt x="1446034" y="1421511"/>
                    <a:pt x="1470083" y="1319680"/>
                    <a:pt x="1512332" y="1222616"/>
                  </a:cubicBezTo>
                  <a:cubicBezTo>
                    <a:pt x="1527715" y="1187517"/>
                    <a:pt x="1545481" y="1153501"/>
                    <a:pt x="1570614" y="1124251"/>
                  </a:cubicBezTo>
                  <a:cubicBezTo>
                    <a:pt x="1582531" y="1110385"/>
                    <a:pt x="1596613" y="1098469"/>
                    <a:pt x="1609830" y="1085686"/>
                  </a:cubicBezTo>
                  <a:cubicBezTo>
                    <a:pt x="1573864" y="1071603"/>
                    <a:pt x="1546348" y="1046687"/>
                    <a:pt x="1531398" y="1008988"/>
                  </a:cubicBezTo>
                  <a:cubicBezTo>
                    <a:pt x="1520565" y="981472"/>
                    <a:pt x="1519699" y="953522"/>
                    <a:pt x="1527499" y="925140"/>
                  </a:cubicBezTo>
                  <a:cubicBezTo>
                    <a:pt x="1542231" y="871408"/>
                    <a:pt x="1595097" y="825909"/>
                    <a:pt x="1663345" y="829592"/>
                  </a:cubicBezTo>
                  <a:close/>
                  <a:moveTo>
                    <a:pt x="231945" y="502840"/>
                  </a:moveTo>
                  <a:cubicBezTo>
                    <a:pt x="280125" y="502975"/>
                    <a:pt x="328278" y="522475"/>
                    <a:pt x="364243" y="561365"/>
                  </a:cubicBezTo>
                  <a:cubicBezTo>
                    <a:pt x="438125" y="641096"/>
                    <a:pt x="425342" y="787126"/>
                    <a:pt x="311378" y="843458"/>
                  </a:cubicBezTo>
                  <a:cubicBezTo>
                    <a:pt x="324811" y="848875"/>
                    <a:pt x="339327" y="853641"/>
                    <a:pt x="352760" y="859925"/>
                  </a:cubicBezTo>
                  <a:cubicBezTo>
                    <a:pt x="379843" y="872708"/>
                    <a:pt x="401076" y="892641"/>
                    <a:pt x="416892" y="917990"/>
                  </a:cubicBezTo>
                  <a:cubicBezTo>
                    <a:pt x="419059" y="921673"/>
                    <a:pt x="420142" y="927523"/>
                    <a:pt x="418842" y="931639"/>
                  </a:cubicBezTo>
                  <a:cubicBezTo>
                    <a:pt x="390892" y="1018304"/>
                    <a:pt x="369443" y="1106485"/>
                    <a:pt x="355360" y="1196400"/>
                  </a:cubicBezTo>
                  <a:cubicBezTo>
                    <a:pt x="344310" y="1265948"/>
                    <a:pt x="337377" y="1335929"/>
                    <a:pt x="338894" y="1406561"/>
                  </a:cubicBezTo>
                  <a:cubicBezTo>
                    <a:pt x="338894" y="1408295"/>
                    <a:pt x="339111" y="1410028"/>
                    <a:pt x="339327" y="1413278"/>
                  </a:cubicBezTo>
                  <a:cubicBezTo>
                    <a:pt x="361210" y="1413278"/>
                    <a:pt x="383093" y="1413278"/>
                    <a:pt x="407142" y="1413278"/>
                  </a:cubicBezTo>
                  <a:cubicBezTo>
                    <a:pt x="404975" y="1418261"/>
                    <a:pt x="404109" y="1421511"/>
                    <a:pt x="402376" y="1424328"/>
                  </a:cubicBezTo>
                  <a:cubicBezTo>
                    <a:pt x="385693" y="1450760"/>
                    <a:pt x="368576" y="1476976"/>
                    <a:pt x="351894" y="1503625"/>
                  </a:cubicBezTo>
                  <a:cubicBezTo>
                    <a:pt x="349293" y="1507742"/>
                    <a:pt x="346044" y="1512292"/>
                    <a:pt x="346044" y="1516842"/>
                  </a:cubicBezTo>
                  <a:lnTo>
                    <a:pt x="345833" y="1692747"/>
                  </a:lnTo>
                  <a:lnTo>
                    <a:pt x="117464" y="1692747"/>
                  </a:lnTo>
                  <a:lnTo>
                    <a:pt x="117249" y="1518575"/>
                  </a:lnTo>
                  <a:cubicBezTo>
                    <a:pt x="117249" y="1514459"/>
                    <a:pt x="116383" y="1509476"/>
                    <a:pt x="113999" y="1506659"/>
                  </a:cubicBezTo>
                  <a:cubicBezTo>
                    <a:pt x="66767" y="1451627"/>
                    <a:pt x="40118" y="1386412"/>
                    <a:pt x="23001" y="1317297"/>
                  </a:cubicBezTo>
                  <a:cubicBezTo>
                    <a:pt x="-615" y="1222183"/>
                    <a:pt x="-6464" y="1125551"/>
                    <a:pt x="7402" y="1028270"/>
                  </a:cubicBezTo>
                  <a:cubicBezTo>
                    <a:pt x="12168" y="995338"/>
                    <a:pt x="21051" y="963489"/>
                    <a:pt x="36651" y="933590"/>
                  </a:cubicBezTo>
                  <a:cubicBezTo>
                    <a:pt x="59834" y="889391"/>
                    <a:pt x="95367" y="860358"/>
                    <a:pt x="143465" y="846708"/>
                  </a:cubicBezTo>
                  <a:cubicBezTo>
                    <a:pt x="146499" y="845842"/>
                    <a:pt x="149532" y="844975"/>
                    <a:pt x="152998" y="843892"/>
                  </a:cubicBezTo>
                  <a:cubicBezTo>
                    <a:pt x="37518" y="787126"/>
                    <a:pt x="24518" y="640663"/>
                    <a:pt x="99483" y="560498"/>
                  </a:cubicBezTo>
                  <a:cubicBezTo>
                    <a:pt x="135557" y="521933"/>
                    <a:pt x="183764" y="502704"/>
                    <a:pt x="231945" y="502840"/>
                  </a:cubicBezTo>
                  <a:close/>
                  <a:moveTo>
                    <a:pt x="715018" y="141258"/>
                  </a:moveTo>
                  <a:cubicBezTo>
                    <a:pt x="824866" y="141475"/>
                    <a:pt x="921496" y="218173"/>
                    <a:pt x="947062" y="325421"/>
                  </a:cubicBezTo>
                  <a:cubicBezTo>
                    <a:pt x="974795" y="442635"/>
                    <a:pt x="910447" y="567648"/>
                    <a:pt x="795616" y="606647"/>
                  </a:cubicBezTo>
                  <a:cubicBezTo>
                    <a:pt x="809699" y="622247"/>
                    <a:pt x="825515" y="638496"/>
                    <a:pt x="840032" y="655829"/>
                  </a:cubicBezTo>
                  <a:cubicBezTo>
                    <a:pt x="889430" y="714978"/>
                    <a:pt x="923013" y="783010"/>
                    <a:pt x="951612" y="853858"/>
                  </a:cubicBezTo>
                  <a:cubicBezTo>
                    <a:pt x="999711" y="973022"/>
                    <a:pt x="1032210" y="1096736"/>
                    <a:pt x="1049327" y="1224133"/>
                  </a:cubicBezTo>
                  <a:cubicBezTo>
                    <a:pt x="1056043" y="1274181"/>
                    <a:pt x="1058426" y="1324663"/>
                    <a:pt x="1062543" y="1374929"/>
                  </a:cubicBezTo>
                  <a:cubicBezTo>
                    <a:pt x="1062760" y="1378395"/>
                    <a:pt x="1062543" y="1382078"/>
                    <a:pt x="1062543" y="1387062"/>
                  </a:cubicBezTo>
                  <a:cubicBezTo>
                    <a:pt x="988662" y="1387062"/>
                    <a:pt x="915430" y="1387062"/>
                    <a:pt x="841115" y="1387062"/>
                  </a:cubicBezTo>
                  <a:lnTo>
                    <a:pt x="841115" y="1692747"/>
                  </a:lnTo>
                  <a:lnTo>
                    <a:pt x="586538" y="1692747"/>
                  </a:lnTo>
                  <a:lnTo>
                    <a:pt x="586538" y="1387712"/>
                  </a:lnTo>
                  <a:cubicBezTo>
                    <a:pt x="513306" y="1387712"/>
                    <a:pt x="439425" y="1387712"/>
                    <a:pt x="364027" y="1387712"/>
                  </a:cubicBezTo>
                  <a:cubicBezTo>
                    <a:pt x="365110" y="1362362"/>
                    <a:pt x="365543" y="1338746"/>
                    <a:pt x="367493" y="1315130"/>
                  </a:cubicBezTo>
                  <a:cubicBezTo>
                    <a:pt x="375943" y="1210916"/>
                    <a:pt x="395009" y="1108652"/>
                    <a:pt x="423392" y="1008121"/>
                  </a:cubicBezTo>
                  <a:cubicBezTo>
                    <a:pt x="450475" y="912573"/>
                    <a:pt x="484057" y="819409"/>
                    <a:pt x="534106" y="732961"/>
                  </a:cubicBezTo>
                  <a:cubicBezTo>
                    <a:pt x="560755" y="686812"/>
                    <a:pt x="591304" y="643480"/>
                    <a:pt x="633987" y="610331"/>
                  </a:cubicBezTo>
                  <a:cubicBezTo>
                    <a:pt x="634853" y="609680"/>
                    <a:pt x="635070" y="608597"/>
                    <a:pt x="635720" y="607731"/>
                  </a:cubicBezTo>
                  <a:cubicBezTo>
                    <a:pt x="518073" y="568082"/>
                    <a:pt x="452858" y="443285"/>
                    <a:pt x="480591" y="326287"/>
                  </a:cubicBezTo>
                  <a:cubicBezTo>
                    <a:pt x="506373" y="216874"/>
                    <a:pt x="603221" y="141042"/>
                    <a:pt x="715018" y="141258"/>
                  </a:cubicBezTo>
                  <a:close/>
                  <a:moveTo>
                    <a:pt x="1244755" y="429"/>
                  </a:moveTo>
                  <a:cubicBezTo>
                    <a:pt x="1348753" y="6279"/>
                    <a:pt x="1440617" y="82977"/>
                    <a:pt x="1466400" y="186758"/>
                  </a:cubicBezTo>
                  <a:cubicBezTo>
                    <a:pt x="1492833" y="293355"/>
                    <a:pt x="1446251" y="411219"/>
                    <a:pt x="1335103" y="467767"/>
                  </a:cubicBezTo>
                  <a:cubicBezTo>
                    <a:pt x="1336403" y="468634"/>
                    <a:pt x="1337486" y="469717"/>
                    <a:pt x="1338570" y="469934"/>
                  </a:cubicBezTo>
                  <a:cubicBezTo>
                    <a:pt x="1431734" y="492900"/>
                    <a:pt x="1487633" y="554649"/>
                    <a:pt x="1516882" y="643263"/>
                  </a:cubicBezTo>
                  <a:cubicBezTo>
                    <a:pt x="1538115" y="707395"/>
                    <a:pt x="1543965" y="773693"/>
                    <a:pt x="1545048" y="840642"/>
                  </a:cubicBezTo>
                  <a:cubicBezTo>
                    <a:pt x="1545048" y="844108"/>
                    <a:pt x="1543315" y="848441"/>
                    <a:pt x="1540931" y="851042"/>
                  </a:cubicBezTo>
                  <a:cubicBezTo>
                    <a:pt x="1487633" y="911057"/>
                    <a:pt x="1481566" y="984505"/>
                    <a:pt x="1524249" y="1051237"/>
                  </a:cubicBezTo>
                  <a:cubicBezTo>
                    <a:pt x="1525982" y="1054053"/>
                    <a:pt x="1527282" y="1057953"/>
                    <a:pt x="1526632" y="1060986"/>
                  </a:cubicBezTo>
                  <a:cubicBezTo>
                    <a:pt x="1508432" y="1156317"/>
                    <a:pt x="1479400" y="1247532"/>
                    <a:pt x="1425884" y="1329646"/>
                  </a:cubicBezTo>
                  <a:cubicBezTo>
                    <a:pt x="1414835" y="1346546"/>
                    <a:pt x="1401618" y="1361929"/>
                    <a:pt x="1389702" y="1378179"/>
                  </a:cubicBezTo>
                  <a:cubicBezTo>
                    <a:pt x="1387319" y="1381429"/>
                    <a:pt x="1384935" y="1385545"/>
                    <a:pt x="1384935" y="1389445"/>
                  </a:cubicBezTo>
                  <a:lnTo>
                    <a:pt x="1384723" y="1692747"/>
                  </a:lnTo>
                  <a:lnTo>
                    <a:pt x="1070559" y="1692747"/>
                  </a:lnTo>
                  <a:lnTo>
                    <a:pt x="1070559" y="1415228"/>
                  </a:lnTo>
                  <a:cubicBezTo>
                    <a:pt x="1076626" y="1414578"/>
                    <a:pt x="1081826" y="1414144"/>
                    <a:pt x="1088109" y="1413494"/>
                  </a:cubicBezTo>
                  <a:cubicBezTo>
                    <a:pt x="1088109" y="1390962"/>
                    <a:pt x="1088976" y="1368862"/>
                    <a:pt x="1087893" y="1346546"/>
                  </a:cubicBezTo>
                  <a:cubicBezTo>
                    <a:pt x="1082476" y="1236699"/>
                    <a:pt x="1063626" y="1128801"/>
                    <a:pt x="1035027" y="1022637"/>
                  </a:cubicBezTo>
                  <a:cubicBezTo>
                    <a:pt x="1007728" y="921023"/>
                    <a:pt x="973062" y="822226"/>
                    <a:pt x="921930" y="729928"/>
                  </a:cubicBezTo>
                  <a:cubicBezTo>
                    <a:pt x="920413" y="727328"/>
                    <a:pt x="919113" y="723645"/>
                    <a:pt x="919546" y="720828"/>
                  </a:cubicBezTo>
                  <a:cubicBezTo>
                    <a:pt x="929079" y="664496"/>
                    <a:pt x="944463" y="610331"/>
                    <a:pt x="977612" y="562882"/>
                  </a:cubicBezTo>
                  <a:cubicBezTo>
                    <a:pt x="1010978" y="515216"/>
                    <a:pt x="1056910" y="485967"/>
                    <a:pt x="1112375" y="471017"/>
                  </a:cubicBezTo>
                  <a:cubicBezTo>
                    <a:pt x="1114759" y="470367"/>
                    <a:pt x="1116925" y="469717"/>
                    <a:pt x="1121475" y="468417"/>
                  </a:cubicBezTo>
                  <a:cubicBezTo>
                    <a:pt x="1063843" y="438735"/>
                    <a:pt x="1022461" y="396269"/>
                    <a:pt x="999061" y="337554"/>
                  </a:cubicBezTo>
                  <a:cubicBezTo>
                    <a:pt x="975662" y="278839"/>
                    <a:pt x="974795" y="219257"/>
                    <a:pt x="996895" y="159892"/>
                  </a:cubicBezTo>
                  <a:cubicBezTo>
                    <a:pt x="1035027" y="57411"/>
                    <a:pt x="1133608" y="-5855"/>
                    <a:pt x="1244755" y="429"/>
                  </a:cubicBezTo>
                  <a:close/>
                </a:path>
              </a:pathLst>
            </a:custGeom>
            <a:solidFill>
              <a:schemeClr val="accent4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8179235-D143-4F77-95BD-676B09E4E57C}"/>
                </a:ext>
              </a:extLst>
            </p:cNvPr>
            <p:cNvSpPr/>
            <p:nvPr/>
          </p:nvSpPr>
          <p:spPr>
            <a:xfrm>
              <a:off x="4794869" y="2803448"/>
              <a:ext cx="2781228" cy="2493501"/>
            </a:xfrm>
            <a:custGeom>
              <a:avLst/>
              <a:gdLst>
                <a:gd name="connsiteX0" fmla="*/ 30116 w 2781228"/>
                <a:gd name="connsiteY0" fmla="*/ 2210662 h 2493501"/>
                <a:gd name="connsiteX1" fmla="*/ 131947 w 2781228"/>
                <a:gd name="connsiteY1" fmla="*/ 2210879 h 2493501"/>
                <a:gd name="connsiteX2" fmla="*/ 149713 w 2781228"/>
                <a:gd name="connsiteY2" fmla="*/ 2228428 h 2493501"/>
                <a:gd name="connsiteX3" fmla="*/ 150580 w 2781228"/>
                <a:gd name="connsiteY3" fmla="*/ 2322676 h 2493501"/>
                <a:gd name="connsiteX4" fmla="*/ 174413 w 2781228"/>
                <a:gd name="connsiteY4" fmla="*/ 2346942 h 2493501"/>
                <a:gd name="connsiteX5" fmla="*/ 279494 w 2781228"/>
                <a:gd name="connsiteY5" fmla="*/ 2347159 h 2493501"/>
                <a:gd name="connsiteX6" fmla="*/ 498321 w 2781228"/>
                <a:gd name="connsiteY6" fmla="*/ 2347376 h 2493501"/>
                <a:gd name="connsiteX7" fmla="*/ 513054 w 2781228"/>
                <a:gd name="connsiteY7" fmla="*/ 2346726 h 2493501"/>
                <a:gd name="connsiteX8" fmla="*/ 513488 w 2781228"/>
                <a:gd name="connsiteY8" fmla="*/ 2336326 h 2493501"/>
                <a:gd name="connsiteX9" fmla="*/ 513486 w 2781228"/>
                <a:gd name="connsiteY9" fmla="*/ 2335002 h 2493501"/>
                <a:gd name="connsiteX10" fmla="*/ 741855 w 2781228"/>
                <a:gd name="connsiteY10" fmla="*/ 2335002 h 2493501"/>
                <a:gd name="connsiteX11" fmla="*/ 741849 w 2781228"/>
                <a:gd name="connsiteY11" fmla="*/ 2340009 h 2493501"/>
                <a:gd name="connsiteX12" fmla="*/ 742499 w 2781228"/>
                <a:gd name="connsiteY12" fmla="*/ 2346076 h 2493501"/>
                <a:gd name="connsiteX13" fmla="*/ 982560 w 2781228"/>
                <a:gd name="connsiteY13" fmla="*/ 2346076 h 2493501"/>
                <a:gd name="connsiteX14" fmla="*/ 982560 w 2781228"/>
                <a:gd name="connsiteY14" fmla="*/ 2335002 h 2493501"/>
                <a:gd name="connsiteX15" fmla="*/ 1237137 w 2781228"/>
                <a:gd name="connsiteY15" fmla="*/ 2335002 h 2493501"/>
                <a:gd name="connsiteX16" fmla="*/ 1237137 w 2781228"/>
                <a:gd name="connsiteY16" fmla="*/ 2346726 h 2493501"/>
                <a:gd name="connsiteX17" fmla="*/ 1466581 w 2781228"/>
                <a:gd name="connsiteY17" fmla="*/ 2346726 h 2493501"/>
                <a:gd name="connsiteX18" fmla="*/ 1466581 w 2781228"/>
                <a:gd name="connsiteY18" fmla="*/ 2335002 h 2493501"/>
                <a:gd name="connsiteX19" fmla="*/ 1780745 w 2781228"/>
                <a:gd name="connsiteY19" fmla="*/ 2335002 h 2493501"/>
                <a:gd name="connsiteX20" fmla="*/ 1780740 w 2781228"/>
                <a:gd name="connsiteY20" fmla="*/ 2341526 h 2493501"/>
                <a:gd name="connsiteX21" fmla="*/ 1781391 w 2781228"/>
                <a:gd name="connsiteY21" fmla="*/ 2346509 h 2493501"/>
                <a:gd name="connsiteX22" fmla="*/ 1973136 w 2781228"/>
                <a:gd name="connsiteY22" fmla="*/ 2346509 h 2493501"/>
                <a:gd name="connsiteX23" fmla="*/ 1973136 w 2781228"/>
                <a:gd name="connsiteY23" fmla="*/ 2335002 h 2493501"/>
                <a:gd name="connsiteX24" fmla="*/ 2127615 w 2781228"/>
                <a:gd name="connsiteY24" fmla="*/ 2335002 h 2493501"/>
                <a:gd name="connsiteX25" fmla="*/ 2127615 w 2781228"/>
                <a:gd name="connsiteY25" fmla="*/ 2347376 h 2493501"/>
                <a:gd name="connsiteX26" fmla="*/ 2138882 w 2781228"/>
                <a:gd name="connsiteY26" fmla="*/ 2347376 h 2493501"/>
                <a:gd name="connsiteX27" fmla="*/ 2600371 w 2781228"/>
                <a:gd name="connsiteY27" fmla="*/ 2347159 h 2493501"/>
                <a:gd name="connsiteX28" fmla="*/ 2631570 w 2781228"/>
                <a:gd name="connsiteY28" fmla="*/ 2315527 h 2493501"/>
                <a:gd name="connsiteX29" fmla="*/ 2631787 w 2781228"/>
                <a:gd name="connsiteY29" fmla="*/ 2229945 h 2493501"/>
                <a:gd name="connsiteX30" fmla="*/ 2650203 w 2781228"/>
                <a:gd name="connsiteY30" fmla="*/ 2211096 h 2493501"/>
                <a:gd name="connsiteX31" fmla="*/ 2762867 w 2781228"/>
                <a:gd name="connsiteY31" fmla="*/ 2211096 h 2493501"/>
                <a:gd name="connsiteX32" fmla="*/ 2781066 w 2781228"/>
                <a:gd name="connsiteY32" fmla="*/ 2228862 h 2493501"/>
                <a:gd name="connsiteX33" fmla="*/ 2781066 w 2781228"/>
                <a:gd name="connsiteY33" fmla="*/ 2474773 h 2493501"/>
                <a:gd name="connsiteX34" fmla="*/ 2762000 w 2781228"/>
                <a:gd name="connsiteY34" fmla="*/ 2493405 h 2493501"/>
                <a:gd name="connsiteX35" fmla="*/ 2745751 w 2781228"/>
                <a:gd name="connsiteY35" fmla="*/ 2493405 h 2493501"/>
                <a:gd name="connsiteX36" fmla="*/ 35533 w 2781228"/>
                <a:gd name="connsiteY36" fmla="*/ 2493405 h 2493501"/>
                <a:gd name="connsiteX37" fmla="*/ 11700 w 2781228"/>
                <a:gd name="connsiteY37" fmla="*/ 2492756 h 2493501"/>
                <a:gd name="connsiteX38" fmla="*/ 1084 w 2781228"/>
                <a:gd name="connsiteY38" fmla="*/ 2481923 h 2493501"/>
                <a:gd name="connsiteX39" fmla="*/ 0 w 2781228"/>
                <a:gd name="connsiteY39" fmla="*/ 2463506 h 2493501"/>
                <a:gd name="connsiteX40" fmla="*/ 0 w 2781228"/>
                <a:gd name="connsiteY40" fmla="*/ 2240345 h 2493501"/>
                <a:gd name="connsiteX41" fmla="*/ 30116 w 2781228"/>
                <a:gd name="connsiteY41" fmla="*/ 2210662 h 2493501"/>
                <a:gd name="connsiteX42" fmla="*/ 556187 w 2781228"/>
                <a:gd name="connsiteY42" fmla="*/ 185109 h 2493501"/>
                <a:gd name="connsiteX43" fmla="*/ 716516 w 2781228"/>
                <a:gd name="connsiteY43" fmla="*/ 185109 h 2493501"/>
                <a:gd name="connsiteX44" fmla="*/ 757032 w 2781228"/>
                <a:gd name="connsiteY44" fmla="*/ 227142 h 2493501"/>
                <a:gd name="connsiteX45" fmla="*/ 757032 w 2781228"/>
                <a:gd name="connsiteY45" fmla="*/ 423220 h 2493501"/>
                <a:gd name="connsiteX46" fmla="*/ 737533 w 2781228"/>
                <a:gd name="connsiteY46" fmla="*/ 467852 h 2493501"/>
                <a:gd name="connsiteX47" fmla="*/ 576119 w 2781228"/>
                <a:gd name="connsiteY47" fmla="*/ 613883 h 2493501"/>
                <a:gd name="connsiteX48" fmla="*/ 516321 w 2781228"/>
                <a:gd name="connsiteY48" fmla="*/ 610633 h 2493501"/>
                <a:gd name="connsiteX49" fmla="*/ 510038 w 2781228"/>
                <a:gd name="connsiteY49" fmla="*/ 587016 h 2493501"/>
                <a:gd name="connsiteX50" fmla="*/ 515671 w 2781228"/>
                <a:gd name="connsiteY50" fmla="*/ 221292 h 2493501"/>
                <a:gd name="connsiteX51" fmla="*/ 556187 w 2781228"/>
                <a:gd name="connsiteY51" fmla="*/ 185109 h 2493501"/>
                <a:gd name="connsiteX52" fmla="*/ 1200583 w 2781228"/>
                <a:gd name="connsiteY52" fmla="*/ 84400 h 2493501"/>
                <a:gd name="connsiteX53" fmla="*/ 1231295 w 2781228"/>
                <a:gd name="connsiteY53" fmla="*/ 98862 h 2493501"/>
                <a:gd name="connsiteX54" fmla="*/ 1294127 w 2781228"/>
                <a:gd name="connsiteY54" fmla="*/ 161694 h 2493501"/>
                <a:gd name="connsiteX55" fmla="*/ 1293910 w 2781228"/>
                <a:gd name="connsiteY55" fmla="*/ 222359 h 2493501"/>
                <a:gd name="connsiteX56" fmla="*/ 248519 w 2781228"/>
                <a:gd name="connsiteY56" fmla="*/ 1247384 h 2493501"/>
                <a:gd name="connsiteX57" fmla="*/ 208653 w 2781228"/>
                <a:gd name="connsiteY57" fmla="*/ 1263417 h 2493501"/>
                <a:gd name="connsiteX58" fmla="*/ 56990 w 2781228"/>
                <a:gd name="connsiteY58" fmla="*/ 1263201 h 2493501"/>
                <a:gd name="connsiteX59" fmla="*/ 16041 w 2781228"/>
                <a:gd name="connsiteY59" fmla="*/ 1231568 h 2493501"/>
                <a:gd name="connsiteX60" fmla="*/ 27307 w 2781228"/>
                <a:gd name="connsiteY60" fmla="*/ 1199502 h 2493501"/>
                <a:gd name="connsiteX61" fmla="*/ 1169546 w 2781228"/>
                <a:gd name="connsiteY61" fmla="*/ 98862 h 2493501"/>
                <a:gd name="connsiteX62" fmla="*/ 1200583 w 2781228"/>
                <a:gd name="connsiteY62" fmla="*/ 84400 h 2493501"/>
                <a:gd name="connsiteX63" fmla="*/ 1274612 w 2781228"/>
                <a:gd name="connsiteY63" fmla="*/ 1381 h 2493501"/>
                <a:gd name="connsiteX64" fmla="*/ 1490190 w 2781228"/>
                <a:gd name="connsiteY64" fmla="*/ 68546 h 2493501"/>
                <a:gd name="connsiteX65" fmla="*/ 1514889 w 2781228"/>
                <a:gd name="connsiteY65" fmla="*/ 83062 h 2493501"/>
                <a:gd name="connsiteX66" fmla="*/ 2635895 w 2781228"/>
                <a:gd name="connsiteY66" fmla="*/ 1173736 h 2493501"/>
                <a:gd name="connsiteX67" fmla="*/ 2650628 w 2781228"/>
                <a:gd name="connsiteY67" fmla="*/ 1211435 h 2493501"/>
                <a:gd name="connsiteX68" fmla="*/ 2609029 w 2781228"/>
                <a:gd name="connsiteY68" fmla="*/ 1242634 h 2493501"/>
                <a:gd name="connsiteX69" fmla="*/ 2469282 w 2781228"/>
                <a:gd name="connsiteY69" fmla="*/ 1242634 h 2493501"/>
                <a:gd name="connsiteX70" fmla="*/ 2422050 w 2781228"/>
                <a:gd name="connsiteY70" fmla="*/ 1223568 h 2493501"/>
                <a:gd name="connsiteX71" fmla="*/ 1244062 w 2781228"/>
                <a:gd name="connsiteY71" fmla="*/ 65729 h 2493501"/>
                <a:gd name="connsiteX72" fmla="*/ 1239512 w 2781228"/>
                <a:gd name="connsiteY72" fmla="*/ 12647 h 2493501"/>
                <a:gd name="connsiteX73" fmla="*/ 1274612 w 2781228"/>
                <a:gd name="connsiteY73" fmla="*/ 1381 h 249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781228" h="2493501">
                  <a:moveTo>
                    <a:pt x="30116" y="2210662"/>
                  </a:moveTo>
                  <a:cubicBezTo>
                    <a:pt x="64132" y="2210662"/>
                    <a:pt x="97931" y="2210662"/>
                    <a:pt x="131947" y="2210879"/>
                  </a:cubicBezTo>
                  <a:cubicBezTo>
                    <a:pt x="147547" y="2211096"/>
                    <a:pt x="149280" y="2212829"/>
                    <a:pt x="149713" y="2228428"/>
                  </a:cubicBezTo>
                  <a:cubicBezTo>
                    <a:pt x="150363" y="2259845"/>
                    <a:pt x="150363" y="2291260"/>
                    <a:pt x="150580" y="2322676"/>
                  </a:cubicBezTo>
                  <a:cubicBezTo>
                    <a:pt x="150797" y="2343259"/>
                    <a:pt x="153830" y="2346726"/>
                    <a:pt x="174413" y="2346942"/>
                  </a:cubicBezTo>
                  <a:cubicBezTo>
                    <a:pt x="209512" y="2347376"/>
                    <a:pt x="244394" y="2347159"/>
                    <a:pt x="279494" y="2347159"/>
                  </a:cubicBezTo>
                  <a:cubicBezTo>
                    <a:pt x="352508" y="2347159"/>
                    <a:pt x="425307" y="2347376"/>
                    <a:pt x="498321" y="2347376"/>
                  </a:cubicBezTo>
                  <a:cubicBezTo>
                    <a:pt x="503521" y="2346726"/>
                    <a:pt x="507638" y="2346726"/>
                    <a:pt x="513054" y="2346726"/>
                  </a:cubicBezTo>
                  <a:cubicBezTo>
                    <a:pt x="513271" y="2342176"/>
                    <a:pt x="513488" y="2339359"/>
                    <a:pt x="513488" y="2336326"/>
                  </a:cubicBezTo>
                  <a:lnTo>
                    <a:pt x="513486" y="2335002"/>
                  </a:lnTo>
                  <a:lnTo>
                    <a:pt x="741855" y="2335002"/>
                  </a:lnTo>
                  <a:lnTo>
                    <a:pt x="741849" y="2340009"/>
                  </a:lnTo>
                  <a:cubicBezTo>
                    <a:pt x="741849" y="2341742"/>
                    <a:pt x="742282" y="2343476"/>
                    <a:pt x="742499" y="2346076"/>
                  </a:cubicBezTo>
                  <a:cubicBezTo>
                    <a:pt x="822447" y="2346076"/>
                    <a:pt x="902179" y="2346076"/>
                    <a:pt x="982560" y="2346076"/>
                  </a:cubicBezTo>
                  <a:lnTo>
                    <a:pt x="982560" y="2335002"/>
                  </a:lnTo>
                  <a:lnTo>
                    <a:pt x="1237137" y="2335002"/>
                  </a:lnTo>
                  <a:lnTo>
                    <a:pt x="1237137" y="2346726"/>
                  </a:lnTo>
                  <a:cubicBezTo>
                    <a:pt x="1313619" y="2346726"/>
                    <a:pt x="1389667" y="2346726"/>
                    <a:pt x="1466581" y="2346726"/>
                  </a:cubicBezTo>
                  <a:lnTo>
                    <a:pt x="1466581" y="2335002"/>
                  </a:lnTo>
                  <a:lnTo>
                    <a:pt x="1780745" y="2335002"/>
                  </a:lnTo>
                  <a:lnTo>
                    <a:pt x="1780740" y="2341526"/>
                  </a:lnTo>
                  <a:cubicBezTo>
                    <a:pt x="1780740" y="2342826"/>
                    <a:pt x="1781174" y="2344343"/>
                    <a:pt x="1781391" y="2346509"/>
                  </a:cubicBezTo>
                  <a:cubicBezTo>
                    <a:pt x="1845306" y="2346509"/>
                    <a:pt x="1909004" y="2346509"/>
                    <a:pt x="1973136" y="2346509"/>
                  </a:cubicBezTo>
                  <a:lnTo>
                    <a:pt x="1973136" y="2335002"/>
                  </a:lnTo>
                  <a:lnTo>
                    <a:pt x="2127615" y="2335002"/>
                  </a:lnTo>
                  <a:lnTo>
                    <a:pt x="2127615" y="2347376"/>
                  </a:lnTo>
                  <a:cubicBezTo>
                    <a:pt x="2131299" y="2347376"/>
                    <a:pt x="2135199" y="2347376"/>
                    <a:pt x="2138882" y="2347376"/>
                  </a:cubicBezTo>
                  <a:cubicBezTo>
                    <a:pt x="2292712" y="2347376"/>
                    <a:pt x="2446541" y="2347159"/>
                    <a:pt x="2600371" y="2347159"/>
                  </a:cubicBezTo>
                  <a:cubicBezTo>
                    <a:pt x="2629403" y="2347159"/>
                    <a:pt x="2631353" y="2344776"/>
                    <a:pt x="2631570" y="2315527"/>
                  </a:cubicBezTo>
                  <a:cubicBezTo>
                    <a:pt x="2631570" y="2286927"/>
                    <a:pt x="2631570" y="2258544"/>
                    <a:pt x="2631787" y="2229945"/>
                  </a:cubicBezTo>
                  <a:cubicBezTo>
                    <a:pt x="2632003" y="2213262"/>
                    <a:pt x="2633737" y="2211312"/>
                    <a:pt x="2650203" y="2211096"/>
                  </a:cubicBezTo>
                  <a:cubicBezTo>
                    <a:pt x="2687685" y="2210879"/>
                    <a:pt x="2725384" y="2210879"/>
                    <a:pt x="2762867" y="2211096"/>
                  </a:cubicBezTo>
                  <a:cubicBezTo>
                    <a:pt x="2779117" y="2211312"/>
                    <a:pt x="2781066" y="2213046"/>
                    <a:pt x="2781066" y="2228862"/>
                  </a:cubicBezTo>
                  <a:cubicBezTo>
                    <a:pt x="2781283" y="2310760"/>
                    <a:pt x="2781283" y="2392658"/>
                    <a:pt x="2781066" y="2474773"/>
                  </a:cubicBezTo>
                  <a:cubicBezTo>
                    <a:pt x="2781066" y="2490806"/>
                    <a:pt x="2778250" y="2492972"/>
                    <a:pt x="2762000" y="2493405"/>
                  </a:cubicBezTo>
                  <a:cubicBezTo>
                    <a:pt x="2756584" y="2493622"/>
                    <a:pt x="2751167" y="2493405"/>
                    <a:pt x="2745751" y="2493405"/>
                  </a:cubicBezTo>
                  <a:cubicBezTo>
                    <a:pt x="1842273" y="2493405"/>
                    <a:pt x="938794" y="2493405"/>
                    <a:pt x="35533" y="2493405"/>
                  </a:cubicBezTo>
                  <a:cubicBezTo>
                    <a:pt x="27516" y="2493405"/>
                    <a:pt x="19717" y="2493189"/>
                    <a:pt x="11700" y="2492756"/>
                  </a:cubicBezTo>
                  <a:cubicBezTo>
                    <a:pt x="5200" y="2492322"/>
                    <a:pt x="1084" y="2489289"/>
                    <a:pt x="1084" y="2481923"/>
                  </a:cubicBezTo>
                  <a:cubicBezTo>
                    <a:pt x="1084" y="2475856"/>
                    <a:pt x="0" y="2469789"/>
                    <a:pt x="0" y="2463506"/>
                  </a:cubicBezTo>
                  <a:cubicBezTo>
                    <a:pt x="0" y="2389191"/>
                    <a:pt x="0" y="2314660"/>
                    <a:pt x="0" y="2240345"/>
                  </a:cubicBezTo>
                  <a:cubicBezTo>
                    <a:pt x="0" y="2210879"/>
                    <a:pt x="0" y="2210662"/>
                    <a:pt x="30116" y="2210662"/>
                  </a:cubicBezTo>
                  <a:close/>
                  <a:moveTo>
                    <a:pt x="556187" y="185109"/>
                  </a:moveTo>
                  <a:cubicBezTo>
                    <a:pt x="609702" y="184676"/>
                    <a:pt x="663001" y="184676"/>
                    <a:pt x="716516" y="185109"/>
                  </a:cubicBezTo>
                  <a:cubicBezTo>
                    <a:pt x="742083" y="185326"/>
                    <a:pt x="756816" y="200925"/>
                    <a:pt x="757032" y="227142"/>
                  </a:cubicBezTo>
                  <a:cubicBezTo>
                    <a:pt x="757249" y="260724"/>
                    <a:pt x="756816" y="391371"/>
                    <a:pt x="757032" y="423220"/>
                  </a:cubicBezTo>
                  <a:cubicBezTo>
                    <a:pt x="757249" y="441203"/>
                    <a:pt x="751399" y="455503"/>
                    <a:pt x="737533" y="467852"/>
                  </a:cubicBezTo>
                  <a:cubicBezTo>
                    <a:pt x="683367" y="516168"/>
                    <a:pt x="629852" y="565134"/>
                    <a:pt x="576119" y="613883"/>
                  </a:cubicBezTo>
                  <a:cubicBezTo>
                    <a:pt x="555970" y="632082"/>
                    <a:pt x="528671" y="630999"/>
                    <a:pt x="516321" y="610633"/>
                  </a:cubicBezTo>
                  <a:cubicBezTo>
                    <a:pt x="512204" y="603916"/>
                    <a:pt x="510038" y="595033"/>
                    <a:pt x="510038" y="587016"/>
                  </a:cubicBezTo>
                  <a:cubicBezTo>
                    <a:pt x="510688" y="506852"/>
                    <a:pt x="515021" y="226925"/>
                    <a:pt x="515671" y="221292"/>
                  </a:cubicBezTo>
                  <a:cubicBezTo>
                    <a:pt x="518921" y="197242"/>
                    <a:pt x="531921" y="185326"/>
                    <a:pt x="556187" y="185109"/>
                  </a:cubicBezTo>
                  <a:close/>
                  <a:moveTo>
                    <a:pt x="1200583" y="84400"/>
                  </a:moveTo>
                  <a:cubicBezTo>
                    <a:pt x="1211091" y="84400"/>
                    <a:pt x="1221545" y="89221"/>
                    <a:pt x="1231295" y="98862"/>
                  </a:cubicBezTo>
                  <a:cubicBezTo>
                    <a:pt x="1252311" y="119662"/>
                    <a:pt x="1273328" y="140678"/>
                    <a:pt x="1294127" y="161694"/>
                  </a:cubicBezTo>
                  <a:cubicBezTo>
                    <a:pt x="1313410" y="181194"/>
                    <a:pt x="1313410" y="203293"/>
                    <a:pt x="1293910" y="222359"/>
                  </a:cubicBezTo>
                  <a:cubicBezTo>
                    <a:pt x="1133581" y="379655"/>
                    <a:pt x="365949" y="1132121"/>
                    <a:pt x="248519" y="1247384"/>
                  </a:cubicBezTo>
                  <a:cubicBezTo>
                    <a:pt x="237252" y="1258434"/>
                    <a:pt x="224036" y="1263417"/>
                    <a:pt x="208653" y="1263417"/>
                  </a:cubicBezTo>
                  <a:cubicBezTo>
                    <a:pt x="183737" y="1263201"/>
                    <a:pt x="82556" y="1263417"/>
                    <a:pt x="56990" y="1263201"/>
                  </a:cubicBezTo>
                  <a:cubicBezTo>
                    <a:pt x="33157" y="1262984"/>
                    <a:pt x="20157" y="1253018"/>
                    <a:pt x="16041" y="1231568"/>
                  </a:cubicBezTo>
                  <a:cubicBezTo>
                    <a:pt x="13657" y="1219002"/>
                    <a:pt x="18207" y="1208169"/>
                    <a:pt x="27307" y="1199502"/>
                  </a:cubicBezTo>
                  <a:cubicBezTo>
                    <a:pt x="157304" y="1074272"/>
                    <a:pt x="1082882" y="182277"/>
                    <a:pt x="1169546" y="98862"/>
                  </a:cubicBezTo>
                  <a:cubicBezTo>
                    <a:pt x="1179513" y="89221"/>
                    <a:pt x="1190075" y="84400"/>
                    <a:pt x="1200583" y="84400"/>
                  </a:cubicBezTo>
                  <a:close/>
                  <a:moveTo>
                    <a:pt x="1274612" y="1381"/>
                  </a:moveTo>
                  <a:cubicBezTo>
                    <a:pt x="1320327" y="14814"/>
                    <a:pt x="1464190" y="59446"/>
                    <a:pt x="1490190" y="68546"/>
                  </a:cubicBezTo>
                  <a:cubicBezTo>
                    <a:pt x="1499073" y="71579"/>
                    <a:pt x="1508172" y="76562"/>
                    <a:pt x="1514889" y="83062"/>
                  </a:cubicBezTo>
                  <a:cubicBezTo>
                    <a:pt x="1573604" y="139611"/>
                    <a:pt x="2598412" y="1137337"/>
                    <a:pt x="2635895" y="1173736"/>
                  </a:cubicBezTo>
                  <a:cubicBezTo>
                    <a:pt x="2646511" y="1184136"/>
                    <a:pt x="2653228" y="1196052"/>
                    <a:pt x="2650628" y="1211435"/>
                  </a:cubicBezTo>
                  <a:cubicBezTo>
                    <a:pt x="2646945" y="1232018"/>
                    <a:pt x="2633078" y="1242418"/>
                    <a:pt x="2609029" y="1242634"/>
                  </a:cubicBezTo>
                  <a:cubicBezTo>
                    <a:pt x="2584546" y="1242634"/>
                    <a:pt x="2491382" y="1242201"/>
                    <a:pt x="2469282" y="1242634"/>
                  </a:cubicBezTo>
                  <a:cubicBezTo>
                    <a:pt x="2450650" y="1242851"/>
                    <a:pt x="2435700" y="1237001"/>
                    <a:pt x="2422050" y="1223568"/>
                  </a:cubicBezTo>
                  <a:cubicBezTo>
                    <a:pt x="2316319" y="1118921"/>
                    <a:pt x="1302994" y="124011"/>
                    <a:pt x="1244062" y="65729"/>
                  </a:cubicBezTo>
                  <a:cubicBezTo>
                    <a:pt x="1227379" y="49263"/>
                    <a:pt x="1225645" y="28464"/>
                    <a:pt x="1239512" y="12647"/>
                  </a:cubicBezTo>
                  <a:cubicBezTo>
                    <a:pt x="1248829" y="2031"/>
                    <a:pt x="1261178" y="-2519"/>
                    <a:pt x="1274612" y="1381"/>
                  </a:cubicBezTo>
                  <a:close/>
                </a:path>
              </a:pathLst>
            </a:custGeom>
            <a:solidFill>
              <a:schemeClr val="accent3"/>
            </a:solidFill>
            <a:ln w="600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9" name="Graphic 2">
            <a:extLst>
              <a:ext uri="{FF2B5EF4-FFF2-40B4-BE49-F238E27FC236}">
                <a16:creationId xmlns:a16="http://schemas.microsoft.com/office/drawing/2014/main" id="{511C1882-72FD-48EA-828A-0011C93EAB2E}"/>
              </a:ext>
            </a:extLst>
          </p:cNvPr>
          <p:cNvSpPr/>
          <p:nvPr/>
        </p:nvSpPr>
        <p:spPr>
          <a:xfrm rot="18900000">
            <a:off x="1377658" y="4113460"/>
            <a:ext cx="454583" cy="719002"/>
          </a:xfrm>
          <a:custGeom>
            <a:avLst/>
            <a:gdLst>
              <a:gd name="connsiteX0" fmla="*/ 531388 w 1115694"/>
              <a:gd name="connsiteY0" fmla="*/ 0 h 1764663"/>
              <a:gd name="connsiteX1" fmla="*/ 707838 w 1115694"/>
              <a:gd name="connsiteY1" fmla="*/ 62157 h 1764663"/>
              <a:gd name="connsiteX2" fmla="*/ 923431 w 1115694"/>
              <a:gd name="connsiteY2" fmla="*/ 496473 h 1764663"/>
              <a:gd name="connsiteX3" fmla="*/ 795046 w 1115694"/>
              <a:gd name="connsiteY3" fmla="*/ 761854 h 1764663"/>
              <a:gd name="connsiteX4" fmla="*/ 785026 w 1115694"/>
              <a:gd name="connsiteY4" fmla="*/ 797238 h 1764663"/>
              <a:gd name="connsiteX5" fmla="*/ 726157 w 1115694"/>
              <a:gd name="connsiteY5" fmla="*/ 962103 h 1764663"/>
              <a:gd name="connsiteX6" fmla="*/ 884133 w 1115694"/>
              <a:gd name="connsiteY6" fmla="*/ 1412702 h 1764663"/>
              <a:gd name="connsiteX7" fmla="*/ 1036315 w 1115694"/>
              <a:gd name="connsiteY7" fmla="*/ 1359312 h 1764663"/>
              <a:gd name="connsiteX8" fmla="*/ 1049154 w 1115694"/>
              <a:gd name="connsiteY8" fmla="*/ 1392974 h 1764663"/>
              <a:gd name="connsiteX9" fmla="*/ 958971 w 1115694"/>
              <a:gd name="connsiteY9" fmla="*/ 1425697 h 1764663"/>
              <a:gd name="connsiteX10" fmla="*/ 967583 w 1115694"/>
              <a:gd name="connsiteY10" fmla="*/ 1453565 h 1764663"/>
              <a:gd name="connsiteX11" fmla="*/ 1043831 w 1115694"/>
              <a:gd name="connsiteY11" fmla="*/ 1427889 h 1764663"/>
              <a:gd name="connsiteX12" fmla="*/ 1055886 w 1115694"/>
              <a:gd name="connsiteY12" fmla="*/ 1462960 h 1764663"/>
              <a:gd name="connsiteX13" fmla="*/ 980891 w 1115694"/>
              <a:gd name="connsiteY13" fmla="*/ 1490515 h 1764663"/>
              <a:gd name="connsiteX14" fmla="*/ 990128 w 1115694"/>
              <a:gd name="connsiteY14" fmla="*/ 1516349 h 1764663"/>
              <a:gd name="connsiteX15" fmla="*/ 1080937 w 1115694"/>
              <a:gd name="connsiteY15" fmla="*/ 1485662 h 1764663"/>
              <a:gd name="connsiteX16" fmla="*/ 1093775 w 1115694"/>
              <a:gd name="connsiteY16" fmla="*/ 1520576 h 1764663"/>
              <a:gd name="connsiteX17" fmla="*/ 1002967 w 1115694"/>
              <a:gd name="connsiteY17" fmla="*/ 1553768 h 1764663"/>
              <a:gd name="connsiteX18" fmla="*/ 1013144 w 1115694"/>
              <a:gd name="connsiteY18" fmla="*/ 1582733 h 1764663"/>
              <a:gd name="connsiteX19" fmla="*/ 1102700 w 1115694"/>
              <a:gd name="connsiteY19" fmla="*/ 1552359 h 1764663"/>
              <a:gd name="connsiteX20" fmla="*/ 1115695 w 1115694"/>
              <a:gd name="connsiteY20" fmla="*/ 1582890 h 1764663"/>
              <a:gd name="connsiteX21" fmla="*/ 881627 w 1115694"/>
              <a:gd name="connsiteY21" fmla="*/ 1665087 h 1764663"/>
              <a:gd name="connsiteX22" fmla="*/ 802092 w 1115694"/>
              <a:gd name="connsiteY22" fmla="*/ 1438065 h 1764663"/>
              <a:gd name="connsiteX23" fmla="*/ 654136 w 1115694"/>
              <a:gd name="connsiteY23" fmla="*/ 1015648 h 1764663"/>
              <a:gd name="connsiteX24" fmla="*/ 625328 w 1115694"/>
              <a:gd name="connsiteY24" fmla="*/ 986684 h 1764663"/>
              <a:gd name="connsiteX25" fmla="*/ 579454 w 1115694"/>
              <a:gd name="connsiteY25" fmla="*/ 1009386 h 1764663"/>
              <a:gd name="connsiteX26" fmla="*/ 581019 w 1115694"/>
              <a:gd name="connsiteY26" fmla="*/ 1028174 h 1764663"/>
              <a:gd name="connsiteX27" fmla="*/ 750268 w 1115694"/>
              <a:gd name="connsiteY27" fmla="*/ 1695931 h 1764663"/>
              <a:gd name="connsiteX28" fmla="*/ 749485 w 1115694"/>
              <a:gd name="connsiteY28" fmla="*/ 1704855 h 1764663"/>
              <a:gd name="connsiteX29" fmla="*/ 516044 w 1115694"/>
              <a:gd name="connsiteY29" fmla="*/ 1764664 h 1764663"/>
              <a:gd name="connsiteX30" fmla="*/ 529509 w 1115694"/>
              <a:gd name="connsiteY30" fmla="*/ 1727244 h 1764663"/>
              <a:gd name="connsiteX31" fmla="*/ 596676 w 1115694"/>
              <a:gd name="connsiteY31" fmla="*/ 1708456 h 1764663"/>
              <a:gd name="connsiteX32" fmla="*/ 590100 w 1115694"/>
              <a:gd name="connsiteY32" fmla="*/ 1678865 h 1764663"/>
              <a:gd name="connsiteX33" fmla="*/ 496317 w 1115694"/>
              <a:gd name="connsiteY33" fmla="*/ 1701724 h 1764663"/>
              <a:gd name="connsiteX34" fmla="*/ 486766 w 1115694"/>
              <a:gd name="connsiteY34" fmla="*/ 1665713 h 1764663"/>
              <a:gd name="connsiteX35" fmla="*/ 578201 w 1115694"/>
              <a:gd name="connsiteY35" fmla="*/ 1641289 h 1764663"/>
              <a:gd name="connsiteX36" fmla="*/ 574443 w 1115694"/>
              <a:gd name="connsiteY36" fmla="*/ 1614360 h 1764663"/>
              <a:gd name="connsiteX37" fmla="*/ 495377 w 1115694"/>
              <a:gd name="connsiteY37" fmla="*/ 1632678 h 1764663"/>
              <a:gd name="connsiteX38" fmla="*/ 485357 w 1115694"/>
              <a:gd name="connsiteY38" fmla="*/ 1597450 h 1764663"/>
              <a:gd name="connsiteX39" fmla="*/ 541564 w 1115694"/>
              <a:gd name="connsiteY39" fmla="*/ 1582107 h 1764663"/>
              <a:gd name="connsiteX40" fmla="*/ 553620 w 1115694"/>
              <a:gd name="connsiteY40" fmla="*/ 1548288 h 1764663"/>
              <a:gd name="connsiteX41" fmla="*/ 464064 w 1115694"/>
              <a:gd name="connsiteY41" fmla="*/ 1570521 h 1764663"/>
              <a:gd name="connsiteX42" fmla="*/ 453730 w 1115694"/>
              <a:gd name="connsiteY42" fmla="*/ 1535920 h 1764663"/>
              <a:gd name="connsiteX43" fmla="*/ 581959 w 1115694"/>
              <a:gd name="connsiteY43" fmla="*/ 1503510 h 1764663"/>
              <a:gd name="connsiteX44" fmla="*/ 604191 w 1115694"/>
              <a:gd name="connsiteY44" fmla="*/ 1466091 h 1764663"/>
              <a:gd name="connsiteX45" fmla="*/ 499605 w 1115694"/>
              <a:gd name="connsiteY45" fmla="*/ 1054634 h 1764663"/>
              <a:gd name="connsiteX46" fmla="*/ 471892 w 1115694"/>
              <a:gd name="connsiteY46" fmla="*/ 1027547 h 1764663"/>
              <a:gd name="connsiteX47" fmla="*/ 408796 w 1115694"/>
              <a:gd name="connsiteY47" fmla="*/ 1002027 h 1764663"/>
              <a:gd name="connsiteX48" fmla="*/ 374038 w 1115694"/>
              <a:gd name="connsiteY48" fmla="*/ 1016431 h 1764663"/>
              <a:gd name="connsiteX49" fmla="*/ 312194 w 1115694"/>
              <a:gd name="connsiteY49" fmla="*/ 1338802 h 1764663"/>
              <a:gd name="connsiteX50" fmla="*/ 242522 w 1115694"/>
              <a:gd name="connsiteY50" fmla="*/ 1701567 h 1764663"/>
              <a:gd name="connsiteX51" fmla="*/ 102708 w 1115694"/>
              <a:gd name="connsiteY51" fmla="*/ 1675107 h 1764663"/>
              <a:gd name="connsiteX52" fmla="*/ 0 w 1115694"/>
              <a:gd name="connsiteY52" fmla="*/ 1657259 h 1764663"/>
              <a:gd name="connsiteX53" fmla="*/ 0 w 1115694"/>
              <a:gd name="connsiteY53" fmla="*/ 1636749 h 1764663"/>
              <a:gd name="connsiteX54" fmla="*/ 22232 w 1115694"/>
              <a:gd name="connsiteY54" fmla="*/ 1625163 h 1764663"/>
              <a:gd name="connsiteX55" fmla="*/ 100203 w 1115694"/>
              <a:gd name="connsiteY55" fmla="*/ 1639254 h 1764663"/>
              <a:gd name="connsiteX56" fmla="*/ 105996 w 1115694"/>
              <a:gd name="connsiteY56" fmla="*/ 1609349 h 1764663"/>
              <a:gd name="connsiteX57" fmla="*/ 12369 w 1115694"/>
              <a:gd name="connsiteY57" fmla="*/ 1590561 h 1764663"/>
              <a:gd name="connsiteX58" fmla="*/ 18631 w 1115694"/>
              <a:gd name="connsiteY58" fmla="*/ 1553925 h 1764663"/>
              <a:gd name="connsiteX59" fmla="*/ 113354 w 1115694"/>
              <a:gd name="connsiteY59" fmla="*/ 1570677 h 1764663"/>
              <a:gd name="connsiteX60" fmla="*/ 118834 w 1115694"/>
              <a:gd name="connsiteY60" fmla="*/ 1544218 h 1764663"/>
              <a:gd name="connsiteX61" fmla="*/ 40081 w 1115694"/>
              <a:gd name="connsiteY61" fmla="*/ 1526995 h 1764663"/>
              <a:gd name="connsiteX62" fmla="*/ 47753 w 1115694"/>
              <a:gd name="connsiteY62" fmla="*/ 1491298 h 1764663"/>
              <a:gd name="connsiteX63" fmla="*/ 126193 w 1115694"/>
              <a:gd name="connsiteY63" fmla="*/ 1504919 h 1764663"/>
              <a:gd name="connsiteX64" fmla="*/ 131203 w 1115694"/>
              <a:gd name="connsiteY64" fmla="*/ 1477364 h 1764663"/>
              <a:gd name="connsiteX65" fmla="*/ 36793 w 1115694"/>
              <a:gd name="connsiteY65" fmla="*/ 1457010 h 1764663"/>
              <a:gd name="connsiteX66" fmla="*/ 44465 w 1115694"/>
              <a:gd name="connsiteY66" fmla="*/ 1422409 h 1764663"/>
              <a:gd name="connsiteX67" fmla="*/ 201971 w 1115694"/>
              <a:gd name="connsiteY67" fmla="*/ 1452313 h 1764663"/>
              <a:gd name="connsiteX68" fmla="*/ 214496 w 1115694"/>
              <a:gd name="connsiteY68" fmla="*/ 1393601 h 1764663"/>
              <a:gd name="connsiteX69" fmla="*/ 288709 w 1115694"/>
              <a:gd name="connsiteY69" fmla="*/ 1006568 h 1764663"/>
              <a:gd name="connsiteX70" fmla="*/ 273835 w 1115694"/>
              <a:gd name="connsiteY70" fmla="*/ 969305 h 1764663"/>
              <a:gd name="connsiteX71" fmla="*/ 210895 w 1115694"/>
              <a:gd name="connsiteY71" fmla="*/ 825107 h 1764663"/>
              <a:gd name="connsiteX72" fmla="*/ 197118 w 1115694"/>
              <a:gd name="connsiteY72" fmla="*/ 792071 h 1764663"/>
              <a:gd name="connsiteX73" fmla="*/ 40864 w 1115694"/>
              <a:gd name="connsiteY73" fmla="*/ 375604 h 1764663"/>
              <a:gd name="connsiteX74" fmla="*/ 298416 w 1115694"/>
              <a:gd name="connsiteY74" fmla="*/ 38515 h 1764663"/>
              <a:gd name="connsiteX75" fmla="*/ 424139 w 1115694"/>
              <a:gd name="connsiteY75" fmla="*/ 0 h 1764663"/>
              <a:gd name="connsiteX76" fmla="*/ 531388 w 1115694"/>
              <a:gd name="connsiteY76" fmla="*/ 0 h 1764663"/>
              <a:gd name="connsiteX77" fmla="*/ 257239 w 1115694"/>
              <a:gd name="connsiteY77" fmla="*/ 730540 h 1764663"/>
              <a:gd name="connsiteX78" fmla="*/ 424139 w 1115694"/>
              <a:gd name="connsiteY78" fmla="*/ 702985 h 1764663"/>
              <a:gd name="connsiteX79" fmla="*/ 509312 w 1115694"/>
              <a:gd name="connsiteY79" fmla="*/ 721146 h 1764663"/>
              <a:gd name="connsiteX80" fmla="*/ 543287 w 1115694"/>
              <a:gd name="connsiteY80" fmla="*/ 710187 h 1764663"/>
              <a:gd name="connsiteX81" fmla="*/ 709091 w 1115694"/>
              <a:gd name="connsiteY81" fmla="*/ 698601 h 1764663"/>
              <a:gd name="connsiteX82" fmla="*/ 741030 w 1115694"/>
              <a:gd name="connsiteY82" fmla="*/ 693747 h 1764663"/>
              <a:gd name="connsiteX83" fmla="*/ 831996 w 1115694"/>
              <a:gd name="connsiteY83" fmla="*/ 373255 h 1764663"/>
              <a:gd name="connsiteX84" fmla="*/ 407230 w 1115694"/>
              <a:gd name="connsiteY84" fmla="*/ 93314 h 1764663"/>
              <a:gd name="connsiteX85" fmla="*/ 129324 w 1115694"/>
              <a:gd name="connsiteY85" fmla="*/ 366053 h 1764663"/>
              <a:gd name="connsiteX86" fmla="*/ 257239 w 1115694"/>
              <a:gd name="connsiteY86" fmla="*/ 730540 h 1764663"/>
              <a:gd name="connsiteX87" fmla="*/ 650535 w 1115694"/>
              <a:gd name="connsiteY87" fmla="*/ 901981 h 1764663"/>
              <a:gd name="connsiteX88" fmla="*/ 701732 w 1115694"/>
              <a:gd name="connsiteY88" fmla="*/ 834970 h 1764663"/>
              <a:gd name="connsiteX89" fmla="*/ 652883 w 1115694"/>
              <a:gd name="connsiteY89" fmla="*/ 859551 h 1764663"/>
              <a:gd name="connsiteX90" fmla="*/ 650535 w 1115694"/>
              <a:gd name="connsiteY90" fmla="*/ 901981 h 1764663"/>
              <a:gd name="connsiteX91" fmla="*/ 296068 w 1115694"/>
              <a:gd name="connsiteY91" fmla="*/ 857673 h 1764663"/>
              <a:gd name="connsiteX92" fmla="*/ 345386 w 1115694"/>
              <a:gd name="connsiteY92" fmla="*/ 908713 h 1764663"/>
              <a:gd name="connsiteX93" fmla="*/ 296068 w 1115694"/>
              <a:gd name="connsiteY93" fmla="*/ 857673 h 1764663"/>
              <a:gd name="connsiteX94" fmla="*/ 479251 w 1115694"/>
              <a:gd name="connsiteY94" fmla="*/ 947385 h 1764663"/>
              <a:gd name="connsiteX95" fmla="*/ 524186 w 1115694"/>
              <a:gd name="connsiteY95" fmla="*/ 944411 h 1764663"/>
              <a:gd name="connsiteX96" fmla="*/ 502892 w 1115694"/>
              <a:gd name="connsiteY96" fmla="*/ 913254 h 1764663"/>
              <a:gd name="connsiteX97" fmla="*/ 479251 w 1115694"/>
              <a:gd name="connsiteY97" fmla="*/ 947385 h 176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115694" h="1764663">
                <a:moveTo>
                  <a:pt x="531388" y="0"/>
                </a:moveTo>
                <a:cubicBezTo>
                  <a:pt x="593231" y="12212"/>
                  <a:pt x="653979" y="27869"/>
                  <a:pt x="707838" y="62157"/>
                </a:cubicBez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70455" y="681378"/>
                  <a:pt x="14874" y="542817"/>
                  <a:pt x="40864" y="375604"/>
                </a:cubicBezTo>
                <a:cubicBezTo>
                  <a:pt x="65445" y="217315"/>
                  <a:pt x="154375" y="105369"/>
                  <a:pt x="298416" y="38515"/>
                </a:cubicBezTo>
                <a:cubicBezTo>
                  <a:pt x="337871" y="20197"/>
                  <a:pt x="382023" y="12525"/>
                  <a:pt x="424139" y="0"/>
                </a:cubicBezTo>
                <a:cubicBezTo>
                  <a:pt x="459837" y="0"/>
                  <a:pt x="495690" y="0"/>
                  <a:pt x="531388" y="0"/>
                </a:cubicBezTo>
                <a:close/>
                <a:moveTo>
                  <a:pt x="257239" y="730540"/>
                </a:move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793324" y="177703"/>
                  <a:pt x="603095" y="51824"/>
                  <a:pt x="407230" y="93314"/>
                </a:cubicBezTo>
                <a:cubicBezTo>
                  <a:pt x="259118" y="124784"/>
                  <a:pt x="162829" y="218724"/>
                  <a:pt x="129324" y="366053"/>
                </a:cubicBezTo>
                <a:cubicBezTo>
                  <a:pt x="96132" y="511190"/>
                  <a:pt x="143885" y="633469"/>
                  <a:pt x="257239" y="730540"/>
                </a:cubicBezTo>
                <a:close/>
                <a:moveTo>
                  <a:pt x="650535" y="901981"/>
                </a:moveTo>
                <a:cubicBezTo>
                  <a:pt x="689050" y="892900"/>
                  <a:pt x="708778" y="866440"/>
                  <a:pt x="701732" y="834970"/>
                </a:cubicBez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479251" y="947385"/>
                </a:move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ubicBezTo>
                  <a:pt x="495690" y="923900"/>
                  <a:pt x="489115" y="933294"/>
                  <a:pt x="479251" y="947385"/>
                </a:cubicBezTo>
                <a:close/>
              </a:path>
            </a:pathLst>
          </a:custGeom>
          <a:solidFill>
            <a:schemeClr val="accent2"/>
          </a:solidFill>
          <a:ln w="155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81F903D-C447-435C-A96C-107D65183632}"/>
              </a:ext>
            </a:extLst>
          </p:cNvPr>
          <p:cNvSpPr/>
          <p:nvPr/>
        </p:nvSpPr>
        <p:spPr>
          <a:xfrm>
            <a:off x="3459916" y="4156574"/>
            <a:ext cx="674514" cy="592887"/>
          </a:xfrm>
          <a:custGeom>
            <a:avLst/>
            <a:gdLst>
              <a:gd name="connsiteX0" fmla="*/ 1377686 w 2133362"/>
              <a:gd name="connsiteY0" fmla="*/ 1313851 h 1875192"/>
              <a:gd name="connsiteX1" fmla="*/ 1377686 w 2133362"/>
              <a:gd name="connsiteY1" fmla="*/ 1457686 h 1875192"/>
              <a:gd name="connsiteX2" fmla="*/ 1597855 w 2133362"/>
              <a:gd name="connsiteY2" fmla="*/ 1457686 h 1875192"/>
              <a:gd name="connsiteX3" fmla="*/ 1597855 w 2133362"/>
              <a:gd name="connsiteY3" fmla="*/ 1313851 h 1875192"/>
              <a:gd name="connsiteX4" fmla="*/ 1377686 w 2133362"/>
              <a:gd name="connsiteY4" fmla="*/ 1313851 h 1875192"/>
              <a:gd name="connsiteX5" fmla="*/ 266004 w 2133362"/>
              <a:gd name="connsiteY5" fmla="*/ 1313851 h 1875192"/>
              <a:gd name="connsiteX6" fmla="*/ 266004 w 2133362"/>
              <a:gd name="connsiteY6" fmla="*/ 1458020 h 1875192"/>
              <a:gd name="connsiteX7" fmla="*/ 486340 w 2133362"/>
              <a:gd name="connsiteY7" fmla="*/ 1458020 h 1875192"/>
              <a:gd name="connsiteX8" fmla="*/ 486340 w 2133362"/>
              <a:gd name="connsiteY8" fmla="*/ 1313851 h 1875192"/>
              <a:gd name="connsiteX9" fmla="*/ 266004 w 2133362"/>
              <a:gd name="connsiteY9" fmla="*/ 1313851 h 1875192"/>
              <a:gd name="connsiteX10" fmla="*/ 515841 w 2133362"/>
              <a:gd name="connsiteY10" fmla="*/ 1313684 h 1875192"/>
              <a:gd name="connsiteX11" fmla="*/ 515841 w 2133362"/>
              <a:gd name="connsiteY11" fmla="*/ 1458020 h 1875192"/>
              <a:gd name="connsiteX12" fmla="*/ 758177 w 2133362"/>
              <a:gd name="connsiteY12" fmla="*/ 1458020 h 1875192"/>
              <a:gd name="connsiteX13" fmla="*/ 758177 w 2133362"/>
              <a:gd name="connsiteY13" fmla="*/ 1313684 h 1875192"/>
              <a:gd name="connsiteX14" fmla="*/ 515841 w 2133362"/>
              <a:gd name="connsiteY14" fmla="*/ 1313684 h 1875192"/>
              <a:gd name="connsiteX15" fmla="*/ 1627189 w 2133362"/>
              <a:gd name="connsiteY15" fmla="*/ 1313518 h 1875192"/>
              <a:gd name="connsiteX16" fmla="*/ 1627189 w 2133362"/>
              <a:gd name="connsiteY16" fmla="*/ 1457686 h 1875192"/>
              <a:gd name="connsiteX17" fmla="*/ 1869359 w 2133362"/>
              <a:gd name="connsiteY17" fmla="*/ 1457686 h 1875192"/>
              <a:gd name="connsiteX18" fmla="*/ 1869359 w 2133362"/>
              <a:gd name="connsiteY18" fmla="*/ 1313518 h 1875192"/>
              <a:gd name="connsiteX19" fmla="*/ 1627189 w 2133362"/>
              <a:gd name="connsiteY19" fmla="*/ 1313518 h 1875192"/>
              <a:gd name="connsiteX20" fmla="*/ 1627022 w 2133362"/>
              <a:gd name="connsiteY20" fmla="*/ 1140515 h 1875192"/>
              <a:gd name="connsiteX21" fmla="*/ 1627022 w 2133362"/>
              <a:gd name="connsiteY21" fmla="*/ 1284351 h 1875192"/>
              <a:gd name="connsiteX22" fmla="*/ 1869525 w 2133362"/>
              <a:gd name="connsiteY22" fmla="*/ 1284351 h 1875192"/>
              <a:gd name="connsiteX23" fmla="*/ 1869525 w 2133362"/>
              <a:gd name="connsiteY23" fmla="*/ 1140515 h 1875192"/>
              <a:gd name="connsiteX24" fmla="*/ 1627022 w 2133362"/>
              <a:gd name="connsiteY24" fmla="*/ 1140515 h 1875192"/>
              <a:gd name="connsiteX25" fmla="*/ 515674 w 2133362"/>
              <a:gd name="connsiteY25" fmla="*/ 1140515 h 1875192"/>
              <a:gd name="connsiteX26" fmla="*/ 515674 w 2133362"/>
              <a:gd name="connsiteY26" fmla="*/ 1284184 h 1875192"/>
              <a:gd name="connsiteX27" fmla="*/ 758344 w 2133362"/>
              <a:gd name="connsiteY27" fmla="*/ 1284184 h 1875192"/>
              <a:gd name="connsiteX28" fmla="*/ 758344 w 2133362"/>
              <a:gd name="connsiteY28" fmla="*/ 1140515 h 1875192"/>
              <a:gd name="connsiteX29" fmla="*/ 515674 w 2133362"/>
              <a:gd name="connsiteY29" fmla="*/ 1140515 h 1875192"/>
              <a:gd name="connsiteX30" fmla="*/ 1377686 w 2133362"/>
              <a:gd name="connsiteY30" fmla="*/ 1140349 h 1875192"/>
              <a:gd name="connsiteX31" fmla="*/ 1377686 w 2133362"/>
              <a:gd name="connsiteY31" fmla="*/ 1284351 h 1875192"/>
              <a:gd name="connsiteX32" fmla="*/ 1597355 w 2133362"/>
              <a:gd name="connsiteY32" fmla="*/ 1284351 h 1875192"/>
              <a:gd name="connsiteX33" fmla="*/ 1597355 w 2133362"/>
              <a:gd name="connsiteY33" fmla="*/ 1140349 h 1875192"/>
              <a:gd name="connsiteX34" fmla="*/ 1377686 w 2133362"/>
              <a:gd name="connsiteY34" fmla="*/ 1140349 h 1875192"/>
              <a:gd name="connsiteX35" fmla="*/ 266337 w 2133362"/>
              <a:gd name="connsiteY35" fmla="*/ 1140349 h 1875192"/>
              <a:gd name="connsiteX36" fmla="*/ 266337 w 2133362"/>
              <a:gd name="connsiteY36" fmla="*/ 1284184 h 1875192"/>
              <a:gd name="connsiteX37" fmla="*/ 486340 w 2133362"/>
              <a:gd name="connsiteY37" fmla="*/ 1284184 h 1875192"/>
              <a:gd name="connsiteX38" fmla="*/ 486340 w 2133362"/>
              <a:gd name="connsiteY38" fmla="*/ 1140349 h 1875192"/>
              <a:gd name="connsiteX39" fmla="*/ 266337 w 2133362"/>
              <a:gd name="connsiteY39" fmla="*/ 1140349 h 1875192"/>
              <a:gd name="connsiteX40" fmla="*/ 1072682 w 2133362"/>
              <a:gd name="connsiteY40" fmla="*/ 1039014 h 1875192"/>
              <a:gd name="connsiteX41" fmla="*/ 1993527 w 2133362"/>
              <a:gd name="connsiteY41" fmla="*/ 1039014 h 1875192"/>
              <a:gd name="connsiteX42" fmla="*/ 2010528 w 2133362"/>
              <a:gd name="connsiteY42" fmla="*/ 1056014 h 1875192"/>
              <a:gd name="connsiteX43" fmla="*/ 2010027 w 2133362"/>
              <a:gd name="connsiteY43" fmla="*/ 1875025 h 1875192"/>
              <a:gd name="connsiteX44" fmla="*/ 1260017 w 2133362"/>
              <a:gd name="connsiteY44" fmla="*/ 1875025 h 1875192"/>
              <a:gd name="connsiteX45" fmla="*/ 1260351 w 2133362"/>
              <a:gd name="connsiteY45" fmla="*/ 1869192 h 1875192"/>
              <a:gd name="connsiteX46" fmla="*/ 1260351 w 2133362"/>
              <a:gd name="connsiteY46" fmla="*/ 1288684 h 1875192"/>
              <a:gd name="connsiteX47" fmla="*/ 1260017 w 2133362"/>
              <a:gd name="connsiteY47" fmla="*/ 1280850 h 1875192"/>
              <a:gd name="connsiteX48" fmla="*/ 900179 w 2133362"/>
              <a:gd name="connsiteY48" fmla="*/ 1280850 h 1875192"/>
              <a:gd name="connsiteX49" fmla="*/ 900179 w 2133362"/>
              <a:gd name="connsiteY49" fmla="*/ 1290351 h 1875192"/>
              <a:gd name="connsiteX50" fmla="*/ 900179 w 2133362"/>
              <a:gd name="connsiteY50" fmla="*/ 1415352 h 1875192"/>
              <a:gd name="connsiteX51" fmla="*/ 900012 w 2133362"/>
              <a:gd name="connsiteY51" fmla="*/ 1875192 h 1875192"/>
              <a:gd name="connsiteX52" fmla="*/ 116669 w 2133362"/>
              <a:gd name="connsiteY52" fmla="*/ 1875192 h 1875192"/>
              <a:gd name="connsiteX53" fmla="*/ 116335 w 2133362"/>
              <a:gd name="connsiteY53" fmla="*/ 1866858 h 1875192"/>
              <a:gd name="connsiteX54" fmla="*/ 116335 w 2133362"/>
              <a:gd name="connsiteY54" fmla="*/ 1048514 h 1875192"/>
              <a:gd name="connsiteX55" fmla="*/ 116835 w 2133362"/>
              <a:gd name="connsiteY55" fmla="*/ 1039181 h 1875192"/>
              <a:gd name="connsiteX56" fmla="*/ 129335 w 2133362"/>
              <a:gd name="connsiteY56" fmla="*/ 1039181 h 1875192"/>
              <a:gd name="connsiteX57" fmla="*/ 1072682 w 2133362"/>
              <a:gd name="connsiteY57" fmla="*/ 1039014 h 1875192"/>
              <a:gd name="connsiteX58" fmla="*/ 743010 w 2133362"/>
              <a:gd name="connsiteY58" fmla="*/ 568507 h 1875192"/>
              <a:gd name="connsiteX59" fmla="*/ 743010 w 2133362"/>
              <a:gd name="connsiteY59" fmla="*/ 788177 h 1875192"/>
              <a:gd name="connsiteX60" fmla="*/ 1044348 w 2133362"/>
              <a:gd name="connsiteY60" fmla="*/ 788177 h 1875192"/>
              <a:gd name="connsiteX61" fmla="*/ 1044348 w 2133362"/>
              <a:gd name="connsiteY61" fmla="*/ 568507 h 1875192"/>
              <a:gd name="connsiteX62" fmla="*/ 743010 w 2133362"/>
              <a:gd name="connsiteY62" fmla="*/ 568507 h 1875192"/>
              <a:gd name="connsiteX63" fmla="*/ 1085515 w 2133362"/>
              <a:gd name="connsiteY63" fmla="*/ 568007 h 1875192"/>
              <a:gd name="connsiteX64" fmla="*/ 1085515 w 2133362"/>
              <a:gd name="connsiteY64" fmla="*/ 787843 h 1875192"/>
              <a:gd name="connsiteX65" fmla="*/ 1386685 w 2133362"/>
              <a:gd name="connsiteY65" fmla="*/ 787843 h 1875192"/>
              <a:gd name="connsiteX66" fmla="*/ 1386685 w 2133362"/>
              <a:gd name="connsiteY66" fmla="*/ 568007 h 1875192"/>
              <a:gd name="connsiteX67" fmla="*/ 1085515 w 2133362"/>
              <a:gd name="connsiteY67" fmla="*/ 568007 h 1875192"/>
              <a:gd name="connsiteX68" fmla="*/ 1486354 w 2133362"/>
              <a:gd name="connsiteY68" fmla="*/ 406505 h 1875192"/>
              <a:gd name="connsiteX69" fmla="*/ 1486354 w 2133362"/>
              <a:gd name="connsiteY69" fmla="*/ 837344 h 1875192"/>
              <a:gd name="connsiteX70" fmla="*/ 631009 w 2133362"/>
              <a:gd name="connsiteY70" fmla="*/ 837344 h 1875192"/>
              <a:gd name="connsiteX71" fmla="*/ 631009 w 2133362"/>
              <a:gd name="connsiteY71" fmla="*/ 410505 h 1875192"/>
              <a:gd name="connsiteX72" fmla="*/ 611175 w 2133362"/>
              <a:gd name="connsiteY72" fmla="*/ 439839 h 1875192"/>
              <a:gd name="connsiteX73" fmla="*/ 611508 w 2133362"/>
              <a:gd name="connsiteY73" fmla="*/ 854845 h 1875192"/>
              <a:gd name="connsiteX74" fmla="*/ 611508 w 2133362"/>
              <a:gd name="connsiteY74" fmla="*/ 864345 h 1875192"/>
              <a:gd name="connsiteX75" fmla="*/ 1507854 w 2133362"/>
              <a:gd name="connsiteY75" fmla="*/ 864345 h 1875192"/>
              <a:gd name="connsiteX76" fmla="*/ 1508354 w 2133362"/>
              <a:gd name="connsiteY76" fmla="*/ 861344 h 1875192"/>
              <a:gd name="connsiteX77" fmla="*/ 1508354 w 2133362"/>
              <a:gd name="connsiteY77" fmla="*/ 428839 h 1875192"/>
              <a:gd name="connsiteX78" fmla="*/ 1506021 w 2133362"/>
              <a:gd name="connsiteY78" fmla="*/ 422172 h 1875192"/>
              <a:gd name="connsiteX79" fmla="*/ 1486354 w 2133362"/>
              <a:gd name="connsiteY79" fmla="*/ 406505 h 1875192"/>
              <a:gd name="connsiteX80" fmla="*/ 1085182 w 2133362"/>
              <a:gd name="connsiteY80" fmla="*/ 402338 h 1875192"/>
              <a:gd name="connsiteX81" fmla="*/ 1085182 w 2133362"/>
              <a:gd name="connsiteY81" fmla="*/ 546007 h 1875192"/>
              <a:gd name="connsiteX82" fmla="*/ 1386186 w 2133362"/>
              <a:gd name="connsiteY82" fmla="*/ 546007 h 1875192"/>
              <a:gd name="connsiteX83" fmla="*/ 1386186 w 2133362"/>
              <a:gd name="connsiteY83" fmla="*/ 402338 h 1875192"/>
              <a:gd name="connsiteX84" fmla="*/ 1085182 w 2133362"/>
              <a:gd name="connsiteY84" fmla="*/ 402338 h 1875192"/>
              <a:gd name="connsiteX85" fmla="*/ 743010 w 2133362"/>
              <a:gd name="connsiteY85" fmla="*/ 402005 h 1875192"/>
              <a:gd name="connsiteX86" fmla="*/ 743010 w 2133362"/>
              <a:gd name="connsiteY86" fmla="*/ 546174 h 1875192"/>
              <a:gd name="connsiteX87" fmla="*/ 1044181 w 2133362"/>
              <a:gd name="connsiteY87" fmla="*/ 546174 h 1875192"/>
              <a:gd name="connsiteX88" fmla="*/ 1044181 w 2133362"/>
              <a:gd name="connsiteY88" fmla="*/ 402005 h 1875192"/>
              <a:gd name="connsiteX89" fmla="*/ 743010 w 2133362"/>
              <a:gd name="connsiteY89" fmla="*/ 402005 h 1875192"/>
              <a:gd name="connsiteX90" fmla="*/ 1060515 w 2133362"/>
              <a:gd name="connsiteY90" fmla="*/ 24835 h 1875192"/>
              <a:gd name="connsiteX91" fmla="*/ 1099849 w 2133362"/>
              <a:gd name="connsiteY91" fmla="*/ 54669 h 1875192"/>
              <a:gd name="connsiteX92" fmla="*/ 1522521 w 2133362"/>
              <a:gd name="connsiteY92" fmla="*/ 375006 h 1875192"/>
              <a:gd name="connsiteX93" fmla="*/ 1535688 w 2133362"/>
              <a:gd name="connsiteY93" fmla="*/ 410007 h 1875192"/>
              <a:gd name="connsiteX94" fmla="*/ 1497187 w 2133362"/>
              <a:gd name="connsiteY94" fmla="*/ 380840 h 1875192"/>
              <a:gd name="connsiteX95" fmla="*/ 1070682 w 2133362"/>
              <a:gd name="connsiteY95" fmla="*/ 55836 h 1875192"/>
              <a:gd name="connsiteX96" fmla="*/ 1055848 w 2133362"/>
              <a:gd name="connsiteY96" fmla="*/ 55669 h 1875192"/>
              <a:gd name="connsiteX97" fmla="*/ 598176 w 2133362"/>
              <a:gd name="connsiteY97" fmla="*/ 404340 h 1875192"/>
              <a:gd name="connsiteX98" fmla="*/ 590842 w 2133362"/>
              <a:gd name="connsiteY98" fmla="*/ 409840 h 1875192"/>
              <a:gd name="connsiteX99" fmla="*/ 602676 w 2133362"/>
              <a:gd name="connsiteY99" fmla="*/ 376173 h 1875192"/>
              <a:gd name="connsiteX100" fmla="*/ 1056348 w 2133362"/>
              <a:gd name="connsiteY100" fmla="*/ 27835 h 1875192"/>
              <a:gd name="connsiteX101" fmla="*/ 1060515 w 2133362"/>
              <a:gd name="connsiteY101" fmla="*/ 24835 h 1875192"/>
              <a:gd name="connsiteX102" fmla="*/ 1060514 w 2133362"/>
              <a:gd name="connsiteY102" fmla="*/ 3500 h 1875192"/>
              <a:gd name="connsiteX103" fmla="*/ 1054681 w 2133362"/>
              <a:gd name="connsiteY103" fmla="*/ 7667 h 1875192"/>
              <a:gd name="connsiteX104" fmla="*/ 813678 w 2133362"/>
              <a:gd name="connsiteY104" fmla="*/ 191502 h 1875192"/>
              <a:gd name="connsiteX105" fmla="*/ 581841 w 2133362"/>
              <a:gd name="connsiteY105" fmla="*/ 368171 h 1875192"/>
              <a:gd name="connsiteX106" fmla="*/ 572175 w 2133362"/>
              <a:gd name="connsiteY106" fmla="*/ 385338 h 1875192"/>
              <a:gd name="connsiteX107" fmla="*/ 572508 w 2133362"/>
              <a:gd name="connsiteY107" fmla="*/ 436172 h 1875192"/>
              <a:gd name="connsiteX108" fmla="*/ 573675 w 2133362"/>
              <a:gd name="connsiteY108" fmla="*/ 446172 h 1875192"/>
              <a:gd name="connsiteX109" fmla="*/ 1063515 w 2133362"/>
              <a:gd name="connsiteY109" fmla="*/ 83001 h 1875192"/>
              <a:gd name="connsiteX110" fmla="*/ 1552188 w 2133362"/>
              <a:gd name="connsiteY110" fmla="*/ 450672 h 1875192"/>
              <a:gd name="connsiteX111" fmla="*/ 1552355 w 2133362"/>
              <a:gd name="connsiteY111" fmla="*/ 389005 h 1875192"/>
              <a:gd name="connsiteX112" fmla="*/ 1539521 w 2133362"/>
              <a:gd name="connsiteY112" fmla="*/ 362338 h 1875192"/>
              <a:gd name="connsiteX113" fmla="*/ 1135682 w 2133362"/>
              <a:gd name="connsiteY113" fmla="*/ 59834 h 1875192"/>
              <a:gd name="connsiteX114" fmla="*/ 1060514 w 2133362"/>
              <a:gd name="connsiteY114" fmla="*/ 3500 h 1875192"/>
              <a:gd name="connsiteX115" fmla="*/ 1060014 w 2133362"/>
              <a:gd name="connsiteY115" fmla="*/ 0 h 1875192"/>
              <a:gd name="connsiteX116" fmla="*/ 1061681 w 2133362"/>
              <a:gd name="connsiteY116" fmla="*/ 0 h 1875192"/>
              <a:gd name="connsiteX117" fmla="*/ 1067181 w 2133362"/>
              <a:gd name="connsiteY117" fmla="*/ 5000 h 1875192"/>
              <a:gd name="connsiteX118" fmla="*/ 1501354 w 2133362"/>
              <a:gd name="connsiteY118" fmla="*/ 331004 h 1875192"/>
              <a:gd name="connsiteX119" fmla="*/ 1527521 w 2133362"/>
              <a:gd name="connsiteY119" fmla="*/ 339671 h 1875192"/>
              <a:gd name="connsiteX120" fmla="*/ 1836691 w 2133362"/>
              <a:gd name="connsiteY120" fmla="*/ 339004 h 1875192"/>
              <a:gd name="connsiteX121" fmla="*/ 1858525 w 2133362"/>
              <a:gd name="connsiteY121" fmla="*/ 353505 h 1875192"/>
              <a:gd name="connsiteX122" fmla="*/ 2125695 w 2133362"/>
              <a:gd name="connsiteY122" fmla="*/ 977013 h 1875192"/>
              <a:gd name="connsiteX123" fmla="*/ 2133362 w 2133362"/>
              <a:gd name="connsiteY123" fmla="*/ 993346 h 1875192"/>
              <a:gd name="connsiteX124" fmla="*/ 2133362 w 2133362"/>
              <a:gd name="connsiteY124" fmla="*/ 995013 h 1875192"/>
              <a:gd name="connsiteX125" fmla="*/ 2123529 w 2133362"/>
              <a:gd name="connsiteY125" fmla="*/ 995846 h 1875192"/>
              <a:gd name="connsiteX126" fmla="*/ 9833 w 2133362"/>
              <a:gd name="connsiteY126" fmla="*/ 995846 h 1875192"/>
              <a:gd name="connsiteX127" fmla="*/ 0 w 2133362"/>
              <a:gd name="connsiteY127" fmla="*/ 995013 h 1875192"/>
              <a:gd name="connsiteX128" fmla="*/ 0 w 2133362"/>
              <a:gd name="connsiteY128" fmla="*/ 993346 h 1875192"/>
              <a:gd name="connsiteX129" fmla="*/ 2833 w 2133362"/>
              <a:gd name="connsiteY129" fmla="*/ 988513 h 1875192"/>
              <a:gd name="connsiteX130" fmla="*/ 275337 w 2133362"/>
              <a:gd name="connsiteY130" fmla="*/ 352171 h 1875192"/>
              <a:gd name="connsiteX131" fmla="*/ 295337 w 2133362"/>
              <a:gd name="connsiteY131" fmla="*/ 339171 h 1875192"/>
              <a:gd name="connsiteX132" fmla="*/ 598508 w 2133362"/>
              <a:gd name="connsiteY132" fmla="*/ 340004 h 1875192"/>
              <a:gd name="connsiteX133" fmla="*/ 627675 w 2133362"/>
              <a:gd name="connsiteY133" fmla="*/ 330171 h 1875192"/>
              <a:gd name="connsiteX134" fmla="*/ 854678 w 2133362"/>
              <a:gd name="connsiteY134" fmla="*/ 156835 h 1875192"/>
              <a:gd name="connsiteX135" fmla="*/ 1060014 w 2133362"/>
              <a:gd name="connsiteY135" fmla="*/ 0 h 18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33362" h="1875192">
                <a:moveTo>
                  <a:pt x="1377686" y="1313851"/>
                </a:moveTo>
                <a:cubicBezTo>
                  <a:pt x="1377686" y="1362185"/>
                  <a:pt x="1377686" y="1409852"/>
                  <a:pt x="1377686" y="1457686"/>
                </a:cubicBezTo>
                <a:cubicBezTo>
                  <a:pt x="1451353" y="1457686"/>
                  <a:pt x="1524354" y="1457686"/>
                  <a:pt x="1597855" y="1457686"/>
                </a:cubicBezTo>
                <a:cubicBezTo>
                  <a:pt x="1597855" y="1409686"/>
                  <a:pt x="1597855" y="1362185"/>
                  <a:pt x="1597855" y="1313851"/>
                </a:cubicBezTo>
                <a:cubicBezTo>
                  <a:pt x="1524188" y="1313851"/>
                  <a:pt x="1451020" y="1313851"/>
                  <a:pt x="1377686" y="1313851"/>
                </a:cubicBezTo>
                <a:close/>
                <a:moveTo>
                  <a:pt x="266004" y="1313851"/>
                </a:moveTo>
                <a:cubicBezTo>
                  <a:pt x="266004" y="1361852"/>
                  <a:pt x="266004" y="1409352"/>
                  <a:pt x="266004" y="1458020"/>
                </a:cubicBezTo>
                <a:cubicBezTo>
                  <a:pt x="339672" y="1458020"/>
                  <a:pt x="412839" y="1458020"/>
                  <a:pt x="486340" y="1458020"/>
                </a:cubicBezTo>
                <a:cubicBezTo>
                  <a:pt x="486340" y="1409852"/>
                  <a:pt x="486340" y="1362018"/>
                  <a:pt x="486340" y="1313851"/>
                </a:cubicBezTo>
                <a:cubicBezTo>
                  <a:pt x="412839" y="1313851"/>
                  <a:pt x="339672" y="1313851"/>
                  <a:pt x="266004" y="1313851"/>
                </a:cubicBezTo>
                <a:close/>
                <a:moveTo>
                  <a:pt x="515841" y="1313684"/>
                </a:moveTo>
                <a:cubicBezTo>
                  <a:pt x="515841" y="1361852"/>
                  <a:pt x="515841" y="1409686"/>
                  <a:pt x="515841" y="1458020"/>
                </a:cubicBezTo>
                <a:cubicBezTo>
                  <a:pt x="596842" y="1458020"/>
                  <a:pt x="677176" y="1458020"/>
                  <a:pt x="758177" y="1458020"/>
                </a:cubicBezTo>
                <a:cubicBezTo>
                  <a:pt x="758177" y="1409519"/>
                  <a:pt x="758177" y="1361685"/>
                  <a:pt x="758177" y="1313684"/>
                </a:cubicBezTo>
                <a:cubicBezTo>
                  <a:pt x="677176" y="1313684"/>
                  <a:pt x="596842" y="1313684"/>
                  <a:pt x="515841" y="1313684"/>
                </a:cubicBezTo>
                <a:close/>
                <a:moveTo>
                  <a:pt x="1627189" y="1313518"/>
                </a:moveTo>
                <a:cubicBezTo>
                  <a:pt x="1627189" y="1362185"/>
                  <a:pt x="1627189" y="1410019"/>
                  <a:pt x="1627189" y="1457686"/>
                </a:cubicBezTo>
                <a:cubicBezTo>
                  <a:pt x="1708357" y="1457686"/>
                  <a:pt x="1789025" y="1457686"/>
                  <a:pt x="1869359" y="1457686"/>
                </a:cubicBezTo>
                <a:cubicBezTo>
                  <a:pt x="1869359" y="1409186"/>
                  <a:pt x="1869359" y="1361352"/>
                  <a:pt x="1869359" y="1313518"/>
                </a:cubicBezTo>
                <a:cubicBezTo>
                  <a:pt x="1788358" y="1313518"/>
                  <a:pt x="1708190" y="1313518"/>
                  <a:pt x="1627189" y="1313518"/>
                </a:cubicBezTo>
                <a:close/>
                <a:moveTo>
                  <a:pt x="1627022" y="1140515"/>
                </a:moveTo>
                <a:cubicBezTo>
                  <a:pt x="1627022" y="1188683"/>
                  <a:pt x="1627022" y="1236350"/>
                  <a:pt x="1627022" y="1284351"/>
                </a:cubicBezTo>
                <a:cubicBezTo>
                  <a:pt x="1707857" y="1284351"/>
                  <a:pt x="1788191" y="1284351"/>
                  <a:pt x="1869525" y="1284351"/>
                </a:cubicBezTo>
                <a:cubicBezTo>
                  <a:pt x="1869525" y="1236017"/>
                  <a:pt x="1869525" y="1188183"/>
                  <a:pt x="1869525" y="1140515"/>
                </a:cubicBezTo>
                <a:cubicBezTo>
                  <a:pt x="1788358" y="1140515"/>
                  <a:pt x="1707690" y="1140515"/>
                  <a:pt x="1627022" y="1140515"/>
                </a:cubicBezTo>
                <a:close/>
                <a:moveTo>
                  <a:pt x="515674" y="1140515"/>
                </a:moveTo>
                <a:cubicBezTo>
                  <a:pt x="515674" y="1188683"/>
                  <a:pt x="515674" y="1236350"/>
                  <a:pt x="515674" y="1284184"/>
                </a:cubicBezTo>
                <a:cubicBezTo>
                  <a:pt x="596842" y="1284184"/>
                  <a:pt x="677509" y="1284184"/>
                  <a:pt x="758344" y="1284184"/>
                </a:cubicBezTo>
                <a:cubicBezTo>
                  <a:pt x="758344" y="1236017"/>
                  <a:pt x="758344" y="1188349"/>
                  <a:pt x="758344" y="1140515"/>
                </a:cubicBezTo>
                <a:cubicBezTo>
                  <a:pt x="677176" y="1140515"/>
                  <a:pt x="596342" y="1140515"/>
                  <a:pt x="515674" y="1140515"/>
                </a:cubicBezTo>
                <a:close/>
                <a:moveTo>
                  <a:pt x="1377686" y="1140349"/>
                </a:moveTo>
                <a:cubicBezTo>
                  <a:pt x="1377686" y="1188516"/>
                  <a:pt x="1377686" y="1236183"/>
                  <a:pt x="1377686" y="1284351"/>
                </a:cubicBezTo>
                <a:cubicBezTo>
                  <a:pt x="1451353" y="1284351"/>
                  <a:pt x="1524354" y="1284351"/>
                  <a:pt x="1597355" y="1284351"/>
                </a:cubicBezTo>
                <a:cubicBezTo>
                  <a:pt x="1597355" y="1236017"/>
                  <a:pt x="1597355" y="1188183"/>
                  <a:pt x="1597355" y="1140349"/>
                </a:cubicBezTo>
                <a:cubicBezTo>
                  <a:pt x="1523854" y="1140349"/>
                  <a:pt x="1451020" y="1140349"/>
                  <a:pt x="1377686" y="1140349"/>
                </a:cubicBezTo>
                <a:close/>
                <a:moveTo>
                  <a:pt x="266337" y="1140349"/>
                </a:moveTo>
                <a:cubicBezTo>
                  <a:pt x="266337" y="1188683"/>
                  <a:pt x="266337" y="1236350"/>
                  <a:pt x="266337" y="1284184"/>
                </a:cubicBezTo>
                <a:cubicBezTo>
                  <a:pt x="340005" y="1284184"/>
                  <a:pt x="413006" y="1284184"/>
                  <a:pt x="486340" y="1284184"/>
                </a:cubicBezTo>
                <a:cubicBezTo>
                  <a:pt x="486340" y="1236017"/>
                  <a:pt x="486340" y="1188349"/>
                  <a:pt x="486340" y="1140349"/>
                </a:cubicBezTo>
                <a:cubicBezTo>
                  <a:pt x="412839" y="1140349"/>
                  <a:pt x="340005" y="1140349"/>
                  <a:pt x="266337" y="1140349"/>
                </a:cubicBezTo>
                <a:close/>
                <a:moveTo>
                  <a:pt x="1072682" y="1039014"/>
                </a:moveTo>
                <a:cubicBezTo>
                  <a:pt x="1379686" y="1039014"/>
                  <a:pt x="1686523" y="1039014"/>
                  <a:pt x="1993527" y="1039014"/>
                </a:cubicBezTo>
                <a:cubicBezTo>
                  <a:pt x="2010528" y="1039014"/>
                  <a:pt x="2010528" y="1039014"/>
                  <a:pt x="2010528" y="1056014"/>
                </a:cubicBezTo>
                <a:cubicBezTo>
                  <a:pt x="2010194" y="1329018"/>
                  <a:pt x="2010027" y="1602022"/>
                  <a:pt x="2010027" y="1875025"/>
                </a:cubicBezTo>
                <a:cubicBezTo>
                  <a:pt x="1760024" y="1875025"/>
                  <a:pt x="1510021" y="1875025"/>
                  <a:pt x="1260017" y="1875025"/>
                </a:cubicBezTo>
                <a:cubicBezTo>
                  <a:pt x="1260184" y="1873025"/>
                  <a:pt x="1260351" y="1871192"/>
                  <a:pt x="1260351" y="1869192"/>
                </a:cubicBezTo>
                <a:cubicBezTo>
                  <a:pt x="1260351" y="1675689"/>
                  <a:pt x="1260351" y="1482187"/>
                  <a:pt x="1260351" y="1288684"/>
                </a:cubicBezTo>
                <a:cubicBezTo>
                  <a:pt x="1260351" y="1286184"/>
                  <a:pt x="1260017" y="1283851"/>
                  <a:pt x="1260017" y="1280850"/>
                </a:cubicBezTo>
                <a:cubicBezTo>
                  <a:pt x="1140016" y="1280850"/>
                  <a:pt x="1020514" y="1280850"/>
                  <a:pt x="900179" y="1280850"/>
                </a:cubicBezTo>
                <a:cubicBezTo>
                  <a:pt x="900179" y="1284351"/>
                  <a:pt x="900179" y="1287351"/>
                  <a:pt x="900179" y="1290351"/>
                </a:cubicBezTo>
                <a:cubicBezTo>
                  <a:pt x="900179" y="1332018"/>
                  <a:pt x="900179" y="1373685"/>
                  <a:pt x="900179" y="1415352"/>
                </a:cubicBezTo>
                <a:cubicBezTo>
                  <a:pt x="900179" y="1568688"/>
                  <a:pt x="900179" y="1721856"/>
                  <a:pt x="900012" y="1875192"/>
                </a:cubicBezTo>
                <a:cubicBezTo>
                  <a:pt x="638842" y="1875192"/>
                  <a:pt x="377839" y="1875192"/>
                  <a:pt x="116669" y="1875192"/>
                </a:cubicBezTo>
                <a:cubicBezTo>
                  <a:pt x="116502" y="1872359"/>
                  <a:pt x="116335" y="1869692"/>
                  <a:pt x="116335" y="1866858"/>
                </a:cubicBezTo>
                <a:cubicBezTo>
                  <a:pt x="116335" y="1594022"/>
                  <a:pt x="116335" y="1321351"/>
                  <a:pt x="116335" y="1048514"/>
                </a:cubicBezTo>
                <a:cubicBezTo>
                  <a:pt x="116335" y="1045681"/>
                  <a:pt x="116669" y="1042681"/>
                  <a:pt x="116835" y="1039181"/>
                </a:cubicBezTo>
                <a:cubicBezTo>
                  <a:pt x="121502" y="1039181"/>
                  <a:pt x="125335" y="1039181"/>
                  <a:pt x="129335" y="1039181"/>
                </a:cubicBezTo>
                <a:cubicBezTo>
                  <a:pt x="443840" y="1039181"/>
                  <a:pt x="758177" y="1039014"/>
                  <a:pt x="1072682" y="1039014"/>
                </a:cubicBezTo>
                <a:close/>
                <a:moveTo>
                  <a:pt x="743010" y="568507"/>
                </a:moveTo>
                <a:cubicBezTo>
                  <a:pt x="743010" y="642175"/>
                  <a:pt x="743010" y="715009"/>
                  <a:pt x="743010" y="788177"/>
                </a:cubicBezTo>
                <a:cubicBezTo>
                  <a:pt x="843512" y="788177"/>
                  <a:pt x="943513" y="788177"/>
                  <a:pt x="1044348" y="788177"/>
                </a:cubicBezTo>
                <a:cubicBezTo>
                  <a:pt x="1044348" y="714509"/>
                  <a:pt x="1044348" y="641508"/>
                  <a:pt x="1044348" y="568507"/>
                </a:cubicBezTo>
                <a:cubicBezTo>
                  <a:pt x="943513" y="568507"/>
                  <a:pt x="843178" y="568507"/>
                  <a:pt x="743010" y="568507"/>
                </a:cubicBezTo>
                <a:close/>
                <a:moveTo>
                  <a:pt x="1085515" y="568007"/>
                </a:moveTo>
                <a:cubicBezTo>
                  <a:pt x="1085515" y="641842"/>
                  <a:pt x="1085515" y="714842"/>
                  <a:pt x="1085515" y="787843"/>
                </a:cubicBezTo>
                <a:cubicBezTo>
                  <a:pt x="1186350" y="787843"/>
                  <a:pt x="1286351" y="787843"/>
                  <a:pt x="1386685" y="787843"/>
                </a:cubicBezTo>
                <a:cubicBezTo>
                  <a:pt x="1386685" y="714343"/>
                  <a:pt x="1386685" y="641342"/>
                  <a:pt x="1386685" y="568007"/>
                </a:cubicBezTo>
                <a:cubicBezTo>
                  <a:pt x="1285518" y="568007"/>
                  <a:pt x="1185516" y="568007"/>
                  <a:pt x="1085515" y="568007"/>
                </a:cubicBezTo>
                <a:close/>
                <a:moveTo>
                  <a:pt x="1486354" y="406505"/>
                </a:moveTo>
                <a:cubicBezTo>
                  <a:pt x="1486354" y="551840"/>
                  <a:pt x="1486354" y="694509"/>
                  <a:pt x="1486354" y="837344"/>
                </a:cubicBezTo>
                <a:cubicBezTo>
                  <a:pt x="1201183" y="837344"/>
                  <a:pt x="916679" y="837344"/>
                  <a:pt x="631009" y="837344"/>
                </a:cubicBezTo>
                <a:cubicBezTo>
                  <a:pt x="631009" y="694842"/>
                  <a:pt x="631009" y="552840"/>
                  <a:pt x="631009" y="410505"/>
                </a:cubicBezTo>
                <a:cubicBezTo>
                  <a:pt x="616175" y="415505"/>
                  <a:pt x="611175" y="424839"/>
                  <a:pt x="611175" y="439839"/>
                </a:cubicBezTo>
                <a:cubicBezTo>
                  <a:pt x="611675" y="578174"/>
                  <a:pt x="611508" y="716509"/>
                  <a:pt x="611508" y="854845"/>
                </a:cubicBezTo>
                <a:cubicBezTo>
                  <a:pt x="611508" y="858011"/>
                  <a:pt x="611508" y="861344"/>
                  <a:pt x="611508" y="864345"/>
                </a:cubicBezTo>
                <a:cubicBezTo>
                  <a:pt x="911179" y="864345"/>
                  <a:pt x="1209517" y="864345"/>
                  <a:pt x="1507854" y="864345"/>
                </a:cubicBezTo>
                <a:cubicBezTo>
                  <a:pt x="1508021" y="862844"/>
                  <a:pt x="1508354" y="862011"/>
                  <a:pt x="1508354" y="861344"/>
                </a:cubicBezTo>
                <a:cubicBezTo>
                  <a:pt x="1508354" y="717176"/>
                  <a:pt x="1508354" y="573007"/>
                  <a:pt x="1508354" y="428839"/>
                </a:cubicBezTo>
                <a:cubicBezTo>
                  <a:pt x="1508354" y="426672"/>
                  <a:pt x="1507520" y="423506"/>
                  <a:pt x="1506021" y="422172"/>
                </a:cubicBezTo>
                <a:cubicBezTo>
                  <a:pt x="1500520" y="417172"/>
                  <a:pt x="1494354" y="412672"/>
                  <a:pt x="1486354" y="406505"/>
                </a:cubicBezTo>
                <a:close/>
                <a:moveTo>
                  <a:pt x="1085182" y="402338"/>
                </a:moveTo>
                <a:cubicBezTo>
                  <a:pt x="1085182" y="450506"/>
                  <a:pt x="1085182" y="498006"/>
                  <a:pt x="1085182" y="546007"/>
                </a:cubicBezTo>
                <a:cubicBezTo>
                  <a:pt x="1186183" y="546007"/>
                  <a:pt x="1286184" y="546007"/>
                  <a:pt x="1386186" y="546007"/>
                </a:cubicBezTo>
                <a:cubicBezTo>
                  <a:pt x="1386186" y="497673"/>
                  <a:pt x="1386186" y="449839"/>
                  <a:pt x="1386186" y="402338"/>
                </a:cubicBezTo>
                <a:cubicBezTo>
                  <a:pt x="1285518" y="402338"/>
                  <a:pt x="1185350" y="402338"/>
                  <a:pt x="1085182" y="402338"/>
                </a:cubicBezTo>
                <a:close/>
                <a:moveTo>
                  <a:pt x="743010" y="402005"/>
                </a:moveTo>
                <a:cubicBezTo>
                  <a:pt x="743010" y="450672"/>
                  <a:pt x="743010" y="498506"/>
                  <a:pt x="743010" y="546174"/>
                </a:cubicBezTo>
                <a:cubicBezTo>
                  <a:pt x="843845" y="546174"/>
                  <a:pt x="944013" y="546174"/>
                  <a:pt x="1044181" y="546174"/>
                </a:cubicBezTo>
                <a:cubicBezTo>
                  <a:pt x="1044181" y="497840"/>
                  <a:pt x="1044181" y="450006"/>
                  <a:pt x="1044181" y="402005"/>
                </a:cubicBezTo>
                <a:cubicBezTo>
                  <a:pt x="943513" y="402005"/>
                  <a:pt x="843678" y="402005"/>
                  <a:pt x="743010" y="402005"/>
                </a:cubicBezTo>
                <a:close/>
                <a:moveTo>
                  <a:pt x="1060515" y="24835"/>
                </a:moveTo>
                <a:cubicBezTo>
                  <a:pt x="1073515" y="34668"/>
                  <a:pt x="1086682" y="44669"/>
                  <a:pt x="1099849" y="54669"/>
                </a:cubicBezTo>
                <a:cubicBezTo>
                  <a:pt x="1240684" y="161504"/>
                  <a:pt x="1381353" y="268505"/>
                  <a:pt x="1522521" y="375006"/>
                </a:cubicBezTo>
                <a:cubicBezTo>
                  <a:pt x="1534855" y="384340"/>
                  <a:pt x="1539355" y="394507"/>
                  <a:pt x="1535688" y="410007"/>
                </a:cubicBezTo>
                <a:cubicBezTo>
                  <a:pt x="1522688" y="400173"/>
                  <a:pt x="1509854" y="390506"/>
                  <a:pt x="1497187" y="380840"/>
                </a:cubicBezTo>
                <a:cubicBezTo>
                  <a:pt x="1355019" y="272505"/>
                  <a:pt x="1212684" y="164337"/>
                  <a:pt x="1070682" y="55836"/>
                </a:cubicBezTo>
                <a:cubicBezTo>
                  <a:pt x="1065182" y="51669"/>
                  <a:pt x="1061682" y="51335"/>
                  <a:pt x="1055848" y="55669"/>
                </a:cubicBezTo>
                <a:cubicBezTo>
                  <a:pt x="903346" y="172004"/>
                  <a:pt x="750844" y="288172"/>
                  <a:pt x="598176" y="404340"/>
                </a:cubicBezTo>
                <a:cubicBezTo>
                  <a:pt x="596009" y="406007"/>
                  <a:pt x="593842" y="407673"/>
                  <a:pt x="590842" y="409840"/>
                </a:cubicBezTo>
                <a:cubicBezTo>
                  <a:pt x="588008" y="395507"/>
                  <a:pt x="590342" y="385506"/>
                  <a:pt x="602676" y="376173"/>
                </a:cubicBezTo>
                <a:cubicBezTo>
                  <a:pt x="754178" y="260338"/>
                  <a:pt x="905180" y="144003"/>
                  <a:pt x="1056348" y="27835"/>
                </a:cubicBezTo>
                <a:cubicBezTo>
                  <a:pt x="1057515" y="27002"/>
                  <a:pt x="1058515" y="26169"/>
                  <a:pt x="1060515" y="24835"/>
                </a:cubicBezTo>
                <a:close/>
                <a:moveTo>
                  <a:pt x="1060514" y="3500"/>
                </a:moveTo>
                <a:cubicBezTo>
                  <a:pt x="1058181" y="5167"/>
                  <a:pt x="1056348" y="6333"/>
                  <a:pt x="1054681" y="7667"/>
                </a:cubicBezTo>
                <a:cubicBezTo>
                  <a:pt x="974347" y="68834"/>
                  <a:pt x="894012" y="130168"/>
                  <a:pt x="813678" y="191502"/>
                </a:cubicBezTo>
                <a:cubicBezTo>
                  <a:pt x="736344" y="250336"/>
                  <a:pt x="659176" y="309337"/>
                  <a:pt x="581841" y="368171"/>
                </a:cubicBezTo>
                <a:cubicBezTo>
                  <a:pt x="576008" y="372672"/>
                  <a:pt x="571841" y="377338"/>
                  <a:pt x="572175" y="385338"/>
                </a:cubicBezTo>
                <a:cubicBezTo>
                  <a:pt x="572508" y="402338"/>
                  <a:pt x="572341" y="419172"/>
                  <a:pt x="572508" y="436172"/>
                </a:cubicBezTo>
                <a:cubicBezTo>
                  <a:pt x="572508" y="439005"/>
                  <a:pt x="573174" y="441839"/>
                  <a:pt x="573675" y="446172"/>
                </a:cubicBezTo>
                <a:cubicBezTo>
                  <a:pt x="740343" y="328004"/>
                  <a:pt x="899679" y="202836"/>
                  <a:pt x="1063515" y="83001"/>
                </a:cubicBezTo>
                <a:cubicBezTo>
                  <a:pt x="1225683" y="205503"/>
                  <a:pt x="1386685" y="329338"/>
                  <a:pt x="1552188" y="450672"/>
                </a:cubicBezTo>
                <a:cubicBezTo>
                  <a:pt x="1552188" y="428339"/>
                  <a:pt x="1551521" y="408672"/>
                  <a:pt x="1552355" y="389005"/>
                </a:cubicBezTo>
                <a:cubicBezTo>
                  <a:pt x="1552855" y="377172"/>
                  <a:pt x="1549021" y="369505"/>
                  <a:pt x="1539521" y="362338"/>
                </a:cubicBezTo>
                <a:cubicBezTo>
                  <a:pt x="1404853" y="261670"/>
                  <a:pt x="1270351" y="160669"/>
                  <a:pt x="1135682" y="59834"/>
                </a:cubicBezTo>
                <a:cubicBezTo>
                  <a:pt x="1110682" y="41001"/>
                  <a:pt x="1085682" y="22333"/>
                  <a:pt x="1060514" y="3500"/>
                </a:cubicBezTo>
                <a:close/>
                <a:moveTo>
                  <a:pt x="1060014" y="0"/>
                </a:moveTo>
                <a:cubicBezTo>
                  <a:pt x="1060514" y="0"/>
                  <a:pt x="1061181" y="0"/>
                  <a:pt x="1061681" y="0"/>
                </a:cubicBezTo>
                <a:cubicBezTo>
                  <a:pt x="1063515" y="1667"/>
                  <a:pt x="1065181" y="3500"/>
                  <a:pt x="1067181" y="5000"/>
                </a:cubicBezTo>
                <a:cubicBezTo>
                  <a:pt x="1211850" y="113668"/>
                  <a:pt x="1356685" y="222336"/>
                  <a:pt x="1501354" y="331004"/>
                </a:cubicBezTo>
                <a:cubicBezTo>
                  <a:pt x="1509354" y="337004"/>
                  <a:pt x="1517687" y="339671"/>
                  <a:pt x="1527521" y="339671"/>
                </a:cubicBezTo>
                <a:cubicBezTo>
                  <a:pt x="1630522" y="339338"/>
                  <a:pt x="1733524" y="339504"/>
                  <a:pt x="1836691" y="339004"/>
                </a:cubicBezTo>
                <a:cubicBezTo>
                  <a:pt x="1848192" y="339004"/>
                  <a:pt x="1854025" y="343004"/>
                  <a:pt x="1858525" y="353505"/>
                </a:cubicBezTo>
                <a:cubicBezTo>
                  <a:pt x="1947360" y="561507"/>
                  <a:pt x="2036527" y="769177"/>
                  <a:pt x="2125695" y="977013"/>
                </a:cubicBezTo>
                <a:cubicBezTo>
                  <a:pt x="2128029" y="982513"/>
                  <a:pt x="2130862" y="987846"/>
                  <a:pt x="2133362" y="993346"/>
                </a:cubicBezTo>
                <a:cubicBezTo>
                  <a:pt x="2133362" y="993846"/>
                  <a:pt x="2133362" y="994513"/>
                  <a:pt x="2133362" y="995013"/>
                </a:cubicBezTo>
                <a:cubicBezTo>
                  <a:pt x="2130029" y="995346"/>
                  <a:pt x="2126862" y="995846"/>
                  <a:pt x="2123529" y="995846"/>
                </a:cubicBezTo>
                <a:cubicBezTo>
                  <a:pt x="1419019" y="995846"/>
                  <a:pt x="714510" y="995846"/>
                  <a:pt x="9833" y="995846"/>
                </a:cubicBezTo>
                <a:cubicBezTo>
                  <a:pt x="6500" y="995846"/>
                  <a:pt x="3333" y="995346"/>
                  <a:pt x="0" y="995013"/>
                </a:cubicBezTo>
                <a:cubicBezTo>
                  <a:pt x="0" y="994513"/>
                  <a:pt x="0" y="993846"/>
                  <a:pt x="0" y="993346"/>
                </a:cubicBezTo>
                <a:cubicBezTo>
                  <a:pt x="1000" y="991679"/>
                  <a:pt x="2167" y="990180"/>
                  <a:pt x="2833" y="988513"/>
                </a:cubicBezTo>
                <a:cubicBezTo>
                  <a:pt x="93834" y="776343"/>
                  <a:pt x="184669" y="564341"/>
                  <a:pt x="275337" y="352171"/>
                </a:cubicBezTo>
                <a:cubicBezTo>
                  <a:pt x="279504" y="342504"/>
                  <a:pt x="284837" y="339004"/>
                  <a:pt x="295337" y="339171"/>
                </a:cubicBezTo>
                <a:cubicBezTo>
                  <a:pt x="396339" y="339671"/>
                  <a:pt x="497507" y="339671"/>
                  <a:pt x="598508" y="340004"/>
                </a:cubicBezTo>
                <a:cubicBezTo>
                  <a:pt x="609675" y="340004"/>
                  <a:pt x="618842" y="336838"/>
                  <a:pt x="627675" y="330171"/>
                </a:cubicBezTo>
                <a:cubicBezTo>
                  <a:pt x="703176" y="272337"/>
                  <a:pt x="779011" y="214669"/>
                  <a:pt x="854678" y="156835"/>
                </a:cubicBezTo>
                <a:cubicBezTo>
                  <a:pt x="923179" y="104501"/>
                  <a:pt x="991680" y="52167"/>
                  <a:pt x="1060014" y="0"/>
                </a:cubicBezTo>
                <a:close/>
              </a:path>
            </a:pathLst>
          </a:custGeom>
          <a:solidFill>
            <a:schemeClr val="accent3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56EB57F-757D-48D3-B3FA-A8AA4922EB05}"/>
              </a:ext>
            </a:extLst>
          </p:cNvPr>
          <p:cNvSpPr/>
          <p:nvPr/>
        </p:nvSpPr>
        <p:spPr>
          <a:xfrm>
            <a:off x="5823827" y="4144111"/>
            <a:ext cx="544346" cy="647848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4788</Words>
  <Application>Microsoft Office PowerPoint</Application>
  <PresentationFormat>Widescreen</PresentationFormat>
  <Paragraphs>576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 </cp:lastModifiedBy>
  <cp:revision>78</cp:revision>
  <dcterms:created xsi:type="dcterms:W3CDTF">2020-01-20T05:08:25Z</dcterms:created>
  <dcterms:modified xsi:type="dcterms:W3CDTF">2021-04-06T04:22:38Z</dcterms:modified>
</cp:coreProperties>
</file>