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" y="4373408"/>
            <a:ext cx="9143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87980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84368" y="298315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2016-01-30T01:46:55Z</dcterms:modified>
</cp:coreProperties>
</file>