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7" y="171921"/>
            <a:ext cx="1301512" cy="3218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H="1">
            <a:off x="4644009" y="2835388"/>
            <a:ext cx="4248470" cy="1680578"/>
            <a:chOff x="4438917" y="771130"/>
            <a:chExt cx="4093523" cy="3071524"/>
          </a:xfrm>
        </p:grpSpPr>
        <p:sp>
          <p:nvSpPr>
            <p:cNvPr id="9" name="Rectangle 8"/>
            <p:cNvSpPr/>
            <p:nvPr/>
          </p:nvSpPr>
          <p:spPr>
            <a:xfrm>
              <a:off x="4438917" y="771130"/>
              <a:ext cx="4021515" cy="3071524"/>
            </a:xfrm>
            <a:prstGeom prst="rect">
              <a:avLst/>
            </a:prstGeom>
            <a:solidFill>
              <a:schemeClr val="accent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424440" y="771130"/>
              <a:ext cx="108000" cy="3071524"/>
              <a:chOff x="2267744" y="771130"/>
              <a:chExt cx="108000" cy="307152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67744" y="771130"/>
                <a:ext cx="108000" cy="30715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7"/>
              <p:cNvSpPr/>
              <p:nvPr/>
            </p:nvSpPr>
            <p:spPr>
              <a:xfrm>
                <a:off x="2267744" y="2823348"/>
                <a:ext cx="108000" cy="1002575"/>
              </a:xfrm>
              <a:custGeom>
                <a:avLst/>
                <a:gdLst/>
                <a:ahLst/>
                <a:cxnLst/>
                <a:rect l="l" t="t" r="r" b="b"/>
                <a:pathLst>
                  <a:path w="108000" h="786104">
                    <a:moveTo>
                      <a:pt x="0" y="0"/>
                    </a:moveTo>
                    <a:lnTo>
                      <a:pt x="108000" y="0"/>
                    </a:lnTo>
                    <a:lnTo>
                      <a:pt x="108000" y="786104"/>
                    </a:lnTo>
                    <a:lnTo>
                      <a:pt x="0" y="7861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040560" y="3939826"/>
            <a:ext cx="3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040560" y="2993983"/>
            <a:ext cx="385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5" name="TextBox 14">
            <a:hlinkClick r:id="rId4"/>
          </p:cNvPr>
          <p:cNvSpPr txBox="1"/>
          <p:nvPr/>
        </p:nvSpPr>
        <p:spPr>
          <a:xfrm>
            <a:off x="4526280" y="4869180"/>
            <a:ext cx="4617720" cy="22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2015-12-06T11:15:32Z</dcterms:modified>
</cp:coreProperties>
</file>