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9"/>
  </p:notesMasterIdLst>
  <p:sldIdLst>
    <p:sldId id="256" r:id="rId4"/>
    <p:sldId id="267" r:id="rId5"/>
    <p:sldId id="264" r:id="rId6"/>
    <p:sldId id="268" r:id="rId7"/>
    <p:sldId id="271" r:id="rId8"/>
    <p:sldId id="272" r:id="rId9"/>
    <p:sldId id="273" r:id="rId10"/>
    <p:sldId id="277" r:id="rId11"/>
    <p:sldId id="281" r:id="rId12"/>
    <p:sldId id="274" r:id="rId13"/>
    <p:sldId id="292" r:id="rId14"/>
    <p:sldId id="295" r:id="rId15"/>
    <p:sldId id="282" r:id="rId16"/>
    <p:sldId id="294" r:id="rId17"/>
    <p:sldId id="275" r:id="rId18"/>
    <p:sldId id="284" r:id="rId19"/>
    <p:sldId id="269" r:id="rId20"/>
    <p:sldId id="285" r:id="rId21"/>
    <p:sldId id="293" r:id="rId22"/>
    <p:sldId id="296" r:id="rId23"/>
    <p:sldId id="287" r:id="rId24"/>
    <p:sldId id="279" r:id="rId25"/>
    <p:sldId id="286" r:id="rId26"/>
    <p:sldId id="288" r:id="rId27"/>
    <p:sldId id="280" r:id="rId28"/>
    <p:sldId id="289" r:id="rId29"/>
    <p:sldId id="290" r:id="rId30"/>
    <p:sldId id="278" r:id="rId31"/>
    <p:sldId id="266" r:id="rId32"/>
    <p:sldId id="270" r:id="rId33"/>
    <p:sldId id="262" r:id="rId34"/>
    <p:sldId id="299" r:id="rId35"/>
    <p:sldId id="257" r:id="rId36"/>
    <p:sldId id="258" r:id="rId37"/>
    <p:sldId id="298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155" autoAdjust="0"/>
    <p:restoredTop sz="96196" autoAdjust="0"/>
  </p:normalViewPr>
  <p:slideViewPr>
    <p:cSldViewPr>
      <p:cViewPr varScale="1">
        <p:scale>
          <a:sx n="139" d="100"/>
          <a:sy n="139" d="100"/>
        </p:scale>
        <p:origin x="2322" y="120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12A-40E5-AA72-6BABEB377767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712A-40E5-AA72-6BABEB37776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2A-40E5-AA72-6BABEB377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D729-4259-9141-DE2D951DF022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729-4259-9141-DE2D951DF02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29-4259-9141-DE2D951DF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B333-459B-96D0-65BC2716EB0A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B333-459B-96D0-65BC2716EB0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33-459B-96D0-65BC2716E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60D-44B5-BBCB-770EFA35928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560D-44B5-BBCB-770EFA35928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0D-44B5-BBCB-770EFA359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1DA5-4CB8-A647-F813E47DB21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1DA5-4CB8-A647-F813E47DB21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A5-4CB8-A647-F813E47DB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CBED-4EA6-9C6B-97DADCD9999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CBED-4EA6-9C6B-97DADCD9999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ED-4EA6-9C6B-97DADCD99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2-60EF-4397-BB72-FD367C2EC64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60EF-4397-BB72-FD367C2EC64C}"/>
              </c:ext>
            </c:extLst>
          </c:dPt>
          <c:cat>
            <c:strRef>
              <c:f>Sheet1!$A$2:$A$6</c:f>
              <c:strCache>
                <c:ptCount val="5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F-4397-BB72-FD367C2EC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2202880"/>
        <c:axId val="52204672"/>
      </c:barChart>
      <c:catAx>
        <c:axId val="5220288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2204672"/>
        <c:crosses val="autoZero"/>
        <c:auto val="1"/>
        <c:lblAlgn val="ctr"/>
        <c:lblOffset val="100"/>
        <c:noMultiLvlLbl val="0"/>
      </c:catAx>
      <c:valAx>
        <c:axId val="522046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52202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524CC-EA93-4616-8DBE-3A731144C796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3C278-6D3D-4AD7-A0B0-06F2A8724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3C278-6D3D-4AD7-A0B0-06F2A8724C8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6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3C278-6D3D-4AD7-A0B0-06F2A8724C8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2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rgbClr val="50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40121"/>
            <a:ext cx="1440160" cy="204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BF2DE58-5509-4EA6-975D-A903B5A4E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32750A2-A9D0-4286-B920-36E6F03837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6093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36180" y="0"/>
            <a:ext cx="5907819" cy="5151451"/>
          </a:xfrm>
          <a:custGeom>
            <a:avLst/>
            <a:gdLst>
              <a:gd name="connsiteX0" fmla="*/ 0 w 4644008"/>
              <a:gd name="connsiteY0" fmla="*/ 0 h 5143500"/>
              <a:gd name="connsiteX1" fmla="*/ 4644008 w 4644008"/>
              <a:gd name="connsiteY1" fmla="*/ 0 h 5143500"/>
              <a:gd name="connsiteX2" fmla="*/ 4644008 w 4644008"/>
              <a:gd name="connsiteY2" fmla="*/ 5143500 h 5143500"/>
              <a:gd name="connsiteX3" fmla="*/ 0 w 4644008"/>
              <a:gd name="connsiteY3" fmla="*/ 5143500 h 5143500"/>
              <a:gd name="connsiteX4" fmla="*/ 0 w 4644008"/>
              <a:gd name="connsiteY4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43500"/>
              <a:gd name="connsiteX1" fmla="*/ 5907819 w 5907819"/>
              <a:gd name="connsiteY1" fmla="*/ 0 h 5143500"/>
              <a:gd name="connsiteX2" fmla="*/ 5907819 w 5907819"/>
              <a:gd name="connsiteY2" fmla="*/ 5143500 h 5143500"/>
              <a:gd name="connsiteX3" fmla="*/ 1263811 w 5907819"/>
              <a:gd name="connsiteY3" fmla="*/ 5143500 h 5143500"/>
              <a:gd name="connsiteX4" fmla="*/ 0 w 5907819"/>
              <a:gd name="connsiteY4" fmla="*/ 1359673 h 5143500"/>
              <a:gd name="connsiteX5" fmla="*/ 1263811 w 5907819"/>
              <a:gd name="connsiteY5" fmla="*/ 0 h 5143500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  <a:gd name="connsiteX0" fmla="*/ 1263811 w 5907819"/>
              <a:gd name="connsiteY0" fmla="*/ 0 h 5151451"/>
              <a:gd name="connsiteX1" fmla="*/ 5907819 w 5907819"/>
              <a:gd name="connsiteY1" fmla="*/ 0 h 5151451"/>
              <a:gd name="connsiteX2" fmla="*/ 5907819 w 5907819"/>
              <a:gd name="connsiteY2" fmla="*/ 5143500 h 5151451"/>
              <a:gd name="connsiteX3" fmla="*/ 3267539 w 5907819"/>
              <a:gd name="connsiteY3" fmla="*/ 5151451 h 5151451"/>
              <a:gd name="connsiteX4" fmla="*/ 0 w 5907819"/>
              <a:gd name="connsiteY4" fmla="*/ 1359673 h 5151451"/>
              <a:gd name="connsiteX5" fmla="*/ 1263811 w 5907819"/>
              <a:gd name="connsiteY5" fmla="*/ 0 h 51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7819" h="5151451">
                <a:moveTo>
                  <a:pt x="1263811" y="0"/>
                </a:moveTo>
                <a:lnTo>
                  <a:pt x="5907819" y="0"/>
                </a:lnTo>
                <a:lnTo>
                  <a:pt x="5907819" y="5143500"/>
                </a:lnTo>
                <a:lnTo>
                  <a:pt x="3267539" y="5151451"/>
                </a:lnTo>
                <a:cubicBezTo>
                  <a:pt x="2438102" y="4216178"/>
                  <a:pt x="1242905" y="2891293"/>
                  <a:pt x="0" y="1359673"/>
                </a:cubicBezTo>
                <a:lnTo>
                  <a:pt x="1263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757696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Isosceles Triangle 2"/>
          <p:cNvSpPr/>
          <p:nvPr userDrawn="1"/>
        </p:nvSpPr>
        <p:spPr>
          <a:xfrm>
            <a:off x="5043803" y="4227934"/>
            <a:ext cx="1368152" cy="914400"/>
          </a:xfrm>
          <a:prstGeom prst="triangle">
            <a:avLst>
              <a:gd name="adj" fmla="val 412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68" y="1188106"/>
            <a:ext cx="5976664" cy="303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94537" y="1580027"/>
            <a:ext cx="2865482" cy="211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2914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1362" y="1707626"/>
            <a:ext cx="2520280" cy="1863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86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63589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23478"/>
            <a:ext cx="2232247" cy="16561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7" y="1779662"/>
            <a:ext cx="216024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99541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86282" y="837689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23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97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87624" y="529791"/>
            <a:ext cx="4067944" cy="408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78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78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288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724128" y="1311750"/>
            <a:ext cx="108000" cy="25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498" y="0"/>
            <a:ext cx="572662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23928" y="1995686"/>
            <a:ext cx="522007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491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735294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>
            <a:off x="0" y="17874"/>
            <a:ext cx="9144000" cy="51256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0" y="0"/>
            <a:ext cx="9144000" cy="51256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6789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3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55526"/>
            <a:ext cx="1728192" cy="24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62688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62688" y="0"/>
            <a:ext cx="688401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547565" y="1101840"/>
            <a:ext cx="1412769" cy="2932930"/>
            <a:chOff x="1835696" y="1267768"/>
            <a:chExt cx="1471810" cy="3055501"/>
          </a:xfrm>
        </p:grpSpPr>
        <p:grpSp>
          <p:nvGrpSpPr>
            <p:cNvPr id="7" name="Group 6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16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14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Straight Connector 14"/>
              <p:cNvCxnSpPr>
                <a:endCxn id="14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Straight Connector 12"/>
              <p:cNvCxnSpPr>
                <a:endCxn id="12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79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79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41987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0" t="4020"/>
          <a:stretch/>
        </p:blipFill>
        <p:spPr bwMode="auto">
          <a:xfrm>
            <a:off x="0" y="880472"/>
            <a:ext cx="1242265" cy="3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23478"/>
            <a:ext cx="2232247" cy="165618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7" y="1779662"/>
            <a:ext cx="216024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007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>
            <a:off x="0" y="17874"/>
            <a:ext cx="9144000" cy="51256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0" y="0"/>
            <a:ext cx="9144000" cy="512562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76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437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7" name="Picture 2" descr="E:\002-KIMS BUSINESS\007-02-Fullslidesppt-Contents\20161219\03-busi\businessman-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9" y="3090256"/>
            <a:ext cx="972109" cy="137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07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114783" y="3640945"/>
            <a:ext cx="462274" cy="959688"/>
            <a:chOff x="1835696" y="1267768"/>
            <a:chExt cx="1471810" cy="3055501"/>
          </a:xfrm>
        </p:grpSpPr>
        <p:grpSp>
          <p:nvGrpSpPr>
            <p:cNvPr id="19" name="Group 18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26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24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Straight Connector 24"/>
              <p:cNvCxnSpPr>
                <a:endCxn id="24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22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Straight Connector 22"/>
              <p:cNvCxnSpPr>
                <a:endCxn id="22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692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114783" y="3640945"/>
            <a:ext cx="462274" cy="959688"/>
            <a:chOff x="1835696" y="1267768"/>
            <a:chExt cx="1471810" cy="3055501"/>
          </a:xfrm>
        </p:grpSpPr>
        <p:grpSp>
          <p:nvGrpSpPr>
            <p:cNvPr id="6" name="Group 5"/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</p:grpSpPr>
          <p:sp>
            <p:nvSpPr>
              <p:cNvPr id="15" name="Hexagon 7"/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gular Pentagon 8"/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</p:grpSpPr>
          <p:sp>
            <p:nvSpPr>
              <p:cNvPr id="13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Straight Connector 13"/>
              <p:cNvCxnSpPr>
                <a:endCxn id="13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</p:grpSpPr>
          <p:sp>
            <p:nvSpPr>
              <p:cNvPr id="9" name="Isosceles Triangle 11"/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Straight Connector 11"/>
              <p:cNvCxnSpPr>
                <a:endCxn id="9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80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9444" y="411510"/>
            <a:ext cx="8280920" cy="4320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9444" y="513998"/>
            <a:ext cx="828092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9444" y="1090062"/>
            <a:ext cx="828092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99792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6016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32240" y="1707654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08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70" r:id="rId4"/>
    <p:sldLayoutId id="2147483660" r:id="rId5"/>
    <p:sldLayoutId id="2147483661" r:id="rId6"/>
    <p:sldLayoutId id="2147483671" r:id="rId7"/>
    <p:sldLayoutId id="2147483663" r:id="rId8"/>
    <p:sldLayoutId id="2147483672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3" r:id="rId15"/>
    <p:sldLayoutId id="2147483674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>
                <a:latin typeface="+mn-lt"/>
              </a:rPr>
              <a:t>INSERT THE TITLE OF YOUR PRESENTATION HERE</a:t>
            </a:r>
            <a:endParaRPr lang="en-US" altLang="ko-KR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438719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r>
              <a:rPr lang="en-US" altLang="ko-KR" b="1" dirty="0">
                <a:solidFill>
                  <a:srgbClr val="FD2906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819" y="4040028"/>
            <a:ext cx="4595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98931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PowerPoint 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192699-E403-4E3F-A616-9ACB7B55E61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619096B-4986-4670-9824-E8C9DB2D7FF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0D5E38F0-1F8E-48B0-B072-E99DA1DCD04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88768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6">
            <a:extLst>
              <a:ext uri="{FF2B5EF4-FFF2-40B4-BE49-F238E27FC236}">
                <a16:creationId xmlns:a16="http://schemas.microsoft.com/office/drawing/2014/main" id="{2ECF1C54-17C9-4680-B727-7AFFE16D4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337540"/>
              </p:ext>
            </p:extLst>
          </p:nvPr>
        </p:nvGraphicFramePr>
        <p:xfrm>
          <a:off x="4132312" y="1444706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6">
            <a:extLst>
              <a:ext uri="{FF2B5EF4-FFF2-40B4-BE49-F238E27FC236}">
                <a16:creationId xmlns:a16="http://schemas.microsoft.com/office/drawing/2014/main" id="{B7B124B1-D0AA-4D03-B23C-0975A6E89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080003"/>
              </p:ext>
            </p:extLst>
          </p:nvPr>
        </p:nvGraphicFramePr>
        <p:xfrm>
          <a:off x="6453343" y="1444706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0326765"/>
              </p:ext>
            </p:extLst>
          </p:nvPr>
        </p:nvGraphicFramePr>
        <p:xfrm>
          <a:off x="1811281" y="1444706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87869" y="2866389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9112" y="2866389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0355" y="2866389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08280" y="3620715"/>
            <a:ext cx="2148925" cy="926609"/>
            <a:chOff x="6228184" y="1749861"/>
            <a:chExt cx="2592288" cy="926609"/>
          </a:xfrm>
        </p:grpSpPr>
        <p:sp>
          <p:nvSpPr>
            <p:cNvPr id="17" name="TextBox 16"/>
            <p:cNvSpPr txBox="1"/>
            <p:nvPr/>
          </p:nvSpPr>
          <p:spPr>
            <a:xfrm>
              <a:off x="6228184" y="2030139"/>
              <a:ext cx="2592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29523" y="3620715"/>
            <a:ext cx="2148925" cy="926609"/>
            <a:chOff x="6228184" y="1749861"/>
            <a:chExt cx="2592288" cy="926609"/>
          </a:xfrm>
        </p:grpSpPr>
        <p:sp>
          <p:nvSpPr>
            <p:cNvPr id="20" name="TextBox 19"/>
            <p:cNvSpPr txBox="1"/>
            <p:nvPr/>
          </p:nvSpPr>
          <p:spPr>
            <a:xfrm>
              <a:off x="6228184" y="2030139"/>
              <a:ext cx="2592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50766" y="3620715"/>
            <a:ext cx="2148925" cy="926609"/>
            <a:chOff x="6228184" y="1749861"/>
            <a:chExt cx="2592288" cy="926609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14"/>
          <p:cNvSpPr/>
          <p:nvPr/>
        </p:nvSpPr>
        <p:spPr>
          <a:xfrm rot="16200000">
            <a:off x="7055192" y="1916852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Rectangle 36"/>
          <p:cNvSpPr/>
          <p:nvPr/>
        </p:nvSpPr>
        <p:spPr>
          <a:xfrm>
            <a:off x="2425859" y="2011770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4728764" y="1989164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3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64195" y="1123639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Block Arc 14"/>
          <p:cNvSpPr/>
          <p:nvPr/>
        </p:nvSpPr>
        <p:spPr>
          <a:xfrm rot="16200000">
            <a:off x="4401928" y="53596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rapezoid 22"/>
          <p:cNvSpPr/>
          <p:nvPr/>
        </p:nvSpPr>
        <p:spPr>
          <a:xfrm>
            <a:off x="4349621" y="3834358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383839" y="1648126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25"/>
          <p:cNvSpPr/>
          <p:nvPr/>
        </p:nvSpPr>
        <p:spPr>
          <a:xfrm>
            <a:off x="4396951" y="280587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64195" y="3309871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4195" y="2281384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4195" y="4308064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6084168" y="416777"/>
            <a:ext cx="2615148" cy="150990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4168" y="201444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4168" y="2349715"/>
            <a:ext cx="27363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54E35E-05D9-4F09-8A06-F5E1CEBE5DC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2215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3724442" y="3301479"/>
            <a:ext cx="1879523" cy="1222887"/>
            <a:chOff x="5868144" y="3002906"/>
            <a:chExt cx="2440058" cy="1587592"/>
          </a:xfrm>
          <a:solidFill>
            <a:schemeClr val="accent2">
              <a:alpha val="5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Rounded Rectangle 8"/>
          <p:cNvSpPr/>
          <p:nvPr/>
        </p:nvSpPr>
        <p:spPr>
          <a:xfrm>
            <a:off x="3354246" y="1528292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531495" y="3301479"/>
            <a:ext cx="1879523" cy="1222887"/>
            <a:chOff x="5868144" y="3002906"/>
            <a:chExt cx="2440058" cy="1587592"/>
          </a:xfrm>
          <a:solidFill>
            <a:schemeClr val="bg1">
              <a:alpha val="7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8"/>
          <p:cNvSpPr/>
          <p:nvPr/>
        </p:nvSpPr>
        <p:spPr>
          <a:xfrm>
            <a:off x="6090550" y="1528292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8"/>
          <p:cNvSpPr/>
          <p:nvPr/>
        </p:nvSpPr>
        <p:spPr>
          <a:xfrm flipH="1">
            <a:off x="4722398" y="1528292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8"/>
          <p:cNvSpPr/>
          <p:nvPr/>
        </p:nvSpPr>
        <p:spPr>
          <a:xfrm flipH="1">
            <a:off x="7458702" y="1528292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31640" y="2043300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1640" y="3058963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1640" y="167125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65306" y="1675588"/>
            <a:ext cx="1246898" cy="1232690"/>
            <a:chOff x="803640" y="3362835"/>
            <a:chExt cx="2059657" cy="1232690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36915" y="1675588"/>
            <a:ext cx="1246898" cy="1232690"/>
            <a:chOff x="803640" y="3362835"/>
            <a:chExt cx="2059657" cy="123269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08524" y="1675588"/>
            <a:ext cx="1246898" cy="1232690"/>
            <a:chOff x="803640" y="3362835"/>
            <a:chExt cx="2059657" cy="1232690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80134" y="1675588"/>
            <a:ext cx="1246898" cy="1232690"/>
            <a:chOff x="803640" y="3362835"/>
            <a:chExt cx="2059657" cy="1232690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04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814729" y="1419622"/>
            <a:ext cx="2268253" cy="3168352"/>
            <a:chOff x="923445" y="1419622"/>
            <a:chExt cx="2268253" cy="3168352"/>
          </a:xfrm>
        </p:grpSpPr>
        <p:sp>
          <p:nvSpPr>
            <p:cNvPr id="39" name="Chord 38"/>
            <p:cNvSpPr/>
            <p:nvPr/>
          </p:nvSpPr>
          <p:spPr>
            <a:xfrm>
              <a:off x="923445" y="1621883"/>
              <a:ext cx="1080120" cy="1080120"/>
            </a:xfrm>
            <a:prstGeom prst="chord">
              <a:avLst>
                <a:gd name="adj1" fmla="val 16115157"/>
                <a:gd name="adj2" fmla="val 5486025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Rectangle 3"/>
            <p:cNvSpPr/>
            <p:nvPr/>
          </p:nvSpPr>
          <p:spPr>
            <a:xfrm>
              <a:off x="1463505" y="1419622"/>
              <a:ext cx="1728193" cy="3168352"/>
            </a:xfrm>
            <a:custGeom>
              <a:avLst/>
              <a:gdLst/>
              <a:ahLst/>
              <a:cxnLst/>
              <a:rect l="l" t="t" r="r" b="b"/>
              <a:pathLst>
                <a:path w="1728193" h="3168352">
                  <a:moveTo>
                    <a:pt x="0" y="0"/>
                  </a:moveTo>
                  <a:lnTo>
                    <a:pt x="1728193" y="0"/>
                  </a:lnTo>
                  <a:lnTo>
                    <a:pt x="1728193" y="3168352"/>
                  </a:lnTo>
                  <a:lnTo>
                    <a:pt x="0" y="3168352"/>
                  </a:lnTo>
                  <a:lnTo>
                    <a:pt x="0" y="1281639"/>
                  </a:lnTo>
                  <a:cubicBezTo>
                    <a:pt x="190963" y="1282400"/>
                    <a:pt x="368190" y="1181437"/>
                    <a:pt x="465406" y="1016295"/>
                  </a:cubicBezTo>
                  <a:cubicBezTo>
                    <a:pt x="564911" y="847264"/>
                    <a:pt x="564947" y="637570"/>
                    <a:pt x="465500" y="468505"/>
                  </a:cubicBezTo>
                  <a:cubicBezTo>
                    <a:pt x="368310" y="303276"/>
                    <a:pt x="191033" y="202242"/>
                    <a:pt x="0" y="202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04729" y="1931111"/>
              <a:ext cx="622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63505" y="4479974"/>
              <a:ext cx="1728193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06013" y="1419622"/>
            <a:ext cx="2268253" cy="3168352"/>
            <a:chOff x="923445" y="1419622"/>
            <a:chExt cx="2268253" cy="3168352"/>
          </a:xfrm>
        </p:grpSpPr>
        <p:sp>
          <p:nvSpPr>
            <p:cNvPr id="44" name="Chord 43"/>
            <p:cNvSpPr/>
            <p:nvPr/>
          </p:nvSpPr>
          <p:spPr>
            <a:xfrm>
              <a:off x="923445" y="1621883"/>
              <a:ext cx="1080120" cy="1080120"/>
            </a:xfrm>
            <a:prstGeom prst="chord">
              <a:avLst>
                <a:gd name="adj1" fmla="val 16115157"/>
                <a:gd name="adj2" fmla="val 5486025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3"/>
            <p:cNvSpPr/>
            <p:nvPr/>
          </p:nvSpPr>
          <p:spPr>
            <a:xfrm>
              <a:off x="1463505" y="1419622"/>
              <a:ext cx="1728193" cy="3168352"/>
            </a:xfrm>
            <a:custGeom>
              <a:avLst/>
              <a:gdLst/>
              <a:ahLst/>
              <a:cxnLst/>
              <a:rect l="l" t="t" r="r" b="b"/>
              <a:pathLst>
                <a:path w="1728193" h="3168352">
                  <a:moveTo>
                    <a:pt x="0" y="0"/>
                  </a:moveTo>
                  <a:lnTo>
                    <a:pt x="1728193" y="0"/>
                  </a:lnTo>
                  <a:lnTo>
                    <a:pt x="1728193" y="3168352"/>
                  </a:lnTo>
                  <a:lnTo>
                    <a:pt x="0" y="3168352"/>
                  </a:lnTo>
                  <a:lnTo>
                    <a:pt x="0" y="1281639"/>
                  </a:lnTo>
                  <a:cubicBezTo>
                    <a:pt x="190963" y="1282400"/>
                    <a:pt x="368190" y="1181437"/>
                    <a:pt x="465406" y="1016295"/>
                  </a:cubicBezTo>
                  <a:cubicBezTo>
                    <a:pt x="564911" y="847264"/>
                    <a:pt x="564947" y="637570"/>
                    <a:pt x="465500" y="468505"/>
                  </a:cubicBezTo>
                  <a:cubicBezTo>
                    <a:pt x="368310" y="303276"/>
                    <a:pt x="191033" y="202242"/>
                    <a:pt x="0" y="202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04729" y="1931111"/>
              <a:ext cx="622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63505" y="4479974"/>
              <a:ext cx="1728193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97298" y="1419622"/>
            <a:ext cx="2268253" cy="3168352"/>
            <a:chOff x="923445" y="1419622"/>
            <a:chExt cx="2268253" cy="3168352"/>
          </a:xfrm>
        </p:grpSpPr>
        <p:sp>
          <p:nvSpPr>
            <p:cNvPr id="49" name="Chord 48"/>
            <p:cNvSpPr/>
            <p:nvPr/>
          </p:nvSpPr>
          <p:spPr>
            <a:xfrm>
              <a:off x="923445" y="1621883"/>
              <a:ext cx="1080120" cy="1080120"/>
            </a:xfrm>
            <a:prstGeom prst="chord">
              <a:avLst>
                <a:gd name="adj1" fmla="val 16115157"/>
                <a:gd name="adj2" fmla="val 5486025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Rectangle 3"/>
            <p:cNvSpPr/>
            <p:nvPr/>
          </p:nvSpPr>
          <p:spPr>
            <a:xfrm>
              <a:off x="1463505" y="1419622"/>
              <a:ext cx="1728193" cy="3168352"/>
            </a:xfrm>
            <a:custGeom>
              <a:avLst/>
              <a:gdLst/>
              <a:ahLst/>
              <a:cxnLst/>
              <a:rect l="l" t="t" r="r" b="b"/>
              <a:pathLst>
                <a:path w="1728193" h="3168352">
                  <a:moveTo>
                    <a:pt x="0" y="0"/>
                  </a:moveTo>
                  <a:lnTo>
                    <a:pt x="1728193" y="0"/>
                  </a:lnTo>
                  <a:lnTo>
                    <a:pt x="1728193" y="3168352"/>
                  </a:lnTo>
                  <a:lnTo>
                    <a:pt x="0" y="3168352"/>
                  </a:lnTo>
                  <a:lnTo>
                    <a:pt x="0" y="1281639"/>
                  </a:lnTo>
                  <a:cubicBezTo>
                    <a:pt x="190963" y="1282400"/>
                    <a:pt x="368190" y="1181437"/>
                    <a:pt x="465406" y="1016295"/>
                  </a:cubicBezTo>
                  <a:cubicBezTo>
                    <a:pt x="564911" y="847264"/>
                    <a:pt x="564947" y="637570"/>
                    <a:pt x="465500" y="468505"/>
                  </a:cubicBezTo>
                  <a:cubicBezTo>
                    <a:pt x="368310" y="303276"/>
                    <a:pt x="191033" y="202242"/>
                    <a:pt x="0" y="202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04729" y="1931111"/>
              <a:ext cx="622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63505" y="4479974"/>
              <a:ext cx="1728193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445" y="1419622"/>
            <a:ext cx="2268253" cy="3168352"/>
            <a:chOff x="923445" y="1419622"/>
            <a:chExt cx="2268253" cy="3168352"/>
          </a:xfrm>
        </p:grpSpPr>
        <p:sp>
          <p:nvSpPr>
            <p:cNvPr id="37" name="Chord 36"/>
            <p:cNvSpPr/>
            <p:nvPr/>
          </p:nvSpPr>
          <p:spPr>
            <a:xfrm>
              <a:off x="923445" y="1621883"/>
              <a:ext cx="1080120" cy="1080120"/>
            </a:xfrm>
            <a:prstGeom prst="chord">
              <a:avLst>
                <a:gd name="adj1" fmla="val 16115157"/>
                <a:gd name="adj2" fmla="val 5486025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463505" y="1419622"/>
              <a:ext cx="1728193" cy="3168352"/>
            </a:xfrm>
            <a:custGeom>
              <a:avLst/>
              <a:gdLst/>
              <a:ahLst/>
              <a:cxnLst/>
              <a:rect l="l" t="t" r="r" b="b"/>
              <a:pathLst>
                <a:path w="1728193" h="3168352">
                  <a:moveTo>
                    <a:pt x="0" y="0"/>
                  </a:moveTo>
                  <a:lnTo>
                    <a:pt x="1728193" y="0"/>
                  </a:lnTo>
                  <a:lnTo>
                    <a:pt x="1728193" y="3168352"/>
                  </a:lnTo>
                  <a:lnTo>
                    <a:pt x="0" y="3168352"/>
                  </a:lnTo>
                  <a:lnTo>
                    <a:pt x="0" y="1281639"/>
                  </a:lnTo>
                  <a:cubicBezTo>
                    <a:pt x="190963" y="1282400"/>
                    <a:pt x="368190" y="1181437"/>
                    <a:pt x="465406" y="1016295"/>
                  </a:cubicBezTo>
                  <a:cubicBezTo>
                    <a:pt x="564911" y="847264"/>
                    <a:pt x="564947" y="637570"/>
                    <a:pt x="465500" y="468505"/>
                  </a:cubicBezTo>
                  <a:cubicBezTo>
                    <a:pt x="368310" y="303276"/>
                    <a:pt x="191033" y="202242"/>
                    <a:pt x="0" y="2029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04729" y="1931111"/>
              <a:ext cx="622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63505" y="4479974"/>
              <a:ext cx="1728193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Block Arc 14"/>
          <p:cNvSpPr/>
          <p:nvPr/>
        </p:nvSpPr>
        <p:spPr>
          <a:xfrm rot="16200000">
            <a:off x="2355460" y="1930899"/>
            <a:ext cx="461785" cy="46208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rapezoid 22"/>
          <p:cNvSpPr/>
          <p:nvPr/>
        </p:nvSpPr>
        <p:spPr>
          <a:xfrm>
            <a:off x="7996049" y="2028917"/>
            <a:ext cx="603840" cy="307186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reeform 14"/>
          <p:cNvSpPr/>
          <p:nvPr/>
        </p:nvSpPr>
        <p:spPr>
          <a:xfrm>
            <a:off x="6123457" y="1900023"/>
            <a:ext cx="510910" cy="52384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4221553" y="1987783"/>
            <a:ext cx="475301" cy="348320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43465" y="2771423"/>
            <a:ext cx="1584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37417" y="2786604"/>
            <a:ext cx="1584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1369" y="2801785"/>
            <a:ext cx="1584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25321" y="2801785"/>
            <a:ext cx="1584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84550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5616" y="123478"/>
            <a:ext cx="2592288" cy="165618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 </a:t>
            </a:r>
            <a:r>
              <a:rPr lang="en-US" altLang="ko-KR" b="1" dirty="0"/>
              <a:t>Designed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15617" y="1779662"/>
            <a:ext cx="2160240" cy="504056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7" y="2387530"/>
            <a:ext cx="1965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5689" y="2865163"/>
            <a:ext cx="50405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6577009" y="920947"/>
            <a:ext cx="50405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36"/>
          <p:cNvSpPr/>
          <p:nvPr/>
        </p:nvSpPr>
        <p:spPr>
          <a:xfrm>
            <a:off x="6689515" y="2975906"/>
            <a:ext cx="312432" cy="26116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5"/>
          <p:cNvSpPr/>
          <p:nvPr/>
        </p:nvSpPr>
        <p:spPr>
          <a:xfrm>
            <a:off x="6689515" y="1068572"/>
            <a:ext cx="299139" cy="2192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316688" y="2865163"/>
            <a:ext cx="1440160" cy="1506787"/>
            <a:chOff x="803640" y="3362835"/>
            <a:chExt cx="2059657" cy="1506787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69293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16688" y="920947"/>
            <a:ext cx="1440160" cy="1506787"/>
            <a:chOff x="803640" y="3362835"/>
            <a:chExt cx="2059657" cy="150678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69293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E6DFB11C-2677-40F1-A9EE-867A0043E17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64791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446673" y="1469793"/>
            <a:ext cx="1584176" cy="1584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5201666" y="1447187"/>
            <a:ext cx="1584176" cy="1584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6956659" y="1424581"/>
            <a:ext cx="1584176" cy="1584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1492399"/>
            <a:ext cx="1584176" cy="1584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ight Triangle 4"/>
          <p:cNvSpPr/>
          <p:nvPr/>
        </p:nvSpPr>
        <p:spPr>
          <a:xfrm rot="5400000">
            <a:off x="1681133" y="1492399"/>
            <a:ext cx="914400" cy="914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81133" y="1500195"/>
            <a:ext cx="62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Block Arc 14"/>
          <p:cNvSpPr/>
          <p:nvPr/>
        </p:nvSpPr>
        <p:spPr>
          <a:xfrm rot="16200000">
            <a:off x="6105631" y="1666529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2595533" y="1731027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7"/>
          <p:cNvSpPr/>
          <p:nvPr/>
        </p:nvSpPr>
        <p:spPr>
          <a:xfrm>
            <a:off x="7860513" y="1718006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ed Rectangle 25"/>
          <p:cNvSpPr/>
          <p:nvPr/>
        </p:nvSpPr>
        <p:spPr>
          <a:xfrm>
            <a:off x="4350526" y="170842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75999" y="2190611"/>
            <a:ext cx="1415537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ight Triangle 15"/>
          <p:cNvSpPr/>
          <p:nvPr/>
        </p:nvSpPr>
        <p:spPr>
          <a:xfrm rot="5400000">
            <a:off x="3436126" y="1469793"/>
            <a:ext cx="914400" cy="914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6126" y="1477589"/>
            <a:ext cx="62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30992" y="2168005"/>
            <a:ext cx="1415537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ight Triangle 22"/>
          <p:cNvSpPr/>
          <p:nvPr/>
        </p:nvSpPr>
        <p:spPr>
          <a:xfrm rot="5400000">
            <a:off x="5191119" y="1447187"/>
            <a:ext cx="914400" cy="914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91119" y="1454983"/>
            <a:ext cx="62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85985" y="2145399"/>
            <a:ext cx="1415537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ight Triangle 29"/>
          <p:cNvSpPr/>
          <p:nvPr/>
        </p:nvSpPr>
        <p:spPr>
          <a:xfrm rot="5400000">
            <a:off x="6946112" y="1424581"/>
            <a:ext cx="914400" cy="914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46112" y="1432377"/>
            <a:ext cx="62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040978" y="2122793"/>
            <a:ext cx="1415537" cy="863358"/>
            <a:chOff x="803640" y="3362835"/>
            <a:chExt cx="2059657" cy="86335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93681" y="327592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5698" y="3647035"/>
            <a:ext cx="7682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     </a:t>
            </a:r>
          </a:p>
        </p:txBody>
      </p:sp>
    </p:spTree>
    <p:extLst>
      <p:ext uri="{BB962C8B-B14F-4D97-AF65-F5344CB8AC3E}">
        <p14:creationId xmlns:p14="http://schemas.microsoft.com/office/powerpoint/2010/main" val="121411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38840" y="123478"/>
            <a:ext cx="2009023" cy="165618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31639" y="1779662"/>
            <a:ext cx="1944217" cy="504056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7338" y="2387530"/>
            <a:ext cx="1965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13699"/>
              </p:ext>
            </p:extLst>
          </p:nvPr>
        </p:nvGraphicFramePr>
        <p:xfrm>
          <a:off x="3684051" y="896062"/>
          <a:ext cx="1656184" cy="376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260115" y="664420"/>
            <a:ext cx="504056" cy="504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02295"/>
              </p:ext>
            </p:extLst>
          </p:nvPr>
        </p:nvGraphicFramePr>
        <p:xfrm>
          <a:off x="5484251" y="896062"/>
          <a:ext cx="1656184" cy="376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6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accent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60315" y="664420"/>
            <a:ext cx="504056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1398"/>
              </p:ext>
            </p:extLst>
          </p:nvPr>
        </p:nvGraphicFramePr>
        <p:xfrm>
          <a:off x="7284451" y="896062"/>
          <a:ext cx="1656184" cy="376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860515" y="664420"/>
            <a:ext cx="504056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Block Arc 14"/>
          <p:cNvSpPr/>
          <p:nvPr/>
        </p:nvSpPr>
        <p:spPr>
          <a:xfrm rot="16200000">
            <a:off x="7977982" y="756572"/>
            <a:ext cx="290632" cy="29082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36"/>
          <p:cNvSpPr/>
          <p:nvPr/>
        </p:nvSpPr>
        <p:spPr>
          <a:xfrm>
            <a:off x="4353941" y="776931"/>
            <a:ext cx="312432" cy="26116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ed Rectangle 25"/>
          <p:cNvSpPr/>
          <p:nvPr/>
        </p:nvSpPr>
        <p:spPr>
          <a:xfrm>
            <a:off x="6172821" y="812045"/>
            <a:ext cx="299139" cy="2192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4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10"/>
          <p:cNvSpPr/>
          <p:nvPr/>
        </p:nvSpPr>
        <p:spPr>
          <a:xfrm>
            <a:off x="971600" y="3075806"/>
            <a:ext cx="2345368" cy="158862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60208" y="1317181"/>
            <a:ext cx="1368152" cy="1693593"/>
            <a:chOff x="1331640" y="1139302"/>
            <a:chExt cx="1368152" cy="1693593"/>
          </a:xfrm>
        </p:grpSpPr>
        <p:grpSp>
          <p:nvGrpSpPr>
            <p:cNvPr id="6" name="Group 5"/>
            <p:cNvGrpSpPr/>
            <p:nvPr/>
          </p:nvGrpSpPr>
          <p:grpSpPr>
            <a:xfrm>
              <a:off x="1957880" y="2392649"/>
              <a:ext cx="440246" cy="440246"/>
              <a:chOff x="4987652" y="1779662"/>
              <a:chExt cx="880492" cy="88049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987652" y="1779662"/>
                <a:ext cx="880492" cy="880492"/>
              </a:xfrm>
              <a:prstGeom prst="ellipse">
                <a:avLst/>
              </a:prstGeom>
              <a:solidFill>
                <a:schemeClr val="accent2"/>
              </a:solidFill>
              <a:ln w="69850">
                <a:solidFill>
                  <a:schemeClr val="accent2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Block Arc 11"/>
              <p:cNvSpPr/>
              <p:nvPr/>
            </p:nvSpPr>
            <p:spPr>
              <a:xfrm rot="10800000">
                <a:off x="5264453" y="1899063"/>
                <a:ext cx="326890" cy="641689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1331640" y="1139302"/>
              <a:ext cx="1368152" cy="1666817"/>
            </a:xfrm>
            <a:custGeom>
              <a:avLst/>
              <a:gdLst>
                <a:gd name="connsiteX0" fmla="*/ 3404 w 1180796"/>
                <a:gd name="connsiteY0" fmla="*/ 196574 h 1438562"/>
                <a:gd name="connsiteX1" fmla="*/ 3657 w 1180796"/>
                <a:gd name="connsiteY1" fmla="*/ 197380 h 1438562"/>
                <a:gd name="connsiteX2" fmla="*/ 3404 w 1180796"/>
                <a:gd name="connsiteY2" fmla="*/ 196574 h 1438562"/>
                <a:gd name="connsiteX3" fmla="*/ 567269 w 1180796"/>
                <a:gd name="connsiteY3" fmla="*/ 0 h 1438562"/>
                <a:gd name="connsiteX4" fmla="*/ 568172 w 1180796"/>
                <a:gd name="connsiteY4" fmla="*/ 304800 h 1438562"/>
                <a:gd name="connsiteX5" fmla="*/ 779871 w 1180796"/>
                <a:gd name="connsiteY5" fmla="*/ 459344 h 1438562"/>
                <a:gd name="connsiteX6" fmla="*/ 930391 w 1180796"/>
                <a:gd name="connsiteY6" fmla="*/ 667912 h 1438562"/>
                <a:gd name="connsiteX7" fmla="*/ 929264 w 1180796"/>
                <a:gd name="connsiteY7" fmla="*/ 654877 h 1438562"/>
                <a:gd name="connsiteX8" fmla="*/ 1089331 w 1180796"/>
                <a:gd name="connsiteY8" fmla="*/ 830882 h 1438562"/>
                <a:gd name="connsiteX9" fmla="*/ 1176007 w 1180796"/>
                <a:gd name="connsiteY9" fmla="*/ 1299015 h 1438562"/>
                <a:gd name="connsiteX10" fmla="*/ 1106293 w 1180796"/>
                <a:gd name="connsiteY10" fmla="*/ 1261345 h 1438562"/>
                <a:gd name="connsiteX11" fmla="*/ 1093530 w 1180796"/>
                <a:gd name="connsiteY11" fmla="*/ 1409318 h 1438562"/>
                <a:gd name="connsiteX12" fmla="*/ 1016094 w 1180796"/>
                <a:gd name="connsiteY12" fmla="*/ 1334364 h 1438562"/>
                <a:gd name="connsiteX13" fmla="*/ 984981 w 1180796"/>
                <a:gd name="connsiteY13" fmla="*/ 1437195 h 1438562"/>
                <a:gd name="connsiteX14" fmla="*/ 873874 w 1180796"/>
                <a:gd name="connsiteY14" fmla="*/ 986314 h 1438562"/>
                <a:gd name="connsiteX15" fmla="*/ 541005 w 1180796"/>
                <a:gd name="connsiteY15" fmla="*/ 803357 h 1438562"/>
                <a:gd name="connsiteX16" fmla="*/ 504720 w 1180796"/>
                <a:gd name="connsiteY16" fmla="*/ 953956 h 1438562"/>
                <a:gd name="connsiteX17" fmla="*/ 541004 w 1180796"/>
                <a:gd name="connsiteY17" fmla="*/ 1175672 h 1438562"/>
                <a:gd name="connsiteX18" fmla="*/ 532632 w 1180796"/>
                <a:gd name="connsiteY18" fmla="*/ 1402288 h 1438562"/>
                <a:gd name="connsiteX19" fmla="*/ 243154 w 1180796"/>
                <a:gd name="connsiteY19" fmla="*/ 889736 h 1438562"/>
                <a:gd name="connsiteX20" fmla="*/ 174649 w 1180796"/>
                <a:gd name="connsiteY20" fmla="*/ 445938 h 1438562"/>
                <a:gd name="connsiteX21" fmla="*/ 0 w 1180796"/>
                <a:gd name="connsiteY21" fmla="*/ 74192 h 1438562"/>
                <a:gd name="connsiteX22" fmla="*/ 567269 w 1180796"/>
                <a:gd name="connsiteY22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30391 w 1180796"/>
                <a:gd name="connsiteY3" fmla="*/ 667912 h 1438562"/>
                <a:gd name="connsiteX4" fmla="*/ 929264 w 1180796"/>
                <a:gd name="connsiteY4" fmla="*/ 654877 h 1438562"/>
                <a:gd name="connsiteX5" fmla="*/ 1089331 w 1180796"/>
                <a:gd name="connsiteY5" fmla="*/ 830882 h 1438562"/>
                <a:gd name="connsiteX6" fmla="*/ 1176007 w 1180796"/>
                <a:gd name="connsiteY6" fmla="*/ 1299015 h 1438562"/>
                <a:gd name="connsiteX7" fmla="*/ 1106293 w 1180796"/>
                <a:gd name="connsiteY7" fmla="*/ 1261345 h 1438562"/>
                <a:gd name="connsiteX8" fmla="*/ 1093530 w 1180796"/>
                <a:gd name="connsiteY8" fmla="*/ 1409318 h 1438562"/>
                <a:gd name="connsiteX9" fmla="*/ 1016094 w 1180796"/>
                <a:gd name="connsiteY9" fmla="*/ 1334364 h 1438562"/>
                <a:gd name="connsiteX10" fmla="*/ 984981 w 1180796"/>
                <a:gd name="connsiteY10" fmla="*/ 1437195 h 1438562"/>
                <a:gd name="connsiteX11" fmla="*/ 873874 w 1180796"/>
                <a:gd name="connsiteY11" fmla="*/ 986314 h 1438562"/>
                <a:gd name="connsiteX12" fmla="*/ 541005 w 1180796"/>
                <a:gd name="connsiteY12" fmla="*/ 803357 h 1438562"/>
                <a:gd name="connsiteX13" fmla="*/ 504720 w 1180796"/>
                <a:gd name="connsiteY13" fmla="*/ 953956 h 1438562"/>
                <a:gd name="connsiteX14" fmla="*/ 541004 w 1180796"/>
                <a:gd name="connsiteY14" fmla="*/ 1175672 h 1438562"/>
                <a:gd name="connsiteX15" fmla="*/ 532632 w 1180796"/>
                <a:gd name="connsiteY15" fmla="*/ 1402288 h 1438562"/>
                <a:gd name="connsiteX16" fmla="*/ 243154 w 1180796"/>
                <a:gd name="connsiteY16" fmla="*/ 889736 h 1438562"/>
                <a:gd name="connsiteX17" fmla="*/ 174649 w 1180796"/>
                <a:gd name="connsiteY17" fmla="*/ 445938 h 1438562"/>
                <a:gd name="connsiteX18" fmla="*/ 0 w 1180796"/>
                <a:gd name="connsiteY18" fmla="*/ 74192 h 1438562"/>
                <a:gd name="connsiteX19" fmla="*/ 567269 w 1180796"/>
                <a:gd name="connsiteY19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29264 w 1180796"/>
                <a:gd name="connsiteY3" fmla="*/ 654877 h 1438562"/>
                <a:gd name="connsiteX4" fmla="*/ 1089331 w 1180796"/>
                <a:gd name="connsiteY4" fmla="*/ 830882 h 1438562"/>
                <a:gd name="connsiteX5" fmla="*/ 1176007 w 1180796"/>
                <a:gd name="connsiteY5" fmla="*/ 1299015 h 1438562"/>
                <a:gd name="connsiteX6" fmla="*/ 1106293 w 1180796"/>
                <a:gd name="connsiteY6" fmla="*/ 1261345 h 1438562"/>
                <a:gd name="connsiteX7" fmla="*/ 1093530 w 1180796"/>
                <a:gd name="connsiteY7" fmla="*/ 1409318 h 1438562"/>
                <a:gd name="connsiteX8" fmla="*/ 1016094 w 1180796"/>
                <a:gd name="connsiteY8" fmla="*/ 1334364 h 1438562"/>
                <a:gd name="connsiteX9" fmla="*/ 984981 w 1180796"/>
                <a:gd name="connsiteY9" fmla="*/ 1437195 h 1438562"/>
                <a:gd name="connsiteX10" fmla="*/ 873874 w 1180796"/>
                <a:gd name="connsiteY10" fmla="*/ 986314 h 1438562"/>
                <a:gd name="connsiteX11" fmla="*/ 541005 w 1180796"/>
                <a:gd name="connsiteY11" fmla="*/ 803357 h 1438562"/>
                <a:gd name="connsiteX12" fmla="*/ 504720 w 1180796"/>
                <a:gd name="connsiteY12" fmla="*/ 953956 h 1438562"/>
                <a:gd name="connsiteX13" fmla="*/ 541004 w 1180796"/>
                <a:gd name="connsiteY13" fmla="*/ 1175672 h 1438562"/>
                <a:gd name="connsiteX14" fmla="*/ 532632 w 1180796"/>
                <a:gd name="connsiteY14" fmla="*/ 1402288 h 1438562"/>
                <a:gd name="connsiteX15" fmla="*/ 243154 w 1180796"/>
                <a:gd name="connsiteY15" fmla="*/ 889736 h 1438562"/>
                <a:gd name="connsiteX16" fmla="*/ 174649 w 1180796"/>
                <a:gd name="connsiteY16" fmla="*/ 445938 h 1438562"/>
                <a:gd name="connsiteX17" fmla="*/ 0 w 1180796"/>
                <a:gd name="connsiteY17" fmla="*/ 74192 h 1438562"/>
                <a:gd name="connsiteX18" fmla="*/ 567269 w 1180796"/>
                <a:gd name="connsiteY18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1089331 w 1180796"/>
                <a:gd name="connsiteY3" fmla="*/ 830882 h 1438562"/>
                <a:gd name="connsiteX4" fmla="*/ 1176007 w 1180796"/>
                <a:gd name="connsiteY4" fmla="*/ 1299015 h 1438562"/>
                <a:gd name="connsiteX5" fmla="*/ 1106293 w 1180796"/>
                <a:gd name="connsiteY5" fmla="*/ 1261345 h 1438562"/>
                <a:gd name="connsiteX6" fmla="*/ 1093530 w 1180796"/>
                <a:gd name="connsiteY6" fmla="*/ 1409318 h 1438562"/>
                <a:gd name="connsiteX7" fmla="*/ 1016094 w 1180796"/>
                <a:gd name="connsiteY7" fmla="*/ 1334364 h 1438562"/>
                <a:gd name="connsiteX8" fmla="*/ 984981 w 1180796"/>
                <a:gd name="connsiteY8" fmla="*/ 1437195 h 1438562"/>
                <a:gd name="connsiteX9" fmla="*/ 873874 w 1180796"/>
                <a:gd name="connsiteY9" fmla="*/ 986314 h 1438562"/>
                <a:gd name="connsiteX10" fmla="*/ 541005 w 1180796"/>
                <a:gd name="connsiteY10" fmla="*/ 803357 h 1438562"/>
                <a:gd name="connsiteX11" fmla="*/ 504720 w 1180796"/>
                <a:gd name="connsiteY11" fmla="*/ 953956 h 1438562"/>
                <a:gd name="connsiteX12" fmla="*/ 541004 w 1180796"/>
                <a:gd name="connsiteY12" fmla="*/ 1175672 h 1438562"/>
                <a:gd name="connsiteX13" fmla="*/ 532632 w 1180796"/>
                <a:gd name="connsiteY13" fmla="*/ 1402288 h 1438562"/>
                <a:gd name="connsiteX14" fmla="*/ 243154 w 1180796"/>
                <a:gd name="connsiteY14" fmla="*/ 889736 h 1438562"/>
                <a:gd name="connsiteX15" fmla="*/ 174649 w 1180796"/>
                <a:gd name="connsiteY15" fmla="*/ 445938 h 1438562"/>
                <a:gd name="connsiteX16" fmla="*/ 0 w 1180796"/>
                <a:gd name="connsiteY16" fmla="*/ 74192 h 1438562"/>
                <a:gd name="connsiteX17" fmla="*/ 567269 w 1180796"/>
                <a:gd name="connsiteY17" fmla="*/ 0 h 143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80796" h="1438562">
                  <a:moveTo>
                    <a:pt x="567269" y="0"/>
                  </a:moveTo>
                  <a:lnTo>
                    <a:pt x="568172" y="304800"/>
                  </a:lnTo>
                  <a:cubicBezTo>
                    <a:pt x="640724" y="351350"/>
                    <a:pt x="665619" y="371095"/>
                    <a:pt x="779871" y="459344"/>
                  </a:cubicBezTo>
                  <a:cubicBezTo>
                    <a:pt x="866731" y="547024"/>
                    <a:pt x="1023308" y="690937"/>
                    <a:pt x="1089331" y="830882"/>
                  </a:cubicBezTo>
                  <a:cubicBezTo>
                    <a:pt x="1122620" y="999062"/>
                    <a:pt x="1200844" y="1265007"/>
                    <a:pt x="1176007" y="1299015"/>
                  </a:cubicBezTo>
                  <a:cubicBezTo>
                    <a:pt x="1164351" y="1311077"/>
                    <a:pt x="1137729" y="1294784"/>
                    <a:pt x="1106293" y="1261345"/>
                  </a:cubicBezTo>
                  <a:cubicBezTo>
                    <a:pt x="1108733" y="1337925"/>
                    <a:pt x="1106748" y="1396752"/>
                    <a:pt x="1093530" y="1409318"/>
                  </a:cubicBezTo>
                  <a:cubicBezTo>
                    <a:pt x="1077133" y="1421088"/>
                    <a:pt x="1046762" y="1388586"/>
                    <a:pt x="1016094" y="1334364"/>
                  </a:cubicBezTo>
                  <a:cubicBezTo>
                    <a:pt x="1007311" y="1389477"/>
                    <a:pt x="997248" y="1428940"/>
                    <a:pt x="984981" y="1437195"/>
                  </a:cubicBezTo>
                  <a:cubicBezTo>
                    <a:pt x="937025" y="1460647"/>
                    <a:pt x="871196" y="1177314"/>
                    <a:pt x="873874" y="986314"/>
                  </a:cubicBezTo>
                  <a:cubicBezTo>
                    <a:pt x="799878" y="841457"/>
                    <a:pt x="603433" y="804064"/>
                    <a:pt x="541005" y="803357"/>
                  </a:cubicBezTo>
                  <a:cubicBezTo>
                    <a:pt x="479976" y="814842"/>
                    <a:pt x="497770" y="880983"/>
                    <a:pt x="504720" y="953956"/>
                  </a:cubicBezTo>
                  <a:cubicBezTo>
                    <a:pt x="521097" y="1037376"/>
                    <a:pt x="524439" y="1111374"/>
                    <a:pt x="541004" y="1175672"/>
                  </a:cubicBezTo>
                  <a:cubicBezTo>
                    <a:pt x="608204" y="1314432"/>
                    <a:pt x="584756" y="1449944"/>
                    <a:pt x="532632" y="1402288"/>
                  </a:cubicBezTo>
                  <a:cubicBezTo>
                    <a:pt x="498965" y="1401514"/>
                    <a:pt x="380576" y="1131438"/>
                    <a:pt x="243154" y="889736"/>
                  </a:cubicBezTo>
                  <a:cubicBezTo>
                    <a:pt x="175548" y="741762"/>
                    <a:pt x="200283" y="587819"/>
                    <a:pt x="174649" y="445938"/>
                  </a:cubicBezTo>
                  <a:cubicBezTo>
                    <a:pt x="140081" y="310015"/>
                    <a:pt x="84482" y="213545"/>
                    <a:pt x="0" y="74192"/>
                  </a:cubicBezTo>
                  <a:lnTo>
                    <a:pt x="56726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21"/>
          <p:cNvSpPr/>
          <p:nvPr/>
        </p:nvSpPr>
        <p:spPr>
          <a:xfrm rot="5400000">
            <a:off x="6195355" y="2083803"/>
            <a:ext cx="3096345" cy="1734544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2"/>
          <p:cNvSpPr/>
          <p:nvPr/>
        </p:nvSpPr>
        <p:spPr>
          <a:xfrm>
            <a:off x="3493052" y="1726939"/>
            <a:ext cx="3383203" cy="2448272"/>
          </a:xfrm>
          <a:custGeom>
            <a:avLst/>
            <a:gdLst/>
            <a:ahLst/>
            <a:cxnLst/>
            <a:rect l="l" t="t" r="r" b="b"/>
            <a:pathLst>
              <a:path w="3383203" h="2448272">
                <a:moveTo>
                  <a:pt x="413" y="0"/>
                </a:moveTo>
                <a:lnTo>
                  <a:pt x="3383203" y="0"/>
                </a:lnTo>
                <a:lnTo>
                  <a:pt x="3383203" y="2448272"/>
                </a:lnTo>
                <a:lnTo>
                  <a:pt x="0" y="2448272"/>
                </a:lnTo>
                <a:lnTo>
                  <a:pt x="665030" y="1223756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65691" y="2100793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$500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5" y="296488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0208" y="1311610"/>
            <a:ext cx="7646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55340" y="1445969"/>
            <a:ext cx="108000" cy="108000"/>
          </a:xfrm>
          <a:prstGeom prst="ellipse">
            <a:avLst/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9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13670"/>
              </p:ext>
            </p:extLst>
          </p:nvPr>
        </p:nvGraphicFramePr>
        <p:xfrm>
          <a:off x="1619673" y="1419622"/>
          <a:ext cx="6912769" cy="2520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100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300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$240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1,000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100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03810" y="4198317"/>
            <a:ext cx="717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24763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28192" y="699542"/>
            <a:ext cx="741580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2308" y="359012"/>
            <a:ext cx="489704" cy="2508390"/>
            <a:chOff x="2267744" y="1250648"/>
            <a:chExt cx="606542" cy="3106861"/>
          </a:xfrm>
        </p:grpSpPr>
        <p:sp>
          <p:nvSpPr>
            <p:cNvPr id="8" name="Hexagon 7"/>
            <p:cNvSpPr/>
            <p:nvPr/>
          </p:nvSpPr>
          <p:spPr>
            <a:xfrm>
              <a:off x="2290593" y="1250648"/>
              <a:ext cx="560844" cy="496673"/>
            </a:xfrm>
            <a:custGeom>
              <a:avLst/>
              <a:gdLst>
                <a:gd name="connsiteX0" fmla="*/ 0 w 864096"/>
                <a:gd name="connsiteY0" fmla="*/ 432048 h 864096"/>
                <a:gd name="connsiteX1" fmla="*/ 216024 w 864096"/>
                <a:gd name="connsiteY1" fmla="*/ 0 h 864096"/>
                <a:gd name="connsiteX2" fmla="*/ 64807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432048 h 864096"/>
                <a:gd name="connsiteX1" fmla="*/ 162684 w 864096"/>
                <a:gd name="connsiteY1" fmla="*/ 7620 h 864096"/>
                <a:gd name="connsiteX2" fmla="*/ 64807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43204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432048 h 864096"/>
                <a:gd name="connsiteX0" fmla="*/ 0 w 864096"/>
                <a:gd name="connsiteY0" fmla="*/ 37870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43204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78708 h 864096"/>
                <a:gd name="connsiteX1" fmla="*/ 162684 w 864096"/>
                <a:gd name="connsiteY1" fmla="*/ 7620 h 864096"/>
                <a:gd name="connsiteX2" fmla="*/ 693792 w 864096"/>
                <a:gd name="connsiteY2" fmla="*/ 0 h 864096"/>
                <a:gd name="connsiteX3" fmla="*/ 864096 w 864096"/>
                <a:gd name="connsiteY3" fmla="*/ 38632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78708 h 864096"/>
                <a:gd name="connsiteX1" fmla="*/ 186164 w 864096"/>
                <a:gd name="connsiteY1" fmla="*/ 101542 h 864096"/>
                <a:gd name="connsiteX2" fmla="*/ 693792 w 864096"/>
                <a:gd name="connsiteY2" fmla="*/ 0 h 864096"/>
                <a:gd name="connsiteX3" fmla="*/ 864096 w 864096"/>
                <a:gd name="connsiteY3" fmla="*/ 386328 h 864096"/>
                <a:gd name="connsiteX4" fmla="*/ 648072 w 864096"/>
                <a:gd name="connsiteY4" fmla="*/ 864096 h 864096"/>
                <a:gd name="connsiteX5" fmla="*/ 216024 w 864096"/>
                <a:gd name="connsiteY5" fmla="*/ 864096 h 864096"/>
                <a:gd name="connsiteX6" fmla="*/ 0 w 864096"/>
                <a:gd name="connsiteY6" fmla="*/ 378708 h 864096"/>
                <a:gd name="connsiteX0" fmla="*/ 0 w 864096"/>
                <a:gd name="connsiteY0" fmla="*/ 308267 h 793655"/>
                <a:gd name="connsiteX1" fmla="*/ 186164 w 864096"/>
                <a:gd name="connsiteY1" fmla="*/ 31101 h 793655"/>
                <a:gd name="connsiteX2" fmla="*/ 693792 w 864096"/>
                <a:gd name="connsiteY2" fmla="*/ 0 h 793655"/>
                <a:gd name="connsiteX3" fmla="*/ 864096 w 864096"/>
                <a:gd name="connsiteY3" fmla="*/ 315887 h 793655"/>
                <a:gd name="connsiteX4" fmla="*/ 648072 w 864096"/>
                <a:gd name="connsiteY4" fmla="*/ 793655 h 793655"/>
                <a:gd name="connsiteX5" fmla="*/ 216024 w 864096"/>
                <a:gd name="connsiteY5" fmla="*/ 793655 h 793655"/>
                <a:gd name="connsiteX6" fmla="*/ 0 w 864096"/>
                <a:gd name="connsiteY6" fmla="*/ 308267 h 793655"/>
                <a:gd name="connsiteX0" fmla="*/ 0 w 864096"/>
                <a:gd name="connsiteY0" fmla="*/ 277166 h 762554"/>
                <a:gd name="connsiteX1" fmla="*/ 186164 w 864096"/>
                <a:gd name="connsiteY1" fmla="*/ 0 h 762554"/>
                <a:gd name="connsiteX2" fmla="*/ 693792 w 864096"/>
                <a:gd name="connsiteY2" fmla="*/ 15860 h 762554"/>
                <a:gd name="connsiteX3" fmla="*/ 864096 w 864096"/>
                <a:gd name="connsiteY3" fmla="*/ 284786 h 762554"/>
                <a:gd name="connsiteX4" fmla="*/ 648072 w 864096"/>
                <a:gd name="connsiteY4" fmla="*/ 762554 h 762554"/>
                <a:gd name="connsiteX5" fmla="*/ 216024 w 864096"/>
                <a:gd name="connsiteY5" fmla="*/ 762554 h 762554"/>
                <a:gd name="connsiteX6" fmla="*/ 0 w 864096"/>
                <a:gd name="connsiteY6" fmla="*/ 277166 h 762554"/>
                <a:gd name="connsiteX0" fmla="*/ 0 w 864096"/>
                <a:gd name="connsiteY0" fmla="*/ 292200 h 777588"/>
                <a:gd name="connsiteX1" fmla="*/ 186164 w 864096"/>
                <a:gd name="connsiteY1" fmla="*/ 15034 h 777588"/>
                <a:gd name="connsiteX2" fmla="*/ 681434 w 864096"/>
                <a:gd name="connsiteY2" fmla="*/ 0 h 777588"/>
                <a:gd name="connsiteX3" fmla="*/ 864096 w 864096"/>
                <a:gd name="connsiteY3" fmla="*/ 299820 h 777588"/>
                <a:gd name="connsiteX4" fmla="*/ 648072 w 864096"/>
                <a:gd name="connsiteY4" fmla="*/ 777588 h 777588"/>
                <a:gd name="connsiteX5" fmla="*/ 216024 w 864096"/>
                <a:gd name="connsiteY5" fmla="*/ 777588 h 777588"/>
                <a:gd name="connsiteX6" fmla="*/ 0 w 864096"/>
                <a:gd name="connsiteY6" fmla="*/ 292200 h 777588"/>
                <a:gd name="connsiteX0" fmla="*/ 0 w 864096"/>
                <a:gd name="connsiteY0" fmla="*/ 292200 h 777588"/>
                <a:gd name="connsiteX1" fmla="*/ 186164 w 864096"/>
                <a:gd name="connsiteY1" fmla="*/ 15034 h 777588"/>
                <a:gd name="connsiteX2" fmla="*/ 687612 w 864096"/>
                <a:gd name="connsiteY2" fmla="*/ 0 h 777588"/>
                <a:gd name="connsiteX3" fmla="*/ 864096 w 864096"/>
                <a:gd name="connsiteY3" fmla="*/ 299820 h 777588"/>
                <a:gd name="connsiteX4" fmla="*/ 648072 w 864096"/>
                <a:gd name="connsiteY4" fmla="*/ 777588 h 777588"/>
                <a:gd name="connsiteX5" fmla="*/ 216024 w 864096"/>
                <a:gd name="connsiteY5" fmla="*/ 777588 h 777588"/>
                <a:gd name="connsiteX6" fmla="*/ 0 w 864096"/>
                <a:gd name="connsiteY6" fmla="*/ 292200 h 777588"/>
                <a:gd name="connsiteX0" fmla="*/ 0 w 864096"/>
                <a:gd name="connsiteY0" fmla="*/ 279842 h 765230"/>
                <a:gd name="connsiteX1" fmla="*/ 186164 w 864096"/>
                <a:gd name="connsiteY1" fmla="*/ 2676 h 765230"/>
                <a:gd name="connsiteX2" fmla="*/ 693792 w 864096"/>
                <a:gd name="connsiteY2" fmla="*/ 0 h 765230"/>
                <a:gd name="connsiteX3" fmla="*/ 864096 w 864096"/>
                <a:gd name="connsiteY3" fmla="*/ 287462 h 765230"/>
                <a:gd name="connsiteX4" fmla="*/ 648072 w 864096"/>
                <a:gd name="connsiteY4" fmla="*/ 765230 h 765230"/>
                <a:gd name="connsiteX5" fmla="*/ 216024 w 864096"/>
                <a:gd name="connsiteY5" fmla="*/ 765230 h 765230"/>
                <a:gd name="connsiteX6" fmla="*/ 0 w 864096"/>
                <a:gd name="connsiteY6" fmla="*/ 279842 h 765230"/>
                <a:gd name="connsiteX0" fmla="*/ 0 w 864096"/>
                <a:gd name="connsiteY0" fmla="*/ 279842 h 765230"/>
                <a:gd name="connsiteX1" fmla="*/ 186164 w 864096"/>
                <a:gd name="connsiteY1" fmla="*/ 2676 h 765230"/>
                <a:gd name="connsiteX2" fmla="*/ 675254 w 864096"/>
                <a:gd name="connsiteY2" fmla="*/ 0 h 765230"/>
                <a:gd name="connsiteX3" fmla="*/ 864096 w 864096"/>
                <a:gd name="connsiteY3" fmla="*/ 287462 h 765230"/>
                <a:gd name="connsiteX4" fmla="*/ 648072 w 864096"/>
                <a:gd name="connsiteY4" fmla="*/ 765230 h 765230"/>
                <a:gd name="connsiteX5" fmla="*/ 216024 w 864096"/>
                <a:gd name="connsiteY5" fmla="*/ 765230 h 765230"/>
                <a:gd name="connsiteX6" fmla="*/ 0 w 864096"/>
                <a:gd name="connsiteY6" fmla="*/ 279842 h 76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765230">
                  <a:moveTo>
                    <a:pt x="0" y="279842"/>
                  </a:moveTo>
                  <a:lnTo>
                    <a:pt x="186164" y="2676"/>
                  </a:lnTo>
                  <a:lnTo>
                    <a:pt x="675254" y="0"/>
                  </a:lnTo>
                  <a:lnTo>
                    <a:pt x="864096" y="287462"/>
                  </a:lnTo>
                  <a:lnTo>
                    <a:pt x="648072" y="765230"/>
                  </a:lnTo>
                  <a:lnTo>
                    <a:pt x="216024" y="765230"/>
                  </a:lnTo>
                  <a:lnTo>
                    <a:pt x="0" y="279842"/>
                  </a:lnTo>
                  <a:close/>
                </a:path>
              </a:pathLst>
            </a:custGeom>
            <a:solidFill>
              <a:srgbClr val="5072C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gular Pentagon 8"/>
            <p:cNvSpPr/>
            <p:nvPr/>
          </p:nvSpPr>
          <p:spPr>
            <a:xfrm rot="10800000">
              <a:off x="2267744" y="1837234"/>
              <a:ext cx="606542" cy="2520275"/>
            </a:xfrm>
            <a:custGeom>
              <a:avLst/>
              <a:gdLst>
                <a:gd name="connsiteX0" fmla="*/ 1 w 576064"/>
                <a:gd name="connsiteY0" fmla="*/ 962659 h 2520280"/>
                <a:gd name="connsiteX1" fmla="*/ 288032 w 576064"/>
                <a:gd name="connsiteY1" fmla="*/ 0 h 2520280"/>
                <a:gd name="connsiteX2" fmla="*/ 576063 w 576064"/>
                <a:gd name="connsiteY2" fmla="*/ 962659 h 2520280"/>
                <a:gd name="connsiteX3" fmla="*/ 466045 w 576064"/>
                <a:gd name="connsiteY3" fmla="*/ 2520274 h 2520280"/>
                <a:gd name="connsiteX4" fmla="*/ 110019 w 576064"/>
                <a:gd name="connsiteY4" fmla="*/ 2520274 h 2520280"/>
                <a:gd name="connsiteX5" fmla="*/ 1 w 576064"/>
                <a:gd name="connsiteY5" fmla="*/ 962659 h 2520280"/>
                <a:gd name="connsiteX0" fmla="*/ 0 w 583682"/>
                <a:gd name="connsiteY0" fmla="*/ 962659 h 2520274"/>
                <a:gd name="connsiteX1" fmla="*/ 288031 w 583682"/>
                <a:gd name="connsiteY1" fmla="*/ 0 h 2520274"/>
                <a:gd name="connsiteX2" fmla="*/ 583682 w 583682"/>
                <a:gd name="connsiteY2" fmla="*/ 345439 h 2520274"/>
                <a:gd name="connsiteX3" fmla="*/ 466044 w 583682"/>
                <a:gd name="connsiteY3" fmla="*/ 2520274 h 2520274"/>
                <a:gd name="connsiteX4" fmla="*/ 110018 w 583682"/>
                <a:gd name="connsiteY4" fmla="*/ 2520274 h 2520274"/>
                <a:gd name="connsiteX5" fmla="*/ 0 w 583682"/>
                <a:gd name="connsiteY5" fmla="*/ 962659 h 2520274"/>
                <a:gd name="connsiteX0" fmla="*/ 0 w 591302"/>
                <a:gd name="connsiteY0" fmla="*/ 314959 h 2520274"/>
                <a:gd name="connsiteX1" fmla="*/ 295651 w 591302"/>
                <a:gd name="connsiteY1" fmla="*/ 0 h 2520274"/>
                <a:gd name="connsiteX2" fmla="*/ 591302 w 591302"/>
                <a:gd name="connsiteY2" fmla="*/ 345439 h 2520274"/>
                <a:gd name="connsiteX3" fmla="*/ 473664 w 591302"/>
                <a:gd name="connsiteY3" fmla="*/ 2520274 h 2520274"/>
                <a:gd name="connsiteX4" fmla="*/ 117638 w 591302"/>
                <a:gd name="connsiteY4" fmla="*/ 2520274 h 2520274"/>
                <a:gd name="connsiteX5" fmla="*/ 0 w 591302"/>
                <a:gd name="connsiteY5" fmla="*/ 314959 h 2520274"/>
                <a:gd name="connsiteX0" fmla="*/ 0 w 614162"/>
                <a:gd name="connsiteY0" fmla="*/ 330199 h 2520274"/>
                <a:gd name="connsiteX1" fmla="*/ 318511 w 614162"/>
                <a:gd name="connsiteY1" fmla="*/ 0 h 2520274"/>
                <a:gd name="connsiteX2" fmla="*/ 614162 w 614162"/>
                <a:gd name="connsiteY2" fmla="*/ 345439 h 2520274"/>
                <a:gd name="connsiteX3" fmla="*/ 496524 w 614162"/>
                <a:gd name="connsiteY3" fmla="*/ 2520274 h 2520274"/>
                <a:gd name="connsiteX4" fmla="*/ 140498 w 614162"/>
                <a:gd name="connsiteY4" fmla="*/ 2520274 h 2520274"/>
                <a:gd name="connsiteX5" fmla="*/ 0 w 614162"/>
                <a:gd name="connsiteY5" fmla="*/ 33019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88904 w 606542"/>
                <a:gd name="connsiteY3" fmla="*/ 2520274 h 2520274"/>
                <a:gd name="connsiteX4" fmla="*/ 132878 w 606542"/>
                <a:gd name="connsiteY4" fmla="*/ 2520274 h 2520274"/>
                <a:gd name="connsiteX5" fmla="*/ 0 w 606542"/>
                <a:gd name="connsiteY5" fmla="*/ 36067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88904 w 606542"/>
                <a:gd name="connsiteY3" fmla="*/ 2520274 h 2520274"/>
                <a:gd name="connsiteX4" fmla="*/ 163358 w 606542"/>
                <a:gd name="connsiteY4" fmla="*/ 2520274 h 2520274"/>
                <a:gd name="connsiteX5" fmla="*/ 0 w 606542"/>
                <a:gd name="connsiteY5" fmla="*/ 360679 h 2520274"/>
                <a:gd name="connsiteX0" fmla="*/ 0 w 606542"/>
                <a:gd name="connsiteY0" fmla="*/ 360679 h 2520274"/>
                <a:gd name="connsiteX1" fmla="*/ 310891 w 606542"/>
                <a:gd name="connsiteY1" fmla="*/ 0 h 2520274"/>
                <a:gd name="connsiteX2" fmla="*/ 606542 w 606542"/>
                <a:gd name="connsiteY2" fmla="*/ 345439 h 2520274"/>
                <a:gd name="connsiteX3" fmla="*/ 450804 w 606542"/>
                <a:gd name="connsiteY3" fmla="*/ 2520274 h 2520274"/>
                <a:gd name="connsiteX4" fmla="*/ 163358 w 606542"/>
                <a:gd name="connsiteY4" fmla="*/ 2520274 h 2520274"/>
                <a:gd name="connsiteX5" fmla="*/ 0 w 606542"/>
                <a:gd name="connsiteY5" fmla="*/ 360679 h 252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542" h="2520274">
                  <a:moveTo>
                    <a:pt x="0" y="360679"/>
                  </a:moveTo>
                  <a:lnTo>
                    <a:pt x="310891" y="0"/>
                  </a:lnTo>
                  <a:lnTo>
                    <a:pt x="606542" y="345439"/>
                  </a:lnTo>
                  <a:lnTo>
                    <a:pt x="450804" y="2520274"/>
                  </a:lnTo>
                  <a:lnTo>
                    <a:pt x="163358" y="2520274"/>
                  </a:lnTo>
                  <a:lnTo>
                    <a:pt x="0" y="360679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0" y="355610"/>
            <a:ext cx="9144000" cy="1130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52278" y="1660018"/>
            <a:ext cx="5760640" cy="612000"/>
            <a:chOff x="2152278" y="1660018"/>
            <a:chExt cx="5760640" cy="612000"/>
          </a:xfrm>
        </p:grpSpPr>
        <p:sp>
          <p:nvSpPr>
            <p:cNvPr id="2" name="Rounded Rectangle 1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52278" y="2391550"/>
            <a:ext cx="5760640" cy="612000"/>
            <a:chOff x="2152278" y="1660018"/>
            <a:chExt cx="5760640" cy="612000"/>
          </a:xfrm>
        </p:grpSpPr>
        <p:sp>
          <p:nvSpPr>
            <p:cNvPr id="13" name="Rounded Rectangle 12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52278" y="3123082"/>
            <a:ext cx="5760640" cy="612000"/>
            <a:chOff x="2152278" y="1660018"/>
            <a:chExt cx="5760640" cy="612000"/>
          </a:xfrm>
        </p:grpSpPr>
        <p:sp>
          <p:nvSpPr>
            <p:cNvPr id="17" name="Rounded Rectangle 16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52278" y="3854614"/>
            <a:ext cx="5760640" cy="612000"/>
            <a:chOff x="2152278" y="1660018"/>
            <a:chExt cx="5760640" cy="612000"/>
          </a:xfrm>
        </p:grpSpPr>
        <p:sp>
          <p:nvSpPr>
            <p:cNvPr id="21" name="Rounded Rectangle 20"/>
            <p:cNvSpPr/>
            <p:nvPr/>
          </p:nvSpPr>
          <p:spPr>
            <a:xfrm>
              <a:off x="2152278" y="1660018"/>
              <a:ext cx="576064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20582" y="1696018"/>
              <a:ext cx="540000" cy="5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76189" y="1742899"/>
              <a:ext cx="428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62678" y="1726718"/>
            <a:ext cx="4693990" cy="494026"/>
            <a:chOff x="782743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62678" y="2454770"/>
            <a:ext cx="4693990" cy="494026"/>
            <a:chOff x="782743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62678" y="3182822"/>
            <a:ext cx="4693990" cy="494026"/>
            <a:chOff x="782743" y="3362835"/>
            <a:chExt cx="2059657" cy="494026"/>
          </a:xfrm>
        </p:grpSpPr>
        <p:sp>
          <p:nvSpPr>
            <p:cNvPr id="32" name="TextBox 31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62678" y="3910874"/>
            <a:ext cx="4693990" cy="494026"/>
            <a:chOff x="782743" y="3362835"/>
            <a:chExt cx="2059657" cy="494026"/>
          </a:xfrm>
        </p:grpSpPr>
        <p:sp>
          <p:nvSpPr>
            <p:cNvPr id="36" name="TextBox 35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5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 txBox="1">
            <a:spLocks/>
          </p:cNvSpPr>
          <p:nvPr/>
        </p:nvSpPr>
        <p:spPr>
          <a:xfrm>
            <a:off x="3851920" y="339502"/>
            <a:ext cx="3168352" cy="150990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411510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2043300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67125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2E43F2-99B4-4412-BBE4-C4F9A91718C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0425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Chart 18">
            <a:extLst>
              <a:ext uri="{FF2B5EF4-FFF2-40B4-BE49-F238E27FC236}">
                <a16:creationId xmlns:a16="http://schemas.microsoft.com/office/drawing/2014/main" id="{73E74983-DE9E-4EF3-B21A-D9E9784EB3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834356"/>
              </p:ext>
            </p:extLst>
          </p:nvPr>
        </p:nvGraphicFramePr>
        <p:xfrm>
          <a:off x="1452908" y="1400553"/>
          <a:ext cx="1400385" cy="155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18">
            <a:extLst>
              <a:ext uri="{FF2B5EF4-FFF2-40B4-BE49-F238E27FC236}">
                <a16:creationId xmlns:a16="http://schemas.microsoft.com/office/drawing/2014/main" id="{0BCB32AF-10FD-498D-821A-772A4DB7F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184633"/>
              </p:ext>
            </p:extLst>
          </p:nvPr>
        </p:nvGraphicFramePr>
        <p:xfrm>
          <a:off x="2822694" y="1400553"/>
          <a:ext cx="1400385" cy="155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18">
            <a:extLst>
              <a:ext uri="{FF2B5EF4-FFF2-40B4-BE49-F238E27FC236}">
                <a16:creationId xmlns:a16="http://schemas.microsoft.com/office/drawing/2014/main" id="{A4AA1890-01FB-4F06-8486-E7998F37B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831062"/>
              </p:ext>
            </p:extLst>
          </p:nvPr>
        </p:nvGraphicFramePr>
        <p:xfrm>
          <a:off x="4192481" y="1400553"/>
          <a:ext cx="1400385" cy="155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Freeform 9"/>
          <p:cNvSpPr>
            <a:spLocks noEditPoints="1"/>
          </p:cNvSpPr>
          <p:nvPr/>
        </p:nvSpPr>
        <p:spPr bwMode="auto">
          <a:xfrm>
            <a:off x="5148064" y="236044"/>
            <a:ext cx="3528392" cy="4943280"/>
          </a:xfrm>
          <a:custGeom>
            <a:avLst/>
            <a:gdLst>
              <a:gd name="T0" fmla="*/ 394 w 2798"/>
              <a:gd name="T1" fmla="*/ 3543 h 3920"/>
              <a:gd name="T2" fmla="*/ 361 w 2798"/>
              <a:gd name="T3" fmla="*/ 3652 h 3920"/>
              <a:gd name="T4" fmla="*/ 274 w 2798"/>
              <a:gd name="T5" fmla="*/ 3625 h 3920"/>
              <a:gd name="T6" fmla="*/ 278 w 2798"/>
              <a:gd name="T7" fmla="*/ 3545 h 3920"/>
              <a:gd name="T8" fmla="*/ 1709 w 2798"/>
              <a:gd name="T9" fmla="*/ 1905 h 3920"/>
              <a:gd name="T10" fmla="*/ 1661 w 2798"/>
              <a:gd name="T11" fmla="*/ 1829 h 3920"/>
              <a:gd name="T12" fmla="*/ 1649 w 2798"/>
              <a:gd name="T13" fmla="*/ 1783 h 3920"/>
              <a:gd name="T14" fmla="*/ 1450 w 2798"/>
              <a:gd name="T15" fmla="*/ 1818 h 3920"/>
              <a:gd name="T16" fmla="*/ 1549 w 2798"/>
              <a:gd name="T17" fmla="*/ 1896 h 3920"/>
              <a:gd name="T18" fmla="*/ 1729 w 2798"/>
              <a:gd name="T19" fmla="*/ 1912 h 3920"/>
              <a:gd name="T20" fmla="*/ 1712 w 2798"/>
              <a:gd name="T21" fmla="*/ 2080 h 3920"/>
              <a:gd name="T22" fmla="*/ 1660 w 2798"/>
              <a:gd name="T23" fmla="*/ 2174 h 3920"/>
              <a:gd name="T24" fmla="*/ 1567 w 2798"/>
              <a:gd name="T25" fmla="*/ 2285 h 3920"/>
              <a:gd name="T26" fmla="*/ 1450 w 2798"/>
              <a:gd name="T27" fmla="*/ 2460 h 3920"/>
              <a:gd name="T28" fmla="*/ 1338 w 2798"/>
              <a:gd name="T29" fmla="*/ 2609 h 3920"/>
              <a:gd name="T30" fmla="*/ 1421 w 2798"/>
              <a:gd name="T31" fmla="*/ 2652 h 3920"/>
              <a:gd name="T32" fmla="*/ 1134 w 2798"/>
              <a:gd name="T33" fmla="*/ 2747 h 3920"/>
              <a:gd name="T34" fmla="*/ 960 w 2798"/>
              <a:gd name="T35" fmla="*/ 3150 h 3920"/>
              <a:gd name="T36" fmla="*/ 749 w 2798"/>
              <a:gd name="T37" fmla="*/ 3416 h 3920"/>
              <a:gd name="T38" fmla="*/ 520 w 2798"/>
              <a:gd name="T39" fmla="*/ 3487 h 3920"/>
              <a:gd name="T40" fmla="*/ 227 w 2798"/>
              <a:gd name="T41" fmla="*/ 3383 h 3920"/>
              <a:gd name="T42" fmla="*/ 27 w 2798"/>
              <a:gd name="T43" fmla="*/ 3203 h 3920"/>
              <a:gd name="T44" fmla="*/ 140 w 2798"/>
              <a:gd name="T45" fmla="*/ 3020 h 3920"/>
              <a:gd name="T46" fmla="*/ 334 w 2798"/>
              <a:gd name="T47" fmla="*/ 2810 h 3920"/>
              <a:gd name="T48" fmla="*/ 692 w 2798"/>
              <a:gd name="T49" fmla="*/ 2569 h 3920"/>
              <a:gd name="T50" fmla="*/ 805 w 2798"/>
              <a:gd name="T51" fmla="*/ 2472 h 3920"/>
              <a:gd name="T52" fmla="*/ 1029 w 2798"/>
              <a:gd name="T53" fmla="*/ 2245 h 3920"/>
              <a:gd name="T54" fmla="*/ 1209 w 2798"/>
              <a:gd name="T55" fmla="*/ 1969 h 3920"/>
              <a:gd name="T56" fmla="*/ 1309 w 2798"/>
              <a:gd name="T57" fmla="*/ 1787 h 3920"/>
              <a:gd name="T58" fmla="*/ 1338 w 2798"/>
              <a:gd name="T59" fmla="*/ 1760 h 3920"/>
              <a:gd name="T60" fmla="*/ 1969 w 2798"/>
              <a:gd name="T61" fmla="*/ 516 h 3920"/>
              <a:gd name="T62" fmla="*/ 2060 w 2798"/>
              <a:gd name="T63" fmla="*/ 590 h 3920"/>
              <a:gd name="T64" fmla="*/ 1485 w 2798"/>
              <a:gd name="T65" fmla="*/ 132 h 3920"/>
              <a:gd name="T66" fmla="*/ 1609 w 2798"/>
              <a:gd name="T67" fmla="*/ 163 h 3920"/>
              <a:gd name="T68" fmla="*/ 1778 w 2798"/>
              <a:gd name="T69" fmla="*/ 245 h 3920"/>
              <a:gd name="T70" fmla="*/ 1829 w 2798"/>
              <a:gd name="T71" fmla="*/ 483 h 3920"/>
              <a:gd name="T72" fmla="*/ 1869 w 2798"/>
              <a:gd name="T73" fmla="*/ 632 h 3920"/>
              <a:gd name="T74" fmla="*/ 1861 w 2798"/>
              <a:gd name="T75" fmla="*/ 707 h 3920"/>
              <a:gd name="T76" fmla="*/ 2020 w 2798"/>
              <a:gd name="T77" fmla="*/ 801 h 3920"/>
              <a:gd name="T78" fmla="*/ 2018 w 2798"/>
              <a:gd name="T79" fmla="*/ 612 h 3920"/>
              <a:gd name="T80" fmla="*/ 2147 w 2798"/>
              <a:gd name="T81" fmla="*/ 740 h 3920"/>
              <a:gd name="T82" fmla="*/ 2392 w 2798"/>
              <a:gd name="T83" fmla="*/ 1020 h 3920"/>
              <a:gd name="T84" fmla="*/ 2641 w 2798"/>
              <a:gd name="T85" fmla="*/ 941 h 3920"/>
              <a:gd name="T86" fmla="*/ 2796 w 2798"/>
              <a:gd name="T87" fmla="*/ 983 h 3920"/>
              <a:gd name="T88" fmla="*/ 2652 w 2798"/>
              <a:gd name="T89" fmla="*/ 1274 h 3920"/>
              <a:gd name="T90" fmla="*/ 2554 w 2798"/>
              <a:gd name="T91" fmla="*/ 1367 h 3920"/>
              <a:gd name="T92" fmla="*/ 2412 w 2798"/>
              <a:gd name="T93" fmla="*/ 1552 h 3920"/>
              <a:gd name="T94" fmla="*/ 2192 w 2798"/>
              <a:gd name="T95" fmla="*/ 1878 h 3920"/>
              <a:gd name="T96" fmla="*/ 1925 w 2798"/>
              <a:gd name="T97" fmla="*/ 2000 h 3920"/>
              <a:gd name="T98" fmla="*/ 1798 w 2798"/>
              <a:gd name="T99" fmla="*/ 1965 h 3920"/>
              <a:gd name="T100" fmla="*/ 1918 w 2798"/>
              <a:gd name="T101" fmla="*/ 1829 h 3920"/>
              <a:gd name="T102" fmla="*/ 1650 w 2798"/>
              <a:gd name="T103" fmla="*/ 1474 h 3920"/>
              <a:gd name="T104" fmla="*/ 1814 w 2798"/>
              <a:gd name="T105" fmla="*/ 1241 h 3920"/>
              <a:gd name="T106" fmla="*/ 1870 w 2798"/>
              <a:gd name="T107" fmla="*/ 1045 h 3920"/>
              <a:gd name="T108" fmla="*/ 1885 w 2798"/>
              <a:gd name="T109" fmla="*/ 976 h 3920"/>
              <a:gd name="T110" fmla="*/ 1889 w 2798"/>
              <a:gd name="T111" fmla="*/ 776 h 3920"/>
              <a:gd name="T112" fmla="*/ 1789 w 2798"/>
              <a:gd name="T113" fmla="*/ 640 h 3920"/>
              <a:gd name="T114" fmla="*/ 1698 w 2798"/>
              <a:gd name="T115" fmla="*/ 536 h 3920"/>
              <a:gd name="T116" fmla="*/ 1549 w 2798"/>
              <a:gd name="T117" fmla="*/ 312 h 3920"/>
              <a:gd name="T118" fmla="*/ 1467 w 2798"/>
              <a:gd name="T119" fmla="*/ 263 h 3920"/>
              <a:gd name="T120" fmla="*/ 1400 w 2798"/>
              <a:gd name="T121" fmla="*/ 9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98" h="3920">
                <a:moveTo>
                  <a:pt x="81" y="3883"/>
                </a:moveTo>
                <a:lnTo>
                  <a:pt x="109" y="3883"/>
                </a:lnTo>
                <a:lnTo>
                  <a:pt x="114" y="3894"/>
                </a:lnTo>
                <a:lnTo>
                  <a:pt x="118" y="3903"/>
                </a:lnTo>
                <a:lnTo>
                  <a:pt x="121" y="3916"/>
                </a:lnTo>
                <a:lnTo>
                  <a:pt x="112" y="3916"/>
                </a:lnTo>
                <a:lnTo>
                  <a:pt x="103" y="3920"/>
                </a:lnTo>
                <a:lnTo>
                  <a:pt x="94" y="3918"/>
                </a:lnTo>
                <a:lnTo>
                  <a:pt x="85" y="3914"/>
                </a:lnTo>
                <a:lnTo>
                  <a:pt x="72" y="3912"/>
                </a:lnTo>
                <a:lnTo>
                  <a:pt x="74" y="3905"/>
                </a:lnTo>
                <a:lnTo>
                  <a:pt x="76" y="3901"/>
                </a:lnTo>
                <a:lnTo>
                  <a:pt x="76" y="3898"/>
                </a:lnTo>
                <a:lnTo>
                  <a:pt x="78" y="3894"/>
                </a:lnTo>
                <a:lnTo>
                  <a:pt x="80" y="3890"/>
                </a:lnTo>
                <a:lnTo>
                  <a:pt x="81" y="3883"/>
                </a:lnTo>
                <a:close/>
                <a:moveTo>
                  <a:pt x="329" y="3503"/>
                </a:moveTo>
                <a:lnTo>
                  <a:pt x="345" y="3505"/>
                </a:lnTo>
                <a:lnTo>
                  <a:pt x="361" y="3512"/>
                </a:lnTo>
                <a:lnTo>
                  <a:pt x="370" y="3518"/>
                </a:lnTo>
                <a:lnTo>
                  <a:pt x="383" y="3529"/>
                </a:lnTo>
                <a:lnTo>
                  <a:pt x="394" y="3543"/>
                </a:lnTo>
                <a:lnTo>
                  <a:pt x="401" y="3558"/>
                </a:lnTo>
                <a:lnTo>
                  <a:pt x="405" y="3572"/>
                </a:lnTo>
                <a:lnTo>
                  <a:pt x="403" y="3572"/>
                </a:lnTo>
                <a:lnTo>
                  <a:pt x="403" y="3574"/>
                </a:lnTo>
                <a:lnTo>
                  <a:pt x="401" y="3574"/>
                </a:lnTo>
                <a:lnTo>
                  <a:pt x="401" y="3576"/>
                </a:lnTo>
                <a:lnTo>
                  <a:pt x="401" y="3578"/>
                </a:lnTo>
                <a:lnTo>
                  <a:pt x="401" y="3580"/>
                </a:lnTo>
                <a:lnTo>
                  <a:pt x="405" y="3580"/>
                </a:lnTo>
                <a:lnTo>
                  <a:pt x="407" y="3583"/>
                </a:lnTo>
                <a:lnTo>
                  <a:pt x="410" y="3583"/>
                </a:lnTo>
                <a:lnTo>
                  <a:pt x="412" y="3585"/>
                </a:lnTo>
                <a:lnTo>
                  <a:pt x="414" y="3587"/>
                </a:lnTo>
                <a:lnTo>
                  <a:pt x="414" y="3589"/>
                </a:lnTo>
                <a:lnTo>
                  <a:pt x="418" y="3592"/>
                </a:lnTo>
                <a:lnTo>
                  <a:pt x="420" y="3598"/>
                </a:lnTo>
                <a:lnTo>
                  <a:pt x="421" y="3605"/>
                </a:lnTo>
                <a:lnTo>
                  <a:pt x="423" y="3612"/>
                </a:lnTo>
                <a:lnTo>
                  <a:pt x="425" y="3620"/>
                </a:lnTo>
                <a:lnTo>
                  <a:pt x="405" y="3630"/>
                </a:lnTo>
                <a:lnTo>
                  <a:pt x="381" y="3643"/>
                </a:lnTo>
                <a:lnTo>
                  <a:pt x="361" y="3652"/>
                </a:lnTo>
                <a:lnTo>
                  <a:pt x="347" y="3654"/>
                </a:lnTo>
                <a:lnTo>
                  <a:pt x="334" y="3652"/>
                </a:lnTo>
                <a:lnTo>
                  <a:pt x="320" y="3652"/>
                </a:lnTo>
                <a:lnTo>
                  <a:pt x="309" y="3656"/>
                </a:lnTo>
                <a:lnTo>
                  <a:pt x="307" y="3661"/>
                </a:lnTo>
                <a:lnTo>
                  <a:pt x="305" y="3669"/>
                </a:lnTo>
                <a:lnTo>
                  <a:pt x="303" y="3674"/>
                </a:lnTo>
                <a:lnTo>
                  <a:pt x="301" y="3680"/>
                </a:lnTo>
                <a:lnTo>
                  <a:pt x="285" y="3681"/>
                </a:lnTo>
                <a:lnTo>
                  <a:pt x="272" y="3681"/>
                </a:lnTo>
                <a:lnTo>
                  <a:pt x="263" y="3680"/>
                </a:lnTo>
                <a:lnTo>
                  <a:pt x="250" y="3678"/>
                </a:lnTo>
                <a:lnTo>
                  <a:pt x="232" y="3676"/>
                </a:lnTo>
                <a:lnTo>
                  <a:pt x="232" y="3656"/>
                </a:lnTo>
                <a:lnTo>
                  <a:pt x="238" y="3656"/>
                </a:lnTo>
                <a:lnTo>
                  <a:pt x="238" y="3652"/>
                </a:lnTo>
                <a:lnTo>
                  <a:pt x="245" y="3652"/>
                </a:lnTo>
                <a:lnTo>
                  <a:pt x="250" y="3652"/>
                </a:lnTo>
                <a:lnTo>
                  <a:pt x="256" y="3650"/>
                </a:lnTo>
                <a:lnTo>
                  <a:pt x="261" y="3649"/>
                </a:lnTo>
                <a:lnTo>
                  <a:pt x="269" y="3638"/>
                </a:lnTo>
                <a:lnTo>
                  <a:pt x="274" y="3625"/>
                </a:lnTo>
                <a:lnTo>
                  <a:pt x="278" y="3609"/>
                </a:lnTo>
                <a:lnTo>
                  <a:pt x="285" y="3607"/>
                </a:lnTo>
                <a:lnTo>
                  <a:pt x="290" y="3605"/>
                </a:lnTo>
                <a:lnTo>
                  <a:pt x="296" y="3603"/>
                </a:lnTo>
                <a:lnTo>
                  <a:pt x="301" y="3600"/>
                </a:lnTo>
                <a:lnTo>
                  <a:pt x="298" y="3596"/>
                </a:lnTo>
                <a:lnTo>
                  <a:pt x="298" y="3592"/>
                </a:lnTo>
                <a:lnTo>
                  <a:pt x="300" y="3589"/>
                </a:lnTo>
                <a:lnTo>
                  <a:pt x="301" y="3583"/>
                </a:lnTo>
                <a:lnTo>
                  <a:pt x="303" y="3581"/>
                </a:lnTo>
                <a:lnTo>
                  <a:pt x="305" y="3580"/>
                </a:lnTo>
                <a:lnTo>
                  <a:pt x="307" y="3580"/>
                </a:lnTo>
                <a:lnTo>
                  <a:pt x="309" y="3578"/>
                </a:lnTo>
                <a:lnTo>
                  <a:pt x="310" y="3576"/>
                </a:lnTo>
                <a:lnTo>
                  <a:pt x="312" y="3572"/>
                </a:lnTo>
                <a:lnTo>
                  <a:pt x="309" y="3567"/>
                </a:lnTo>
                <a:lnTo>
                  <a:pt x="305" y="3561"/>
                </a:lnTo>
                <a:lnTo>
                  <a:pt x="301" y="3556"/>
                </a:lnTo>
                <a:lnTo>
                  <a:pt x="298" y="3552"/>
                </a:lnTo>
                <a:lnTo>
                  <a:pt x="292" y="3550"/>
                </a:lnTo>
                <a:lnTo>
                  <a:pt x="285" y="3547"/>
                </a:lnTo>
                <a:lnTo>
                  <a:pt x="278" y="3545"/>
                </a:lnTo>
                <a:lnTo>
                  <a:pt x="272" y="3545"/>
                </a:lnTo>
                <a:lnTo>
                  <a:pt x="272" y="3523"/>
                </a:lnTo>
                <a:lnTo>
                  <a:pt x="287" y="3520"/>
                </a:lnTo>
                <a:lnTo>
                  <a:pt x="301" y="3514"/>
                </a:lnTo>
                <a:lnTo>
                  <a:pt x="316" y="3509"/>
                </a:lnTo>
                <a:lnTo>
                  <a:pt x="329" y="3503"/>
                </a:lnTo>
                <a:close/>
                <a:moveTo>
                  <a:pt x="1669" y="1852"/>
                </a:moveTo>
                <a:lnTo>
                  <a:pt x="1694" y="1856"/>
                </a:lnTo>
                <a:lnTo>
                  <a:pt x="1721" y="1865"/>
                </a:lnTo>
                <a:lnTo>
                  <a:pt x="1741" y="1876"/>
                </a:lnTo>
                <a:lnTo>
                  <a:pt x="1743" y="1878"/>
                </a:lnTo>
                <a:lnTo>
                  <a:pt x="1743" y="1880"/>
                </a:lnTo>
                <a:lnTo>
                  <a:pt x="1743" y="1881"/>
                </a:lnTo>
                <a:lnTo>
                  <a:pt x="1745" y="1885"/>
                </a:lnTo>
                <a:lnTo>
                  <a:pt x="1745" y="1889"/>
                </a:lnTo>
                <a:lnTo>
                  <a:pt x="1743" y="1890"/>
                </a:lnTo>
                <a:lnTo>
                  <a:pt x="1743" y="1890"/>
                </a:lnTo>
                <a:lnTo>
                  <a:pt x="1743" y="1892"/>
                </a:lnTo>
                <a:lnTo>
                  <a:pt x="1741" y="1892"/>
                </a:lnTo>
                <a:lnTo>
                  <a:pt x="1741" y="1896"/>
                </a:lnTo>
                <a:lnTo>
                  <a:pt x="1723" y="1903"/>
                </a:lnTo>
                <a:lnTo>
                  <a:pt x="1709" y="1905"/>
                </a:lnTo>
                <a:lnTo>
                  <a:pt x="1692" y="1903"/>
                </a:lnTo>
                <a:lnTo>
                  <a:pt x="1672" y="1900"/>
                </a:lnTo>
                <a:lnTo>
                  <a:pt x="1670" y="1887"/>
                </a:lnTo>
                <a:lnTo>
                  <a:pt x="1669" y="1878"/>
                </a:lnTo>
                <a:lnTo>
                  <a:pt x="1669" y="1867"/>
                </a:lnTo>
                <a:lnTo>
                  <a:pt x="1669" y="1852"/>
                </a:lnTo>
                <a:close/>
                <a:moveTo>
                  <a:pt x="1889" y="1832"/>
                </a:moveTo>
                <a:lnTo>
                  <a:pt x="1890" y="1836"/>
                </a:lnTo>
                <a:lnTo>
                  <a:pt x="1890" y="1840"/>
                </a:lnTo>
                <a:lnTo>
                  <a:pt x="1892" y="1843"/>
                </a:lnTo>
                <a:lnTo>
                  <a:pt x="1892" y="1849"/>
                </a:lnTo>
                <a:lnTo>
                  <a:pt x="1883" y="1856"/>
                </a:lnTo>
                <a:lnTo>
                  <a:pt x="1872" y="1861"/>
                </a:lnTo>
                <a:lnTo>
                  <a:pt x="1858" y="1863"/>
                </a:lnTo>
                <a:lnTo>
                  <a:pt x="1858" y="1836"/>
                </a:lnTo>
                <a:lnTo>
                  <a:pt x="1889" y="1832"/>
                </a:lnTo>
                <a:close/>
                <a:moveTo>
                  <a:pt x="1665" y="1780"/>
                </a:moveTo>
                <a:lnTo>
                  <a:pt x="1665" y="1789"/>
                </a:lnTo>
                <a:lnTo>
                  <a:pt x="1669" y="1798"/>
                </a:lnTo>
                <a:lnTo>
                  <a:pt x="1669" y="1809"/>
                </a:lnTo>
                <a:lnTo>
                  <a:pt x="1665" y="1820"/>
                </a:lnTo>
                <a:lnTo>
                  <a:pt x="1661" y="1829"/>
                </a:lnTo>
                <a:lnTo>
                  <a:pt x="1649" y="1838"/>
                </a:lnTo>
                <a:lnTo>
                  <a:pt x="1632" y="1845"/>
                </a:lnTo>
                <a:lnTo>
                  <a:pt x="1612" y="1849"/>
                </a:lnTo>
                <a:lnTo>
                  <a:pt x="1612" y="1840"/>
                </a:lnTo>
                <a:lnTo>
                  <a:pt x="1610" y="1836"/>
                </a:lnTo>
                <a:lnTo>
                  <a:pt x="1610" y="1832"/>
                </a:lnTo>
                <a:lnTo>
                  <a:pt x="1609" y="1827"/>
                </a:lnTo>
                <a:lnTo>
                  <a:pt x="1609" y="1820"/>
                </a:lnTo>
                <a:lnTo>
                  <a:pt x="1614" y="1816"/>
                </a:lnTo>
                <a:lnTo>
                  <a:pt x="1616" y="1812"/>
                </a:lnTo>
                <a:lnTo>
                  <a:pt x="1620" y="1807"/>
                </a:lnTo>
                <a:lnTo>
                  <a:pt x="1623" y="1803"/>
                </a:lnTo>
                <a:lnTo>
                  <a:pt x="1629" y="1800"/>
                </a:lnTo>
                <a:lnTo>
                  <a:pt x="1632" y="1798"/>
                </a:lnTo>
                <a:lnTo>
                  <a:pt x="1636" y="1798"/>
                </a:lnTo>
                <a:lnTo>
                  <a:pt x="1640" y="1796"/>
                </a:lnTo>
                <a:lnTo>
                  <a:pt x="1645" y="1796"/>
                </a:lnTo>
                <a:lnTo>
                  <a:pt x="1645" y="1792"/>
                </a:lnTo>
                <a:lnTo>
                  <a:pt x="1647" y="1789"/>
                </a:lnTo>
                <a:lnTo>
                  <a:pt x="1647" y="1789"/>
                </a:lnTo>
                <a:lnTo>
                  <a:pt x="1647" y="1787"/>
                </a:lnTo>
                <a:lnTo>
                  <a:pt x="1649" y="1783"/>
                </a:lnTo>
                <a:lnTo>
                  <a:pt x="1652" y="1781"/>
                </a:lnTo>
                <a:lnTo>
                  <a:pt x="1656" y="1781"/>
                </a:lnTo>
                <a:lnTo>
                  <a:pt x="1660" y="1781"/>
                </a:lnTo>
                <a:lnTo>
                  <a:pt x="1665" y="1780"/>
                </a:lnTo>
                <a:close/>
                <a:moveTo>
                  <a:pt x="1378" y="1714"/>
                </a:moveTo>
                <a:lnTo>
                  <a:pt x="1398" y="1718"/>
                </a:lnTo>
                <a:lnTo>
                  <a:pt x="1418" y="1721"/>
                </a:lnTo>
                <a:lnTo>
                  <a:pt x="1441" y="1725"/>
                </a:lnTo>
                <a:lnTo>
                  <a:pt x="1441" y="1752"/>
                </a:lnTo>
                <a:lnTo>
                  <a:pt x="1381" y="1749"/>
                </a:lnTo>
                <a:lnTo>
                  <a:pt x="1376" y="1754"/>
                </a:lnTo>
                <a:lnTo>
                  <a:pt x="1372" y="1760"/>
                </a:lnTo>
                <a:lnTo>
                  <a:pt x="1370" y="1767"/>
                </a:lnTo>
                <a:lnTo>
                  <a:pt x="1369" y="1780"/>
                </a:lnTo>
                <a:lnTo>
                  <a:pt x="1383" y="1798"/>
                </a:lnTo>
                <a:lnTo>
                  <a:pt x="1398" y="1816"/>
                </a:lnTo>
                <a:lnTo>
                  <a:pt x="1410" y="1809"/>
                </a:lnTo>
                <a:lnTo>
                  <a:pt x="1423" y="1803"/>
                </a:lnTo>
                <a:lnTo>
                  <a:pt x="1441" y="1800"/>
                </a:lnTo>
                <a:lnTo>
                  <a:pt x="1443" y="1807"/>
                </a:lnTo>
                <a:lnTo>
                  <a:pt x="1447" y="1812"/>
                </a:lnTo>
                <a:lnTo>
                  <a:pt x="1450" y="1818"/>
                </a:lnTo>
                <a:lnTo>
                  <a:pt x="1454" y="1823"/>
                </a:lnTo>
                <a:lnTo>
                  <a:pt x="1458" y="1829"/>
                </a:lnTo>
                <a:lnTo>
                  <a:pt x="1460" y="1843"/>
                </a:lnTo>
                <a:lnTo>
                  <a:pt x="1458" y="1861"/>
                </a:lnTo>
                <a:lnTo>
                  <a:pt x="1454" y="1878"/>
                </a:lnTo>
                <a:lnTo>
                  <a:pt x="1452" y="1896"/>
                </a:lnTo>
                <a:lnTo>
                  <a:pt x="1452" y="1912"/>
                </a:lnTo>
                <a:lnTo>
                  <a:pt x="1458" y="1927"/>
                </a:lnTo>
                <a:lnTo>
                  <a:pt x="1472" y="1940"/>
                </a:lnTo>
                <a:lnTo>
                  <a:pt x="1476" y="1941"/>
                </a:lnTo>
                <a:lnTo>
                  <a:pt x="1476" y="1943"/>
                </a:lnTo>
                <a:lnTo>
                  <a:pt x="1478" y="1943"/>
                </a:lnTo>
                <a:lnTo>
                  <a:pt x="1481" y="1943"/>
                </a:lnTo>
                <a:lnTo>
                  <a:pt x="1485" y="1945"/>
                </a:lnTo>
                <a:lnTo>
                  <a:pt x="1494" y="1929"/>
                </a:lnTo>
                <a:lnTo>
                  <a:pt x="1500" y="1920"/>
                </a:lnTo>
                <a:lnTo>
                  <a:pt x="1507" y="1914"/>
                </a:lnTo>
                <a:lnTo>
                  <a:pt x="1514" y="1909"/>
                </a:lnTo>
                <a:lnTo>
                  <a:pt x="1527" y="1905"/>
                </a:lnTo>
                <a:lnTo>
                  <a:pt x="1545" y="1900"/>
                </a:lnTo>
                <a:lnTo>
                  <a:pt x="1545" y="1896"/>
                </a:lnTo>
                <a:lnTo>
                  <a:pt x="1549" y="1896"/>
                </a:lnTo>
                <a:lnTo>
                  <a:pt x="1549" y="1885"/>
                </a:lnTo>
                <a:lnTo>
                  <a:pt x="1589" y="1885"/>
                </a:lnTo>
                <a:lnTo>
                  <a:pt x="1589" y="1869"/>
                </a:lnTo>
                <a:lnTo>
                  <a:pt x="1621" y="1863"/>
                </a:lnTo>
                <a:lnTo>
                  <a:pt x="1621" y="1885"/>
                </a:lnTo>
                <a:lnTo>
                  <a:pt x="1625" y="1885"/>
                </a:lnTo>
                <a:lnTo>
                  <a:pt x="1630" y="1881"/>
                </a:lnTo>
                <a:lnTo>
                  <a:pt x="1636" y="1881"/>
                </a:lnTo>
                <a:lnTo>
                  <a:pt x="1641" y="1880"/>
                </a:lnTo>
                <a:lnTo>
                  <a:pt x="1649" y="1880"/>
                </a:lnTo>
                <a:lnTo>
                  <a:pt x="1650" y="1890"/>
                </a:lnTo>
                <a:lnTo>
                  <a:pt x="1650" y="1898"/>
                </a:lnTo>
                <a:lnTo>
                  <a:pt x="1649" y="1903"/>
                </a:lnTo>
                <a:lnTo>
                  <a:pt x="1645" y="1912"/>
                </a:lnTo>
                <a:lnTo>
                  <a:pt x="1685" y="1909"/>
                </a:lnTo>
                <a:lnTo>
                  <a:pt x="1700" y="1914"/>
                </a:lnTo>
                <a:lnTo>
                  <a:pt x="1712" y="1920"/>
                </a:lnTo>
                <a:lnTo>
                  <a:pt x="1725" y="1920"/>
                </a:lnTo>
                <a:lnTo>
                  <a:pt x="1727" y="1918"/>
                </a:lnTo>
                <a:lnTo>
                  <a:pt x="1727" y="1916"/>
                </a:lnTo>
                <a:lnTo>
                  <a:pt x="1729" y="1914"/>
                </a:lnTo>
                <a:lnTo>
                  <a:pt x="1729" y="1912"/>
                </a:lnTo>
                <a:lnTo>
                  <a:pt x="1729" y="1909"/>
                </a:lnTo>
                <a:lnTo>
                  <a:pt x="1758" y="1903"/>
                </a:lnTo>
                <a:lnTo>
                  <a:pt x="1758" y="1912"/>
                </a:lnTo>
                <a:lnTo>
                  <a:pt x="1760" y="1916"/>
                </a:lnTo>
                <a:lnTo>
                  <a:pt x="1760" y="1918"/>
                </a:lnTo>
                <a:lnTo>
                  <a:pt x="1760" y="1923"/>
                </a:lnTo>
                <a:lnTo>
                  <a:pt x="1761" y="1929"/>
                </a:lnTo>
                <a:lnTo>
                  <a:pt x="1747" y="1943"/>
                </a:lnTo>
                <a:lnTo>
                  <a:pt x="1734" y="1961"/>
                </a:lnTo>
                <a:lnTo>
                  <a:pt x="1721" y="1976"/>
                </a:lnTo>
                <a:lnTo>
                  <a:pt x="1712" y="1980"/>
                </a:lnTo>
                <a:lnTo>
                  <a:pt x="1701" y="1981"/>
                </a:lnTo>
                <a:lnTo>
                  <a:pt x="1692" y="1983"/>
                </a:lnTo>
                <a:lnTo>
                  <a:pt x="1685" y="1989"/>
                </a:lnTo>
                <a:lnTo>
                  <a:pt x="1685" y="2012"/>
                </a:lnTo>
                <a:lnTo>
                  <a:pt x="1698" y="2012"/>
                </a:lnTo>
                <a:lnTo>
                  <a:pt x="1698" y="2018"/>
                </a:lnTo>
                <a:lnTo>
                  <a:pt x="1701" y="2032"/>
                </a:lnTo>
                <a:lnTo>
                  <a:pt x="1705" y="2047"/>
                </a:lnTo>
                <a:lnTo>
                  <a:pt x="1709" y="2063"/>
                </a:lnTo>
                <a:lnTo>
                  <a:pt x="1712" y="2076"/>
                </a:lnTo>
                <a:lnTo>
                  <a:pt x="1712" y="2080"/>
                </a:lnTo>
                <a:lnTo>
                  <a:pt x="1725" y="2080"/>
                </a:lnTo>
                <a:lnTo>
                  <a:pt x="1727" y="2080"/>
                </a:lnTo>
                <a:lnTo>
                  <a:pt x="1727" y="2078"/>
                </a:lnTo>
                <a:lnTo>
                  <a:pt x="1729" y="2078"/>
                </a:lnTo>
                <a:lnTo>
                  <a:pt x="1730" y="2078"/>
                </a:lnTo>
                <a:lnTo>
                  <a:pt x="1732" y="2076"/>
                </a:lnTo>
                <a:lnTo>
                  <a:pt x="1732" y="2096"/>
                </a:lnTo>
                <a:lnTo>
                  <a:pt x="1730" y="2100"/>
                </a:lnTo>
                <a:lnTo>
                  <a:pt x="1730" y="2103"/>
                </a:lnTo>
                <a:lnTo>
                  <a:pt x="1730" y="2107"/>
                </a:lnTo>
                <a:lnTo>
                  <a:pt x="1729" y="2112"/>
                </a:lnTo>
                <a:lnTo>
                  <a:pt x="1720" y="2118"/>
                </a:lnTo>
                <a:lnTo>
                  <a:pt x="1709" y="2127"/>
                </a:lnTo>
                <a:lnTo>
                  <a:pt x="1696" y="2140"/>
                </a:lnTo>
                <a:lnTo>
                  <a:pt x="1687" y="2150"/>
                </a:lnTo>
                <a:lnTo>
                  <a:pt x="1681" y="2160"/>
                </a:lnTo>
                <a:lnTo>
                  <a:pt x="1669" y="2160"/>
                </a:lnTo>
                <a:lnTo>
                  <a:pt x="1667" y="2165"/>
                </a:lnTo>
                <a:lnTo>
                  <a:pt x="1667" y="2169"/>
                </a:lnTo>
                <a:lnTo>
                  <a:pt x="1665" y="2172"/>
                </a:lnTo>
                <a:lnTo>
                  <a:pt x="1663" y="2174"/>
                </a:lnTo>
                <a:lnTo>
                  <a:pt x="1660" y="2174"/>
                </a:lnTo>
                <a:lnTo>
                  <a:pt x="1652" y="2176"/>
                </a:lnTo>
                <a:lnTo>
                  <a:pt x="1652" y="2190"/>
                </a:lnTo>
                <a:lnTo>
                  <a:pt x="1652" y="2201"/>
                </a:lnTo>
                <a:lnTo>
                  <a:pt x="1652" y="2212"/>
                </a:lnTo>
                <a:lnTo>
                  <a:pt x="1647" y="2214"/>
                </a:lnTo>
                <a:lnTo>
                  <a:pt x="1641" y="2216"/>
                </a:lnTo>
                <a:lnTo>
                  <a:pt x="1636" y="2218"/>
                </a:lnTo>
                <a:lnTo>
                  <a:pt x="1634" y="2221"/>
                </a:lnTo>
                <a:lnTo>
                  <a:pt x="1630" y="2225"/>
                </a:lnTo>
                <a:lnTo>
                  <a:pt x="1629" y="2232"/>
                </a:lnTo>
                <a:lnTo>
                  <a:pt x="1618" y="2232"/>
                </a:lnTo>
                <a:lnTo>
                  <a:pt x="1618" y="2249"/>
                </a:lnTo>
                <a:lnTo>
                  <a:pt x="1605" y="2249"/>
                </a:lnTo>
                <a:lnTo>
                  <a:pt x="1601" y="2260"/>
                </a:lnTo>
                <a:lnTo>
                  <a:pt x="1598" y="2270"/>
                </a:lnTo>
                <a:lnTo>
                  <a:pt x="1598" y="2289"/>
                </a:lnTo>
                <a:lnTo>
                  <a:pt x="1589" y="2287"/>
                </a:lnTo>
                <a:lnTo>
                  <a:pt x="1583" y="2287"/>
                </a:lnTo>
                <a:lnTo>
                  <a:pt x="1580" y="2285"/>
                </a:lnTo>
                <a:lnTo>
                  <a:pt x="1574" y="2283"/>
                </a:lnTo>
                <a:lnTo>
                  <a:pt x="1569" y="2280"/>
                </a:lnTo>
                <a:lnTo>
                  <a:pt x="1567" y="2285"/>
                </a:lnTo>
                <a:lnTo>
                  <a:pt x="1563" y="2290"/>
                </a:lnTo>
                <a:lnTo>
                  <a:pt x="1561" y="2292"/>
                </a:lnTo>
                <a:lnTo>
                  <a:pt x="1558" y="2294"/>
                </a:lnTo>
                <a:lnTo>
                  <a:pt x="1554" y="2298"/>
                </a:lnTo>
                <a:lnTo>
                  <a:pt x="1552" y="2300"/>
                </a:lnTo>
                <a:lnTo>
                  <a:pt x="1549" y="2305"/>
                </a:lnTo>
                <a:lnTo>
                  <a:pt x="1541" y="2343"/>
                </a:lnTo>
                <a:lnTo>
                  <a:pt x="1538" y="2349"/>
                </a:lnTo>
                <a:lnTo>
                  <a:pt x="1534" y="2352"/>
                </a:lnTo>
                <a:lnTo>
                  <a:pt x="1529" y="2356"/>
                </a:lnTo>
                <a:lnTo>
                  <a:pt x="1525" y="2360"/>
                </a:lnTo>
                <a:lnTo>
                  <a:pt x="1521" y="2365"/>
                </a:lnTo>
                <a:lnTo>
                  <a:pt x="1518" y="2396"/>
                </a:lnTo>
                <a:lnTo>
                  <a:pt x="1509" y="2396"/>
                </a:lnTo>
                <a:lnTo>
                  <a:pt x="1509" y="2412"/>
                </a:lnTo>
                <a:lnTo>
                  <a:pt x="1505" y="2416"/>
                </a:lnTo>
                <a:lnTo>
                  <a:pt x="1494" y="2425"/>
                </a:lnTo>
                <a:lnTo>
                  <a:pt x="1481" y="2434"/>
                </a:lnTo>
                <a:lnTo>
                  <a:pt x="1472" y="2443"/>
                </a:lnTo>
                <a:lnTo>
                  <a:pt x="1465" y="2449"/>
                </a:lnTo>
                <a:lnTo>
                  <a:pt x="1465" y="2452"/>
                </a:lnTo>
                <a:lnTo>
                  <a:pt x="1450" y="2460"/>
                </a:lnTo>
                <a:lnTo>
                  <a:pt x="1432" y="2467"/>
                </a:lnTo>
                <a:lnTo>
                  <a:pt x="1416" y="2472"/>
                </a:lnTo>
                <a:lnTo>
                  <a:pt x="1400" y="2481"/>
                </a:lnTo>
                <a:lnTo>
                  <a:pt x="1389" y="2492"/>
                </a:lnTo>
                <a:lnTo>
                  <a:pt x="1381" y="2507"/>
                </a:lnTo>
                <a:lnTo>
                  <a:pt x="1378" y="2529"/>
                </a:lnTo>
                <a:lnTo>
                  <a:pt x="1376" y="2552"/>
                </a:lnTo>
                <a:lnTo>
                  <a:pt x="1378" y="2576"/>
                </a:lnTo>
                <a:lnTo>
                  <a:pt x="1361" y="2578"/>
                </a:lnTo>
                <a:lnTo>
                  <a:pt x="1349" y="2581"/>
                </a:lnTo>
                <a:lnTo>
                  <a:pt x="1336" y="2585"/>
                </a:lnTo>
                <a:lnTo>
                  <a:pt x="1321" y="2589"/>
                </a:lnTo>
                <a:lnTo>
                  <a:pt x="1321" y="2603"/>
                </a:lnTo>
                <a:lnTo>
                  <a:pt x="1323" y="2607"/>
                </a:lnTo>
                <a:lnTo>
                  <a:pt x="1325" y="2607"/>
                </a:lnTo>
                <a:lnTo>
                  <a:pt x="1327" y="2609"/>
                </a:lnTo>
                <a:lnTo>
                  <a:pt x="1329" y="2612"/>
                </a:lnTo>
                <a:lnTo>
                  <a:pt x="1332" y="2610"/>
                </a:lnTo>
                <a:lnTo>
                  <a:pt x="1334" y="2610"/>
                </a:lnTo>
                <a:lnTo>
                  <a:pt x="1334" y="2610"/>
                </a:lnTo>
                <a:lnTo>
                  <a:pt x="1336" y="2609"/>
                </a:lnTo>
                <a:lnTo>
                  <a:pt x="1338" y="2609"/>
                </a:lnTo>
                <a:lnTo>
                  <a:pt x="1345" y="2609"/>
                </a:lnTo>
                <a:lnTo>
                  <a:pt x="1345" y="2592"/>
                </a:lnTo>
                <a:lnTo>
                  <a:pt x="1372" y="2592"/>
                </a:lnTo>
                <a:lnTo>
                  <a:pt x="1381" y="2601"/>
                </a:lnTo>
                <a:lnTo>
                  <a:pt x="1394" y="2605"/>
                </a:lnTo>
                <a:lnTo>
                  <a:pt x="1409" y="2605"/>
                </a:lnTo>
                <a:lnTo>
                  <a:pt x="1423" y="2607"/>
                </a:lnTo>
                <a:lnTo>
                  <a:pt x="1436" y="2609"/>
                </a:lnTo>
                <a:lnTo>
                  <a:pt x="1449" y="2614"/>
                </a:lnTo>
                <a:lnTo>
                  <a:pt x="1458" y="2623"/>
                </a:lnTo>
                <a:lnTo>
                  <a:pt x="1463" y="2640"/>
                </a:lnTo>
                <a:lnTo>
                  <a:pt x="1465" y="2660"/>
                </a:lnTo>
                <a:lnTo>
                  <a:pt x="1458" y="2667"/>
                </a:lnTo>
                <a:lnTo>
                  <a:pt x="1450" y="2674"/>
                </a:lnTo>
                <a:lnTo>
                  <a:pt x="1443" y="2678"/>
                </a:lnTo>
                <a:lnTo>
                  <a:pt x="1434" y="2680"/>
                </a:lnTo>
                <a:lnTo>
                  <a:pt x="1418" y="2680"/>
                </a:lnTo>
                <a:lnTo>
                  <a:pt x="1418" y="2672"/>
                </a:lnTo>
                <a:lnTo>
                  <a:pt x="1418" y="2667"/>
                </a:lnTo>
                <a:lnTo>
                  <a:pt x="1420" y="2663"/>
                </a:lnTo>
                <a:lnTo>
                  <a:pt x="1420" y="2658"/>
                </a:lnTo>
                <a:lnTo>
                  <a:pt x="1421" y="2652"/>
                </a:lnTo>
                <a:lnTo>
                  <a:pt x="1412" y="2652"/>
                </a:lnTo>
                <a:lnTo>
                  <a:pt x="1410" y="2658"/>
                </a:lnTo>
                <a:lnTo>
                  <a:pt x="1410" y="2661"/>
                </a:lnTo>
                <a:lnTo>
                  <a:pt x="1409" y="2665"/>
                </a:lnTo>
                <a:lnTo>
                  <a:pt x="1407" y="2669"/>
                </a:lnTo>
                <a:lnTo>
                  <a:pt x="1407" y="2674"/>
                </a:lnTo>
                <a:lnTo>
                  <a:pt x="1405" y="2680"/>
                </a:lnTo>
                <a:lnTo>
                  <a:pt x="1407" y="2683"/>
                </a:lnTo>
                <a:lnTo>
                  <a:pt x="1409" y="2687"/>
                </a:lnTo>
                <a:lnTo>
                  <a:pt x="1409" y="2690"/>
                </a:lnTo>
                <a:lnTo>
                  <a:pt x="1409" y="2696"/>
                </a:lnTo>
                <a:lnTo>
                  <a:pt x="1385" y="2692"/>
                </a:lnTo>
                <a:lnTo>
                  <a:pt x="1361" y="2687"/>
                </a:lnTo>
                <a:lnTo>
                  <a:pt x="1338" y="2681"/>
                </a:lnTo>
                <a:lnTo>
                  <a:pt x="1310" y="2680"/>
                </a:lnTo>
                <a:lnTo>
                  <a:pt x="1281" y="2683"/>
                </a:lnTo>
                <a:lnTo>
                  <a:pt x="1258" y="2694"/>
                </a:lnTo>
                <a:lnTo>
                  <a:pt x="1238" y="2707"/>
                </a:lnTo>
                <a:lnTo>
                  <a:pt x="1218" y="2720"/>
                </a:lnTo>
                <a:lnTo>
                  <a:pt x="1181" y="2725"/>
                </a:lnTo>
                <a:lnTo>
                  <a:pt x="1160" y="2734"/>
                </a:lnTo>
                <a:lnTo>
                  <a:pt x="1134" y="2747"/>
                </a:lnTo>
                <a:lnTo>
                  <a:pt x="1107" y="2763"/>
                </a:lnTo>
                <a:lnTo>
                  <a:pt x="1081" y="2781"/>
                </a:lnTo>
                <a:lnTo>
                  <a:pt x="1061" y="2800"/>
                </a:lnTo>
                <a:lnTo>
                  <a:pt x="1049" y="2816"/>
                </a:lnTo>
                <a:lnTo>
                  <a:pt x="1041" y="2836"/>
                </a:lnTo>
                <a:lnTo>
                  <a:pt x="1034" y="2856"/>
                </a:lnTo>
                <a:lnTo>
                  <a:pt x="1029" y="2872"/>
                </a:lnTo>
                <a:lnTo>
                  <a:pt x="1025" y="2894"/>
                </a:lnTo>
                <a:lnTo>
                  <a:pt x="1027" y="2916"/>
                </a:lnTo>
                <a:lnTo>
                  <a:pt x="1030" y="2941"/>
                </a:lnTo>
                <a:lnTo>
                  <a:pt x="1032" y="2965"/>
                </a:lnTo>
                <a:lnTo>
                  <a:pt x="1030" y="2989"/>
                </a:lnTo>
                <a:lnTo>
                  <a:pt x="1025" y="3009"/>
                </a:lnTo>
                <a:lnTo>
                  <a:pt x="1014" y="3023"/>
                </a:lnTo>
                <a:lnTo>
                  <a:pt x="998" y="3040"/>
                </a:lnTo>
                <a:lnTo>
                  <a:pt x="981" y="3056"/>
                </a:lnTo>
                <a:lnTo>
                  <a:pt x="969" y="3072"/>
                </a:lnTo>
                <a:lnTo>
                  <a:pt x="967" y="3083"/>
                </a:lnTo>
                <a:lnTo>
                  <a:pt x="969" y="3098"/>
                </a:lnTo>
                <a:lnTo>
                  <a:pt x="970" y="3112"/>
                </a:lnTo>
                <a:lnTo>
                  <a:pt x="969" y="3129"/>
                </a:lnTo>
                <a:lnTo>
                  <a:pt x="960" y="3150"/>
                </a:lnTo>
                <a:lnTo>
                  <a:pt x="949" y="3170"/>
                </a:lnTo>
                <a:lnTo>
                  <a:pt x="936" y="3190"/>
                </a:lnTo>
                <a:lnTo>
                  <a:pt x="929" y="3212"/>
                </a:lnTo>
                <a:lnTo>
                  <a:pt x="941" y="3212"/>
                </a:lnTo>
                <a:lnTo>
                  <a:pt x="945" y="3265"/>
                </a:lnTo>
                <a:lnTo>
                  <a:pt x="941" y="3265"/>
                </a:lnTo>
                <a:lnTo>
                  <a:pt x="941" y="3269"/>
                </a:lnTo>
                <a:lnTo>
                  <a:pt x="921" y="3270"/>
                </a:lnTo>
                <a:lnTo>
                  <a:pt x="901" y="3272"/>
                </a:lnTo>
                <a:lnTo>
                  <a:pt x="883" y="3276"/>
                </a:lnTo>
                <a:lnTo>
                  <a:pt x="867" y="3281"/>
                </a:lnTo>
                <a:lnTo>
                  <a:pt x="854" y="3290"/>
                </a:lnTo>
                <a:lnTo>
                  <a:pt x="845" y="3303"/>
                </a:lnTo>
                <a:lnTo>
                  <a:pt x="838" y="3316"/>
                </a:lnTo>
                <a:lnTo>
                  <a:pt x="832" y="3332"/>
                </a:lnTo>
                <a:lnTo>
                  <a:pt x="829" y="3349"/>
                </a:lnTo>
                <a:lnTo>
                  <a:pt x="816" y="3352"/>
                </a:lnTo>
                <a:lnTo>
                  <a:pt x="800" y="3361"/>
                </a:lnTo>
                <a:lnTo>
                  <a:pt x="781" y="3374"/>
                </a:lnTo>
                <a:lnTo>
                  <a:pt x="765" y="3389"/>
                </a:lnTo>
                <a:lnTo>
                  <a:pt x="754" y="3403"/>
                </a:lnTo>
                <a:lnTo>
                  <a:pt x="749" y="3416"/>
                </a:lnTo>
                <a:lnTo>
                  <a:pt x="747" y="3420"/>
                </a:lnTo>
                <a:lnTo>
                  <a:pt x="747" y="3423"/>
                </a:lnTo>
                <a:lnTo>
                  <a:pt x="745" y="3427"/>
                </a:lnTo>
                <a:lnTo>
                  <a:pt x="745" y="3432"/>
                </a:lnTo>
                <a:lnTo>
                  <a:pt x="738" y="3434"/>
                </a:lnTo>
                <a:lnTo>
                  <a:pt x="734" y="3438"/>
                </a:lnTo>
                <a:lnTo>
                  <a:pt x="730" y="3441"/>
                </a:lnTo>
                <a:lnTo>
                  <a:pt x="727" y="3445"/>
                </a:lnTo>
                <a:lnTo>
                  <a:pt x="725" y="3449"/>
                </a:lnTo>
                <a:lnTo>
                  <a:pt x="721" y="3452"/>
                </a:lnTo>
                <a:lnTo>
                  <a:pt x="718" y="3456"/>
                </a:lnTo>
                <a:lnTo>
                  <a:pt x="705" y="3463"/>
                </a:lnTo>
                <a:lnTo>
                  <a:pt x="687" y="3470"/>
                </a:lnTo>
                <a:lnTo>
                  <a:pt x="663" y="3480"/>
                </a:lnTo>
                <a:lnTo>
                  <a:pt x="636" y="3489"/>
                </a:lnTo>
                <a:lnTo>
                  <a:pt x="610" y="3498"/>
                </a:lnTo>
                <a:lnTo>
                  <a:pt x="583" y="3503"/>
                </a:lnTo>
                <a:lnTo>
                  <a:pt x="561" y="3505"/>
                </a:lnTo>
                <a:lnTo>
                  <a:pt x="545" y="3505"/>
                </a:lnTo>
                <a:lnTo>
                  <a:pt x="534" y="3500"/>
                </a:lnTo>
                <a:lnTo>
                  <a:pt x="527" y="3494"/>
                </a:lnTo>
                <a:lnTo>
                  <a:pt x="520" y="3487"/>
                </a:lnTo>
                <a:lnTo>
                  <a:pt x="509" y="3483"/>
                </a:lnTo>
                <a:lnTo>
                  <a:pt x="492" y="3480"/>
                </a:lnTo>
                <a:lnTo>
                  <a:pt x="481" y="3490"/>
                </a:lnTo>
                <a:lnTo>
                  <a:pt x="467" y="3494"/>
                </a:lnTo>
                <a:lnTo>
                  <a:pt x="450" y="3494"/>
                </a:lnTo>
                <a:lnTo>
                  <a:pt x="432" y="3490"/>
                </a:lnTo>
                <a:lnTo>
                  <a:pt x="412" y="3489"/>
                </a:lnTo>
                <a:lnTo>
                  <a:pt x="410" y="3478"/>
                </a:lnTo>
                <a:lnTo>
                  <a:pt x="409" y="3465"/>
                </a:lnTo>
                <a:lnTo>
                  <a:pt x="405" y="3452"/>
                </a:lnTo>
                <a:lnTo>
                  <a:pt x="381" y="3425"/>
                </a:lnTo>
                <a:lnTo>
                  <a:pt x="350" y="3430"/>
                </a:lnTo>
                <a:lnTo>
                  <a:pt x="320" y="3434"/>
                </a:lnTo>
                <a:lnTo>
                  <a:pt x="289" y="3432"/>
                </a:lnTo>
                <a:lnTo>
                  <a:pt x="285" y="3412"/>
                </a:lnTo>
                <a:lnTo>
                  <a:pt x="278" y="3396"/>
                </a:lnTo>
                <a:lnTo>
                  <a:pt x="267" y="3380"/>
                </a:lnTo>
                <a:lnTo>
                  <a:pt x="252" y="3369"/>
                </a:lnTo>
                <a:lnTo>
                  <a:pt x="232" y="3365"/>
                </a:lnTo>
                <a:lnTo>
                  <a:pt x="229" y="3376"/>
                </a:lnTo>
                <a:lnTo>
                  <a:pt x="227" y="3380"/>
                </a:lnTo>
                <a:lnTo>
                  <a:pt x="227" y="3383"/>
                </a:lnTo>
                <a:lnTo>
                  <a:pt x="225" y="3387"/>
                </a:lnTo>
                <a:lnTo>
                  <a:pt x="225" y="3392"/>
                </a:lnTo>
                <a:lnTo>
                  <a:pt x="200" y="3394"/>
                </a:lnTo>
                <a:lnTo>
                  <a:pt x="169" y="3394"/>
                </a:lnTo>
                <a:lnTo>
                  <a:pt x="136" y="3394"/>
                </a:lnTo>
                <a:lnTo>
                  <a:pt x="103" y="3390"/>
                </a:lnTo>
                <a:lnTo>
                  <a:pt x="72" y="3387"/>
                </a:lnTo>
                <a:lnTo>
                  <a:pt x="49" y="3380"/>
                </a:lnTo>
                <a:lnTo>
                  <a:pt x="47" y="3363"/>
                </a:lnTo>
                <a:lnTo>
                  <a:pt x="45" y="3352"/>
                </a:lnTo>
                <a:lnTo>
                  <a:pt x="40" y="3341"/>
                </a:lnTo>
                <a:lnTo>
                  <a:pt x="38" y="3329"/>
                </a:lnTo>
                <a:lnTo>
                  <a:pt x="12" y="3329"/>
                </a:lnTo>
                <a:lnTo>
                  <a:pt x="9" y="3316"/>
                </a:lnTo>
                <a:lnTo>
                  <a:pt x="3" y="3301"/>
                </a:lnTo>
                <a:lnTo>
                  <a:pt x="0" y="3287"/>
                </a:lnTo>
                <a:lnTo>
                  <a:pt x="1" y="3272"/>
                </a:lnTo>
                <a:lnTo>
                  <a:pt x="12" y="3265"/>
                </a:lnTo>
                <a:lnTo>
                  <a:pt x="7" y="3249"/>
                </a:lnTo>
                <a:lnTo>
                  <a:pt x="7" y="3232"/>
                </a:lnTo>
                <a:lnTo>
                  <a:pt x="9" y="3212"/>
                </a:lnTo>
                <a:lnTo>
                  <a:pt x="27" y="3203"/>
                </a:lnTo>
                <a:lnTo>
                  <a:pt x="43" y="3185"/>
                </a:lnTo>
                <a:lnTo>
                  <a:pt x="54" y="3161"/>
                </a:lnTo>
                <a:lnTo>
                  <a:pt x="63" y="3138"/>
                </a:lnTo>
                <a:lnTo>
                  <a:pt x="65" y="3112"/>
                </a:lnTo>
                <a:lnTo>
                  <a:pt x="85" y="3109"/>
                </a:lnTo>
                <a:lnTo>
                  <a:pt x="87" y="3090"/>
                </a:lnTo>
                <a:lnTo>
                  <a:pt x="90" y="3078"/>
                </a:lnTo>
                <a:lnTo>
                  <a:pt x="98" y="3070"/>
                </a:lnTo>
                <a:lnTo>
                  <a:pt x="109" y="3065"/>
                </a:lnTo>
                <a:lnTo>
                  <a:pt x="121" y="3060"/>
                </a:lnTo>
                <a:lnTo>
                  <a:pt x="125" y="3032"/>
                </a:lnTo>
                <a:lnTo>
                  <a:pt x="130" y="3032"/>
                </a:lnTo>
                <a:lnTo>
                  <a:pt x="134" y="3032"/>
                </a:lnTo>
                <a:lnTo>
                  <a:pt x="136" y="3034"/>
                </a:lnTo>
                <a:lnTo>
                  <a:pt x="138" y="3034"/>
                </a:lnTo>
                <a:lnTo>
                  <a:pt x="140" y="3032"/>
                </a:lnTo>
                <a:lnTo>
                  <a:pt x="141" y="3032"/>
                </a:lnTo>
                <a:lnTo>
                  <a:pt x="143" y="3029"/>
                </a:lnTo>
                <a:lnTo>
                  <a:pt x="141" y="3027"/>
                </a:lnTo>
                <a:lnTo>
                  <a:pt x="141" y="3023"/>
                </a:lnTo>
                <a:lnTo>
                  <a:pt x="140" y="3021"/>
                </a:lnTo>
                <a:lnTo>
                  <a:pt x="140" y="3020"/>
                </a:lnTo>
                <a:lnTo>
                  <a:pt x="141" y="3016"/>
                </a:lnTo>
                <a:lnTo>
                  <a:pt x="149" y="3016"/>
                </a:lnTo>
                <a:lnTo>
                  <a:pt x="165" y="3001"/>
                </a:lnTo>
                <a:lnTo>
                  <a:pt x="180" y="2985"/>
                </a:lnTo>
                <a:lnTo>
                  <a:pt x="192" y="2969"/>
                </a:lnTo>
                <a:lnTo>
                  <a:pt x="218" y="2963"/>
                </a:lnTo>
                <a:lnTo>
                  <a:pt x="218" y="2949"/>
                </a:lnTo>
                <a:lnTo>
                  <a:pt x="232" y="2949"/>
                </a:lnTo>
                <a:lnTo>
                  <a:pt x="243" y="2927"/>
                </a:lnTo>
                <a:lnTo>
                  <a:pt x="260" y="2910"/>
                </a:lnTo>
                <a:lnTo>
                  <a:pt x="281" y="2900"/>
                </a:lnTo>
                <a:lnTo>
                  <a:pt x="278" y="2872"/>
                </a:lnTo>
                <a:lnTo>
                  <a:pt x="281" y="2869"/>
                </a:lnTo>
                <a:lnTo>
                  <a:pt x="290" y="2861"/>
                </a:lnTo>
                <a:lnTo>
                  <a:pt x="301" y="2850"/>
                </a:lnTo>
                <a:lnTo>
                  <a:pt x="314" y="2838"/>
                </a:lnTo>
                <a:lnTo>
                  <a:pt x="325" y="2829"/>
                </a:lnTo>
                <a:lnTo>
                  <a:pt x="334" y="2820"/>
                </a:lnTo>
                <a:lnTo>
                  <a:pt x="338" y="2816"/>
                </a:lnTo>
                <a:lnTo>
                  <a:pt x="336" y="2814"/>
                </a:lnTo>
                <a:lnTo>
                  <a:pt x="334" y="2812"/>
                </a:lnTo>
                <a:lnTo>
                  <a:pt x="334" y="2810"/>
                </a:lnTo>
                <a:lnTo>
                  <a:pt x="334" y="2809"/>
                </a:lnTo>
                <a:lnTo>
                  <a:pt x="332" y="2805"/>
                </a:lnTo>
                <a:lnTo>
                  <a:pt x="356" y="2787"/>
                </a:lnTo>
                <a:lnTo>
                  <a:pt x="374" y="2763"/>
                </a:lnTo>
                <a:lnTo>
                  <a:pt x="385" y="2732"/>
                </a:lnTo>
                <a:lnTo>
                  <a:pt x="403" y="2729"/>
                </a:lnTo>
                <a:lnTo>
                  <a:pt x="421" y="2721"/>
                </a:lnTo>
                <a:lnTo>
                  <a:pt x="438" y="2716"/>
                </a:lnTo>
                <a:lnTo>
                  <a:pt x="485" y="2720"/>
                </a:lnTo>
                <a:lnTo>
                  <a:pt x="498" y="2700"/>
                </a:lnTo>
                <a:lnTo>
                  <a:pt x="507" y="2696"/>
                </a:lnTo>
                <a:lnTo>
                  <a:pt x="518" y="2692"/>
                </a:lnTo>
                <a:lnTo>
                  <a:pt x="529" y="2689"/>
                </a:lnTo>
                <a:lnTo>
                  <a:pt x="554" y="2667"/>
                </a:lnTo>
                <a:lnTo>
                  <a:pt x="580" y="2641"/>
                </a:lnTo>
                <a:lnTo>
                  <a:pt x="605" y="2620"/>
                </a:lnTo>
                <a:lnTo>
                  <a:pt x="623" y="2612"/>
                </a:lnTo>
                <a:lnTo>
                  <a:pt x="641" y="2607"/>
                </a:lnTo>
                <a:lnTo>
                  <a:pt x="660" y="2601"/>
                </a:lnTo>
                <a:lnTo>
                  <a:pt x="678" y="2592"/>
                </a:lnTo>
                <a:lnTo>
                  <a:pt x="687" y="2581"/>
                </a:lnTo>
                <a:lnTo>
                  <a:pt x="692" y="2569"/>
                </a:lnTo>
                <a:lnTo>
                  <a:pt x="696" y="2558"/>
                </a:lnTo>
                <a:lnTo>
                  <a:pt x="705" y="2549"/>
                </a:lnTo>
                <a:lnTo>
                  <a:pt x="720" y="2543"/>
                </a:lnTo>
                <a:lnTo>
                  <a:pt x="736" y="2541"/>
                </a:lnTo>
                <a:lnTo>
                  <a:pt x="749" y="2536"/>
                </a:lnTo>
                <a:lnTo>
                  <a:pt x="769" y="2509"/>
                </a:lnTo>
                <a:lnTo>
                  <a:pt x="774" y="2505"/>
                </a:lnTo>
                <a:lnTo>
                  <a:pt x="778" y="2505"/>
                </a:lnTo>
                <a:lnTo>
                  <a:pt x="783" y="2503"/>
                </a:lnTo>
                <a:lnTo>
                  <a:pt x="789" y="2501"/>
                </a:lnTo>
                <a:lnTo>
                  <a:pt x="794" y="2500"/>
                </a:lnTo>
                <a:lnTo>
                  <a:pt x="798" y="2496"/>
                </a:lnTo>
                <a:lnTo>
                  <a:pt x="800" y="2492"/>
                </a:lnTo>
                <a:lnTo>
                  <a:pt x="800" y="2489"/>
                </a:lnTo>
                <a:lnTo>
                  <a:pt x="800" y="2487"/>
                </a:lnTo>
                <a:lnTo>
                  <a:pt x="798" y="2485"/>
                </a:lnTo>
                <a:lnTo>
                  <a:pt x="798" y="2483"/>
                </a:lnTo>
                <a:lnTo>
                  <a:pt x="796" y="2481"/>
                </a:lnTo>
                <a:lnTo>
                  <a:pt x="796" y="2480"/>
                </a:lnTo>
                <a:lnTo>
                  <a:pt x="798" y="2478"/>
                </a:lnTo>
                <a:lnTo>
                  <a:pt x="801" y="2476"/>
                </a:lnTo>
                <a:lnTo>
                  <a:pt x="805" y="2472"/>
                </a:lnTo>
                <a:lnTo>
                  <a:pt x="816" y="2465"/>
                </a:lnTo>
                <a:lnTo>
                  <a:pt x="834" y="2454"/>
                </a:lnTo>
                <a:lnTo>
                  <a:pt x="852" y="2443"/>
                </a:lnTo>
                <a:lnTo>
                  <a:pt x="874" y="2432"/>
                </a:lnTo>
                <a:lnTo>
                  <a:pt x="892" y="2425"/>
                </a:lnTo>
                <a:lnTo>
                  <a:pt x="905" y="2420"/>
                </a:lnTo>
                <a:lnTo>
                  <a:pt x="905" y="2409"/>
                </a:lnTo>
                <a:lnTo>
                  <a:pt x="927" y="2392"/>
                </a:lnTo>
                <a:lnTo>
                  <a:pt x="947" y="2370"/>
                </a:lnTo>
                <a:lnTo>
                  <a:pt x="965" y="2347"/>
                </a:lnTo>
                <a:lnTo>
                  <a:pt x="981" y="2323"/>
                </a:lnTo>
                <a:lnTo>
                  <a:pt x="983" y="2321"/>
                </a:lnTo>
                <a:lnTo>
                  <a:pt x="987" y="2321"/>
                </a:lnTo>
                <a:lnTo>
                  <a:pt x="990" y="2320"/>
                </a:lnTo>
                <a:lnTo>
                  <a:pt x="994" y="2318"/>
                </a:lnTo>
                <a:lnTo>
                  <a:pt x="998" y="2316"/>
                </a:lnTo>
                <a:lnTo>
                  <a:pt x="1012" y="2260"/>
                </a:lnTo>
                <a:lnTo>
                  <a:pt x="1016" y="2258"/>
                </a:lnTo>
                <a:lnTo>
                  <a:pt x="1020" y="2254"/>
                </a:lnTo>
                <a:lnTo>
                  <a:pt x="1023" y="2250"/>
                </a:lnTo>
                <a:lnTo>
                  <a:pt x="1027" y="2247"/>
                </a:lnTo>
                <a:lnTo>
                  <a:pt x="1029" y="2245"/>
                </a:lnTo>
                <a:lnTo>
                  <a:pt x="1029" y="2183"/>
                </a:lnTo>
                <a:lnTo>
                  <a:pt x="1038" y="2183"/>
                </a:lnTo>
                <a:lnTo>
                  <a:pt x="1041" y="2167"/>
                </a:lnTo>
                <a:lnTo>
                  <a:pt x="1041" y="2149"/>
                </a:lnTo>
                <a:lnTo>
                  <a:pt x="1045" y="2129"/>
                </a:lnTo>
                <a:lnTo>
                  <a:pt x="1050" y="2118"/>
                </a:lnTo>
                <a:lnTo>
                  <a:pt x="1054" y="2110"/>
                </a:lnTo>
                <a:lnTo>
                  <a:pt x="1058" y="2107"/>
                </a:lnTo>
                <a:lnTo>
                  <a:pt x="1060" y="2101"/>
                </a:lnTo>
                <a:lnTo>
                  <a:pt x="1061" y="2090"/>
                </a:lnTo>
                <a:lnTo>
                  <a:pt x="1061" y="2072"/>
                </a:lnTo>
                <a:lnTo>
                  <a:pt x="1080" y="2072"/>
                </a:lnTo>
                <a:lnTo>
                  <a:pt x="1094" y="2072"/>
                </a:lnTo>
                <a:lnTo>
                  <a:pt x="1109" y="2070"/>
                </a:lnTo>
                <a:lnTo>
                  <a:pt x="1125" y="2072"/>
                </a:lnTo>
                <a:lnTo>
                  <a:pt x="1140" y="2054"/>
                </a:lnTo>
                <a:lnTo>
                  <a:pt x="1158" y="2040"/>
                </a:lnTo>
                <a:lnTo>
                  <a:pt x="1172" y="2025"/>
                </a:lnTo>
                <a:lnTo>
                  <a:pt x="1181" y="2009"/>
                </a:lnTo>
                <a:lnTo>
                  <a:pt x="1185" y="1992"/>
                </a:lnTo>
                <a:lnTo>
                  <a:pt x="1192" y="1976"/>
                </a:lnTo>
                <a:lnTo>
                  <a:pt x="1209" y="1969"/>
                </a:lnTo>
                <a:lnTo>
                  <a:pt x="1212" y="1956"/>
                </a:lnTo>
                <a:lnTo>
                  <a:pt x="1216" y="1936"/>
                </a:lnTo>
                <a:lnTo>
                  <a:pt x="1218" y="1910"/>
                </a:lnTo>
                <a:lnTo>
                  <a:pt x="1220" y="1883"/>
                </a:lnTo>
                <a:lnTo>
                  <a:pt x="1220" y="1856"/>
                </a:lnTo>
                <a:lnTo>
                  <a:pt x="1220" y="1832"/>
                </a:lnTo>
                <a:lnTo>
                  <a:pt x="1221" y="1816"/>
                </a:lnTo>
                <a:lnTo>
                  <a:pt x="1241" y="1807"/>
                </a:lnTo>
                <a:lnTo>
                  <a:pt x="1260" y="1794"/>
                </a:lnTo>
                <a:lnTo>
                  <a:pt x="1274" y="1781"/>
                </a:lnTo>
                <a:lnTo>
                  <a:pt x="1290" y="1769"/>
                </a:lnTo>
                <a:lnTo>
                  <a:pt x="1312" y="1760"/>
                </a:lnTo>
                <a:lnTo>
                  <a:pt x="1312" y="1769"/>
                </a:lnTo>
                <a:lnTo>
                  <a:pt x="1314" y="1770"/>
                </a:lnTo>
                <a:lnTo>
                  <a:pt x="1316" y="1772"/>
                </a:lnTo>
                <a:lnTo>
                  <a:pt x="1316" y="1774"/>
                </a:lnTo>
                <a:lnTo>
                  <a:pt x="1316" y="1776"/>
                </a:lnTo>
                <a:lnTo>
                  <a:pt x="1318" y="1780"/>
                </a:lnTo>
                <a:lnTo>
                  <a:pt x="1314" y="1781"/>
                </a:lnTo>
                <a:lnTo>
                  <a:pt x="1310" y="1783"/>
                </a:lnTo>
                <a:lnTo>
                  <a:pt x="1310" y="1785"/>
                </a:lnTo>
                <a:lnTo>
                  <a:pt x="1309" y="1787"/>
                </a:lnTo>
                <a:lnTo>
                  <a:pt x="1307" y="1789"/>
                </a:lnTo>
                <a:lnTo>
                  <a:pt x="1305" y="1792"/>
                </a:lnTo>
                <a:lnTo>
                  <a:pt x="1309" y="1792"/>
                </a:lnTo>
                <a:lnTo>
                  <a:pt x="1309" y="1796"/>
                </a:lnTo>
                <a:lnTo>
                  <a:pt x="1312" y="1796"/>
                </a:lnTo>
                <a:lnTo>
                  <a:pt x="1312" y="1792"/>
                </a:lnTo>
                <a:lnTo>
                  <a:pt x="1316" y="1790"/>
                </a:lnTo>
                <a:lnTo>
                  <a:pt x="1320" y="1789"/>
                </a:lnTo>
                <a:lnTo>
                  <a:pt x="1321" y="1787"/>
                </a:lnTo>
                <a:lnTo>
                  <a:pt x="1325" y="1785"/>
                </a:lnTo>
                <a:lnTo>
                  <a:pt x="1329" y="1783"/>
                </a:lnTo>
                <a:lnTo>
                  <a:pt x="1329" y="1772"/>
                </a:lnTo>
                <a:lnTo>
                  <a:pt x="1332" y="1772"/>
                </a:lnTo>
                <a:lnTo>
                  <a:pt x="1336" y="1770"/>
                </a:lnTo>
                <a:lnTo>
                  <a:pt x="1338" y="1770"/>
                </a:lnTo>
                <a:lnTo>
                  <a:pt x="1340" y="1769"/>
                </a:lnTo>
                <a:lnTo>
                  <a:pt x="1341" y="1769"/>
                </a:lnTo>
                <a:lnTo>
                  <a:pt x="1345" y="1765"/>
                </a:lnTo>
                <a:lnTo>
                  <a:pt x="1347" y="1761"/>
                </a:lnTo>
                <a:lnTo>
                  <a:pt x="1349" y="1756"/>
                </a:lnTo>
                <a:lnTo>
                  <a:pt x="1341" y="1756"/>
                </a:lnTo>
                <a:lnTo>
                  <a:pt x="1338" y="1760"/>
                </a:lnTo>
                <a:lnTo>
                  <a:pt x="1334" y="1761"/>
                </a:lnTo>
                <a:lnTo>
                  <a:pt x="1330" y="1763"/>
                </a:lnTo>
                <a:lnTo>
                  <a:pt x="1325" y="1763"/>
                </a:lnTo>
                <a:lnTo>
                  <a:pt x="1325" y="1732"/>
                </a:lnTo>
                <a:lnTo>
                  <a:pt x="1343" y="1723"/>
                </a:lnTo>
                <a:lnTo>
                  <a:pt x="1361" y="1716"/>
                </a:lnTo>
                <a:lnTo>
                  <a:pt x="1378" y="1714"/>
                </a:lnTo>
                <a:close/>
                <a:moveTo>
                  <a:pt x="1989" y="672"/>
                </a:moveTo>
                <a:lnTo>
                  <a:pt x="1992" y="690"/>
                </a:lnTo>
                <a:lnTo>
                  <a:pt x="1996" y="707"/>
                </a:lnTo>
                <a:lnTo>
                  <a:pt x="1998" y="729"/>
                </a:lnTo>
                <a:lnTo>
                  <a:pt x="1972" y="729"/>
                </a:lnTo>
                <a:lnTo>
                  <a:pt x="1963" y="716"/>
                </a:lnTo>
                <a:lnTo>
                  <a:pt x="1954" y="707"/>
                </a:lnTo>
                <a:lnTo>
                  <a:pt x="1945" y="701"/>
                </a:lnTo>
                <a:lnTo>
                  <a:pt x="1932" y="696"/>
                </a:lnTo>
                <a:lnTo>
                  <a:pt x="1932" y="689"/>
                </a:lnTo>
                <a:lnTo>
                  <a:pt x="1941" y="689"/>
                </a:lnTo>
                <a:lnTo>
                  <a:pt x="1954" y="681"/>
                </a:lnTo>
                <a:lnTo>
                  <a:pt x="1972" y="676"/>
                </a:lnTo>
                <a:lnTo>
                  <a:pt x="1989" y="672"/>
                </a:lnTo>
                <a:close/>
                <a:moveTo>
                  <a:pt x="1969" y="516"/>
                </a:moveTo>
                <a:lnTo>
                  <a:pt x="1970" y="529"/>
                </a:lnTo>
                <a:lnTo>
                  <a:pt x="1970" y="536"/>
                </a:lnTo>
                <a:lnTo>
                  <a:pt x="1969" y="549"/>
                </a:lnTo>
                <a:lnTo>
                  <a:pt x="1945" y="549"/>
                </a:lnTo>
                <a:lnTo>
                  <a:pt x="1941" y="536"/>
                </a:lnTo>
                <a:lnTo>
                  <a:pt x="1940" y="534"/>
                </a:lnTo>
                <a:lnTo>
                  <a:pt x="1940" y="532"/>
                </a:lnTo>
                <a:lnTo>
                  <a:pt x="1938" y="530"/>
                </a:lnTo>
                <a:lnTo>
                  <a:pt x="1938" y="529"/>
                </a:lnTo>
                <a:lnTo>
                  <a:pt x="1938" y="523"/>
                </a:lnTo>
                <a:lnTo>
                  <a:pt x="1941" y="523"/>
                </a:lnTo>
                <a:lnTo>
                  <a:pt x="1941" y="520"/>
                </a:lnTo>
                <a:lnTo>
                  <a:pt x="1969" y="516"/>
                </a:lnTo>
                <a:close/>
                <a:moveTo>
                  <a:pt x="2018" y="480"/>
                </a:moveTo>
                <a:lnTo>
                  <a:pt x="2041" y="485"/>
                </a:lnTo>
                <a:lnTo>
                  <a:pt x="2050" y="507"/>
                </a:lnTo>
                <a:lnTo>
                  <a:pt x="2061" y="527"/>
                </a:lnTo>
                <a:lnTo>
                  <a:pt x="2074" y="549"/>
                </a:lnTo>
                <a:lnTo>
                  <a:pt x="2081" y="572"/>
                </a:lnTo>
                <a:lnTo>
                  <a:pt x="2074" y="581"/>
                </a:lnTo>
                <a:lnTo>
                  <a:pt x="2069" y="587"/>
                </a:lnTo>
                <a:lnTo>
                  <a:pt x="2060" y="590"/>
                </a:lnTo>
                <a:lnTo>
                  <a:pt x="2045" y="592"/>
                </a:lnTo>
                <a:lnTo>
                  <a:pt x="2040" y="574"/>
                </a:lnTo>
                <a:lnTo>
                  <a:pt x="2032" y="563"/>
                </a:lnTo>
                <a:lnTo>
                  <a:pt x="2021" y="556"/>
                </a:lnTo>
                <a:lnTo>
                  <a:pt x="2005" y="549"/>
                </a:lnTo>
                <a:lnTo>
                  <a:pt x="2005" y="530"/>
                </a:lnTo>
                <a:lnTo>
                  <a:pt x="2007" y="520"/>
                </a:lnTo>
                <a:lnTo>
                  <a:pt x="2010" y="509"/>
                </a:lnTo>
                <a:lnTo>
                  <a:pt x="2014" y="498"/>
                </a:lnTo>
                <a:lnTo>
                  <a:pt x="2018" y="480"/>
                </a:lnTo>
                <a:close/>
                <a:moveTo>
                  <a:pt x="1449" y="0"/>
                </a:moveTo>
                <a:lnTo>
                  <a:pt x="1449" y="9"/>
                </a:lnTo>
                <a:lnTo>
                  <a:pt x="1452" y="21"/>
                </a:lnTo>
                <a:lnTo>
                  <a:pt x="1450" y="34"/>
                </a:lnTo>
                <a:lnTo>
                  <a:pt x="1447" y="47"/>
                </a:lnTo>
                <a:lnTo>
                  <a:pt x="1445" y="56"/>
                </a:lnTo>
                <a:lnTo>
                  <a:pt x="1450" y="70"/>
                </a:lnTo>
                <a:lnTo>
                  <a:pt x="1458" y="81"/>
                </a:lnTo>
                <a:lnTo>
                  <a:pt x="1467" y="90"/>
                </a:lnTo>
                <a:lnTo>
                  <a:pt x="1476" y="101"/>
                </a:lnTo>
                <a:lnTo>
                  <a:pt x="1481" y="114"/>
                </a:lnTo>
                <a:lnTo>
                  <a:pt x="1485" y="132"/>
                </a:lnTo>
                <a:lnTo>
                  <a:pt x="1501" y="132"/>
                </a:lnTo>
                <a:lnTo>
                  <a:pt x="1516" y="129"/>
                </a:lnTo>
                <a:lnTo>
                  <a:pt x="1530" y="125"/>
                </a:lnTo>
                <a:lnTo>
                  <a:pt x="1549" y="120"/>
                </a:lnTo>
                <a:lnTo>
                  <a:pt x="1552" y="125"/>
                </a:lnTo>
                <a:lnTo>
                  <a:pt x="1556" y="130"/>
                </a:lnTo>
                <a:lnTo>
                  <a:pt x="1558" y="134"/>
                </a:lnTo>
                <a:lnTo>
                  <a:pt x="1560" y="140"/>
                </a:lnTo>
                <a:lnTo>
                  <a:pt x="1561" y="149"/>
                </a:lnTo>
                <a:lnTo>
                  <a:pt x="1556" y="150"/>
                </a:lnTo>
                <a:lnTo>
                  <a:pt x="1552" y="154"/>
                </a:lnTo>
                <a:lnTo>
                  <a:pt x="1549" y="158"/>
                </a:lnTo>
                <a:lnTo>
                  <a:pt x="1545" y="163"/>
                </a:lnTo>
                <a:lnTo>
                  <a:pt x="1549" y="163"/>
                </a:lnTo>
                <a:lnTo>
                  <a:pt x="1552" y="167"/>
                </a:lnTo>
                <a:lnTo>
                  <a:pt x="1556" y="169"/>
                </a:lnTo>
                <a:lnTo>
                  <a:pt x="1560" y="170"/>
                </a:lnTo>
                <a:lnTo>
                  <a:pt x="1563" y="170"/>
                </a:lnTo>
                <a:lnTo>
                  <a:pt x="1569" y="172"/>
                </a:lnTo>
                <a:lnTo>
                  <a:pt x="1569" y="156"/>
                </a:lnTo>
                <a:lnTo>
                  <a:pt x="1592" y="158"/>
                </a:lnTo>
                <a:lnTo>
                  <a:pt x="1609" y="163"/>
                </a:lnTo>
                <a:lnTo>
                  <a:pt x="1623" y="170"/>
                </a:lnTo>
                <a:lnTo>
                  <a:pt x="1636" y="176"/>
                </a:lnTo>
                <a:lnTo>
                  <a:pt x="1654" y="181"/>
                </a:lnTo>
                <a:lnTo>
                  <a:pt x="1678" y="183"/>
                </a:lnTo>
                <a:lnTo>
                  <a:pt x="1683" y="200"/>
                </a:lnTo>
                <a:lnTo>
                  <a:pt x="1690" y="207"/>
                </a:lnTo>
                <a:lnTo>
                  <a:pt x="1700" y="210"/>
                </a:lnTo>
                <a:lnTo>
                  <a:pt x="1709" y="212"/>
                </a:lnTo>
                <a:lnTo>
                  <a:pt x="1716" y="216"/>
                </a:lnTo>
                <a:lnTo>
                  <a:pt x="1725" y="223"/>
                </a:lnTo>
                <a:lnTo>
                  <a:pt x="1727" y="229"/>
                </a:lnTo>
                <a:lnTo>
                  <a:pt x="1729" y="232"/>
                </a:lnTo>
                <a:lnTo>
                  <a:pt x="1729" y="238"/>
                </a:lnTo>
                <a:lnTo>
                  <a:pt x="1729" y="243"/>
                </a:lnTo>
                <a:lnTo>
                  <a:pt x="1712" y="243"/>
                </a:lnTo>
                <a:lnTo>
                  <a:pt x="1712" y="256"/>
                </a:lnTo>
                <a:lnTo>
                  <a:pt x="1721" y="256"/>
                </a:lnTo>
                <a:lnTo>
                  <a:pt x="1732" y="252"/>
                </a:lnTo>
                <a:lnTo>
                  <a:pt x="1747" y="245"/>
                </a:lnTo>
                <a:lnTo>
                  <a:pt x="1761" y="238"/>
                </a:lnTo>
                <a:lnTo>
                  <a:pt x="1778" y="232"/>
                </a:lnTo>
                <a:lnTo>
                  <a:pt x="1778" y="245"/>
                </a:lnTo>
                <a:lnTo>
                  <a:pt x="1776" y="260"/>
                </a:lnTo>
                <a:lnTo>
                  <a:pt x="1778" y="272"/>
                </a:lnTo>
                <a:lnTo>
                  <a:pt x="1783" y="287"/>
                </a:lnTo>
                <a:lnTo>
                  <a:pt x="1796" y="301"/>
                </a:lnTo>
                <a:lnTo>
                  <a:pt x="1810" y="318"/>
                </a:lnTo>
                <a:lnTo>
                  <a:pt x="1825" y="332"/>
                </a:lnTo>
                <a:lnTo>
                  <a:pt x="1832" y="345"/>
                </a:lnTo>
                <a:lnTo>
                  <a:pt x="1841" y="432"/>
                </a:lnTo>
                <a:lnTo>
                  <a:pt x="1825" y="430"/>
                </a:lnTo>
                <a:lnTo>
                  <a:pt x="1814" y="425"/>
                </a:lnTo>
                <a:lnTo>
                  <a:pt x="1805" y="418"/>
                </a:lnTo>
                <a:lnTo>
                  <a:pt x="1796" y="412"/>
                </a:lnTo>
                <a:lnTo>
                  <a:pt x="1781" y="409"/>
                </a:lnTo>
                <a:lnTo>
                  <a:pt x="1781" y="412"/>
                </a:lnTo>
                <a:lnTo>
                  <a:pt x="1778" y="412"/>
                </a:lnTo>
                <a:lnTo>
                  <a:pt x="1781" y="425"/>
                </a:lnTo>
                <a:lnTo>
                  <a:pt x="1796" y="430"/>
                </a:lnTo>
                <a:lnTo>
                  <a:pt x="1805" y="441"/>
                </a:lnTo>
                <a:lnTo>
                  <a:pt x="1810" y="452"/>
                </a:lnTo>
                <a:lnTo>
                  <a:pt x="1816" y="467"/>
                </a:lnTo>
                <a:lnTo>
                  <a:pt x="1825" y="480"/>
                </a:lnTo>
                <a:lnTo>
                  <a:pt x="1829" y="483"/>
                </a:lnTo>
                <a:lnTo>
                  <a:pt x="1834" y="485"/>
                </a:lnTo>
                <a:lnTo>
                  <a:pt x="1840" y="487"/>
                </a:lnTo>
                <a:lnTo>
                  <a:pt x="1845" y="487"/>
                </a:lnTo>
                <a:lnTo>
                  <a:pt x="1849" y="489"/>
                </a:lnTo>
                <a:lnTo>
                  <a:pt x="1852" y="492"/>
                </a:lnTo>
                <a:lnTo>
                  <a:pt x="1852" y="512"/>
                </a:lnTo>
                <a:lnTo>
                  <a:pt x="1860" y="518"/>
                </a:lnTo>
                <a:lnTo>
                  <a:pt x="1870" y="525"/>
                </a:lnTo>
                <a:lnTo>
                  <a:pt x="1881" y="530"/>
                </a:lnTo>
                <a:lnTo>
                  <a:pt x="1889" y="536"/>
                </a:lnTo>
                <a:lnTo>
                  <a:pt x="1898" y="572"/>
                </a:lnTo>
                <a:lnTo>
                  <a:pt x="1909" y="572"/>
                </a:lnTo>
                <a:lnTo>
                  <a:pt x="1912" y="609"/>
                </a:lnTo>
                <a:lnTo>
                  <a:pt x="1889" y="609"/>
                </a:lnTo>
                <a:lnTo>
                  <a:pt x="1889" y="612"/>
                </a:lnTo>
                <a:lnTo>
                  <a:pt x="1885" y="612"/>
                </a:lnTo>
                <a:lnTo>
                  <a:pt x="1885" y="625"/>
                </a:lnTo>
                <a:lnTo>
                  <a:pt x="1880" y="625"/>
                </a:lnTo>
                <a:lnTo>
                  <a:pt x="1876" y="625"/>
                </a:lnTo>
                <a:lnTo>
                  <a:pt x="1872" y="627"/>
                </a:lnTo>
                <a:lnTo>
                  <a:pt x="1869" y="629"/>
                </a:lnTo>
                <a:lnTo>
                  <a:pt x="1869" y="632"/>
                </a:lnTo>
                <a:lnTo>
                  <a:pt x="1872" y="632"/>
                </a:lnTo>
                <a:lnTo>
                  <a:pt x="1878" y="634"/>
                </a:lnTo>
                <a:lnTo>
                  <a:pt x="1883" y="634"/>
                </a:lnTo>
                <a:lnTo>
                  <a:pt x="1892" y="632"/>
                </a:lnTo>
                <a:lnTo>
                  <a:pt x="1901" y="632"/>
                </a:lnTo>
                <a:lnTo>
                  <a:pt x="1900" y="650"/>
                </a:lnTo>
                <a:lnTo>
                  <a:pt x="1892" y="663"/>
                </a:lnTo>
                <a:lnTo>
                  <a:pt x="1892" y="669"/>
                </a:lnTo>
                <a:lnTo>
                  <a:pt x="1881" y="669"/>
                </a:lnTo>
                <a:lnTo>
                  <a:pt x="1885" y="696"/>
                </a:lnTo>
                <a:lnTo>
                  <a:pt x="1878" y="696"/>
                </a:lnTo>
                <a:lnTo>
                  <a:pt x="1872" y="698"/>
                </a:lnTo>
                <a:lnTo>
                  <a:pt x="1869" y="700"/>
                </a:lnTo>
                <a:lnTo>
                  <a:pt x="1863" y="700"/>
                </a:lnTo>
                <a:lnTo>
                  <a:pt x="1858" y="700"/>
                </a:lnTo>
                <a:lnTo>
                  <a:pt x="1856" y="696"/>
                </a:lnTo>
                <a:lnTo>
                  <a:pt x="1856" y="694"/>
                </a:lnTo>
                <a:lnTo>
                  <a:pt x="1856" y="692"/>
                </a:lnTo>
                <a:lnTo>
                  <a:pt x="1854" y="690"/>
                </a:lnTo>
                <a:lnTo>
                  <a:pt x="1852" y="689"/>
                </a:lnTo>
                <a:lnTo>
                  <a:pt x="1852" y="705"/>
                </a:lnTo>
                <a:lnTo>
                  <a:pt x="1861" y="707"/>
                </a:lnTo>
                <a:lnTo>
                  <a:pt x="1870" y="707"/>
                </a:lnTo>
                <a:lnTo>
                  <a:pt x="1881" y="709"/>
                </a:lnTo>
                <a:lnTo>
                  <a:pt x="1892" y="703"/>
                </a:lnTo>
                <a:lnTo>
                  <a:pt x="1901" y="705"/>
                </a:lnTo>
                <a:lnTo>
                  <a:pt x="1909" y="710"/>
                </a:lnTo>
                <a:lnTo>
                  <a:pt x="1914" y="716"/>
                </a:lnTo>
                <a:lnTo>
                  <a:pt x="1921" y="720"/>
                </a:lnTo>
                <a:lnTo>
                  <a:pt x="1929" y="720"/>
                </a:lnTo>
                <a:lnTo>
                  <a:pt x="1940" y="714"/>
                </a:lnTo>
                <a:lnTo>
                  <a:pt x="1952" y="712"/>
                </a:lnTo>
                <a:lnTo>
                  <a:pt x="1952" y="720"/>
                </a:lnTo>
                <a:lnTo>
                  <a:pt x="1954" y="723"/>
                </a:lnTo>
                <a:lnTo>
                  <a:pt x="1956" y="727"/>
                </a:lnTo>
                <a:lnTo>
                  <a:pt x="1956" y="730"/>
                </a:lnTo>
                <a:lnTo>
                  <a:pt x="1958" y="736"/>
                </a:lnTo>
                <a:lnTo>
                  <a:pt x="1992" y="732"/>
                </a:lnTo>
                <a:lnTo>
                  <a:pt x="2000" y="743"/>
                </a:lnTo>
                <a:lnTo>
                  <a:pt x="2007" y="754"/>
                </a:lnTo>
                <a:lnTo>
                  <a:pt x="2012" y="765"/>
                </a:lnTo>
                <a:lnTo>
                  <a:pt x="2016" y="780"/>
                </a:lnTo>
                <a:lnTo>
                  <a:pt x="2018" y="792"/>
                </a:lnTo>
                <a:lnTo>
                  <a:pt x="2020" y="801"/>
                </a:lnTo>
                <a:lnTo>
                  <a:pt x="2025" y="809"/>
                </a:lnTo>
                <a:lnTo>
                  <a:pt x="2041" y="812"/>
                </a:lnTo>
                <a:lnTo>
                  <a:pt x="2043" y="809"/>
                </a:lnTo>
                <a:lnTo>
                  <a:pt x="2045" y="807"/>
                </a:lnTo>
                <a:lnTo>
                  <a:pt x="2047" y="803"/>
                </a:lnTo>
                <a:lnTo>
                  <a:pt x="2047" y="801"/>
                </a:lnTo>
                <a:lnTo>
                  <a:pt x="2049" y="796"/>
                </a:lnTo>
                <a:lnTo>
                  <a:pt x="2045" y="785"/>
                </a:lnTo>
                <a:lnTo>
                  <a:pt x="2047" y="774"/>
                </a:lnTo>
                <a:lnTo>
                  <a:pt x="2049" y="763"/>
                </a:lnTo>
                <a:lnTo>
                  <a:pt x="2045" y="752"/>
                </a:lnTo>
                <a:lnTo>
                  <a:pt x="2032" y="749"/>
                </a:lnTo>
                <a:lnTo>
                  <a:pt x="2027" y="730"/>
                </a:lnTo>
                <a:lnTo>
                  <a:pt x="2025" y="709"/>
                </a:lnTo>
                <a:lnTo>
                  <a:pt x="2032" y="700"/>
                </a:lnTo>
                <a:lnTo>
                  <a:pt x="2034" y="687"/>
                </a:lnTo>
                <a:lnTo>
                  <a:pt x="2032" y="674"/>
                </a:lnTo>
                <a:lnTo>
                  <a:pt x="2029" y="660"/>
                </a:lnTo>
                <a:lnTo>
                  <a:pt x="2025" y="643"/>
                </a:lnTo>
                <a:lnTo>
                  <a:pt x="2012" y="643"/>
                </a:lnTo>
                <a:lnTo>
                  <a:pt x="2009" y="612"/>
                </a:lnTo>
                <a:lnTo>
                  <a:pt x="2018" y="612"/>
                </a:lnTo>
                <a:lnTo>
                  <a:pt x="2025" y="609"/>
                </a:lnTo>
                <a:lnTo>
                  <a:pt x="2036" y="609"/>
                </a:lnTo>
                <a:lnTo>
                  <a:pt x="2049" y="609"/>
                </a:lnTo>
                <a:lnTo>
                  <a:pt x="2065" y="627"/>
                </a:lnTo>
                <a:lnTo>
                  <a:pt x="2081" y="643"/>
                </a:lnTo>
                <a:lnTo>
                  <a:pt x="2085" y="654"/>
                </a:lnTo>
                <a:lnTo>
                  <a:pt x="2087" y="665"/>
                </a:lnTo>
                <a:lnTo>
                  <a:pt x="2090" y="676"/>
                </a:lnTo>
                <a:lnTo>
                  <a:pt x="2098" y="685"/>
                </a:lnTo>
                <a:lnTo>
                  <a:pt x="2107" y="674"/>
                </a:lnTo>
                <a:lnTo>
                  <a:pt x="2121" y="672"/>
                </a:lnTo>
                <a:lnTo>
                  <a:pt x="2141" y="672"/>
                </a:lnTo>
                <a:lnTo>
                  <a:pt x="2141" y="696"/>
                </a:lnTo>
                <a:lnTo>
                  <a:pt x="2112" y="709"/>
                </a:lnTo>
                <a:lnTo>
                  <a:pt x="2112" y="712"/>
                </a:lnTo>
                <a:lnTo>
                  <a:pt x="2132" y="712"/>
                </a:lnTo>
                <a:lnTo>
                  <a:pt x="2136" y="714"/>
                </a:lnTo>
                <a:lnTo>
                  <a:pt x="2136" y="714"/>
                </a:lnTo>
                <a:lnTo>
                  <a:pt x="2138" y="714"/>
                </a:lnTo>
                <a:lnTo>
                  <a:pt x="2141" y="716"/>
                </a:lnTo>
                <a:lnTo>
                  <a:pt x="2145" y="716"/>
                </a:lnTo>
                <a:lnTo>
                  <a:pt x="2147" y="740"/>
                </a:lnTo>
                <a:lnTo>
                  <a:pt x="2152" y="761"/>
                </a:lnTo>
                <a:lnTo>
                  <a:pt x="2158" y="780"/>
                </a:lnTo>
                <a:lnTo>
                  <a:pt x="2152" y="840"/>
                </a:lnTo>
                <a:lnTo>
                  <a:pt x="2160" y="858"/>
                </a:lnTo>
                <a:lnTo>
                  <a:pt x="2167" y="878"/>
                </a:lnTo>
                <a:lnTo>
                  <a:pt x="2176" y="896"/>
                </a:lnTo>
                <a:lnTo>
                  <a:pt x="2187" y="910"/>
                </a:lnTo>
                <a:lnTo>
                  <a:pt x="2201" y="923"/>
                </a:lnTo>
                <a:lnTo>
                  <a:pt x="2221" y="929"/>
                </a:lnTo>
                <a:lnTo>
                  <a:pt x="2221" y="943"/>
                </a:lnTo>
                <a:lnTo>
                  <a:pt x="2227" y="949"/>
                </a:lnTo>
                <a:lnTo>
                  <a:pt x="2230" y="952"/>
                </a:lnTo>
                <a:lnTo>
                  <a:pt x="2236" y="958"/>
                </a:lnTo>
                <a:lnTo>
                  <a:pt x="2240" y="961"/>
                </a:lnTo>
                <a:lnTo>
                  <a:pt x="2245" y="965"/>
                </a:lnTo>
                <a:lnTo>
                  <a:pt x="2292" y="972"/>
                </a:lnTo>
                <a:lnTo>
                  <a:pt x="2307" y="983"/>
                </a:lnTo>
                <a:lnTo>
                  <a:pt x="2320" y="998"/>
                </a:lnTo>
                <a:lnTo>
                  <a:pt x="2332" y="1009"/>
                </a:lnTo>
                <a:lnTo>
                  <a:pt x="2352" y="1014"/>
                </a:lnTo>
                <a:lnTo>
                  <a:pt x="2372" y="1016"/>
                </a:lnTo>
                <a:lnTo>
                  <a:pt x="2392" y="1020"/>
                </a:lnTo>
                <a:lnTo>
                  <a:pt x="2409" y="1025"/>
                </a:lnTo>
                <a:lnTo>
                  <a:pt x="2427" y="1032"/>
                </a:lnTo>
                <a:lnTo>
                  <a:pt x="2441" y="1040"/>
                </a:lnTo>
                <a:lnTo>
                  <a:pt x="2445" y="1052"/>
                </a:lnTo>
                <a:lnTo>
                  <a:pt x="2450" y="1052"/>
                </a:lnTo>
                <a:lnTo>
                  <a:pt x="2463" y="1050"/>
                </a:lnTo>
                <a:lnTo>
                  <a:pt x="2481" y="1049"/>
                </a:lnTo>
                <a:lnTo>
                  <a:pt x="2500" y="1047"/>
                </a:lnTo>
                <a:lnTo>
                  <a:pt x="2516" y="1045"/>
                </a:lnTo>
                <a:lnTo>
                  <a:pt x="2525" y="1045"/>
                </a:lnTo>
                <a:lnTo>
                  <a:pt x="2529" y="1040"/>
                </a:lnTo>
                <a:lnTo>
                  <a:pt x="2536" y="1029"/>
                </a:lnTo>
                <a:lnTo>
                  <a:pt x="2547" y="1016"/>
                </a:lnTo>
                <a:lnTo>
                  <a:pt x="2558" y="1003"/>
                </a:lnTo>
                <a:lnTo>
                  <a:pt x="2569" y="989"/>
                </a:lnTo>
                <a:lnTo>
                  <a:pt x="2578" y="976"/>
                </a:lnTo>
                <a:lnTo>
                  <a:pt x="2585" y="967"/>
                </a:lnTo>
                <a:lnTo>
                  <a:pt x="2589" y="965"/>
                </a:lnTo>
                <a:lnTo>
                  <a:pt x="2596" y="961"/>
                </a:lnTo>
                <a:lnTo>
                  <a:pt x="2609" y="956"/>
                </a:lnTo>
                <a:lnTo>
                  <a:pt x="2625" y="949"/>
                </a:lnTo>
                <a:lnTo>
                  <a:pt x="2641" y="941"/>
                </a:lnTo>
                <a:lnTo>
                  <a:pt x="2658" y="934"/>
                </a:lnTo>
                <a:lnTo>
                  <a:pt x="2670" y="930"/>
                </a:lnTo>
                <a:lnTo>
                  <a:pt x="2678" y="929"/>
                </a:lnTo>
                <a:lnTo>
                  <a:pt x="2745" y="940"/>
                </a:lnTo>
                <a:lnTo>
                  <a:pt x="2747" y="947"/>
                </a:lnTo>
                <a:lnTo>
                  <a:pt x="2749" y="952"/>
                </a:lnTo>
                <a:lnTo>
                  <a:pt x="2750" y="958"/>
                </a:lnTo>
                <a:lnTo>
                  <a:pt x="2756" y="961"/>
                </a:lnTo>
                <a:lnTo>
                  <a:pt x="2761" y="963"/>
                </a:lnTo>
                <a:lnTo>
                  <a:pt x="2769" y="965"/>
                </a:lnTo>
                <a:lnTo>
                  <a:pt x="2772" y="965"/>
                </a:lnTo>
                <a:lnTo>
                  <a:pt x="2774" y="967"/>
                </a:lnTo>
                <a:lnTo>
                  <a:pt x="2776" y="965"/>
                </a:lnTo>
                <a:lnTo>
                  <a:pt x="2778" y="965"/>
                </a:lnTo>
                <a:lnTo>
                  <a:pt x="2780" y="965"/>
                </a:lnTo>
                <a:lnTo>
                  <a:pt x="2781" y="967"/>
                </a:lnTo>
                <a:lnTo>
                  <a:pt x="2783" y="969"/>
                </a:lnTo>
                <a:lnTo>
                  <a:pt x="2785" y="972"/>
                </a:lnTo>
                <a:lnTo>
                  <a:pt x="2789" y="976"/>
                </a:lnTo>
                <a:lnTo>
                  <a:pt x="2792" y="978"/>
                </a:lnTo>
                <a:lnTo>
                  <a:pt x="2794" y="981"/>
                </a:lnTo>
                <a:lnTo>
                  <a:pt x="2796" y="983"/>
                </a:lnTo>
                <a:lnTo>
                  <a:pt x="2796" y="989"/>
                </a:lnTo>
                <a:lnTo>
                  <a:pt x="2798" y="996"/>
                </a:lnTo>
                <a:lnTo>
                  <a:pt x="2780" y="1021"/>
                </a:lnTo>
                <a:lnTo>
                  <a:pt x="2763" y="1049"/>
                </a:lnTo>
                <a:lnTo>
                  <a:pt x="2749" y="1076"/>
                </a:lnTo>
                <a:lnTo>
                  <a:pt x="2752" y="1109"/>
                </a:lnTo>
                <a:lnTo>
                  <a:pt x="2741" y="1112"/>
                </a:lnTo>
                <a:lnTo>
                  <a:pt x="2740" y="1120"/>
                </a:lnTo>
                <a:lnTo>
                  <a:pt x="2740" y="1138"/>
                </a:lnTo>
                <a:lnTo>
                  <a:pt x="2740" y="1158"/>
                </a:lnTo>
                <a:lnTo>
                  <a:pt x="2740" y="1180"/>
                </a:lnTo>
                <a:lnTo>
                  <a:pt x="2740" y="1198"/>
                </a:lnTo>
                <a:lnTo>
                  <a:pt x="2738" y="1209"/>
                </a:lnTo>
                <a:lnTo>
                  <a:pt x="2721" y="1216"/>
                </a:lnTo>
                <a:lnTo>
                  <a:pt x="2718" y="1227"/>
                </a:lnTo>
                <a:lnTo>
                  <a:pt x="2714" y="1238"/>
                </a:lnTo>
                <a:lnTo>
                  <a:pt x="2712" y="1249"/>
                </a:lnTo>
                <a:lnTo>
                  <a:pt x="2700" y="1252"/>
                </a:lnTo>
                <a:lnTo>
                  <a:pt x="2689" y="1258"/>
                </a:lnTo>
                <a:lnTo>
                  <a:pt x="2678" y="1265"/>
                </a:lnTo>
                <a:lnTo>
                  <a:pt x="2667" y="1270"/>
                </a:lnTo>
                <a:lnTo>
                  <a:pt x="2652" y="1274"/>
                </a:lnTo>
                <a:lnTo>
                  <a:pt x="2632" y="1276"/>
                </a:lnTo>
                <a:lnTo>
                  <a:pt x="2630" y="1296"/>
                </a:lnTo>
                <a:lnTo>
                  <a:pt x="2625" y="1314"/>
                </a:lnTo>
                <a:lnTo>
                  <a:pt x="2620" y="1330"/>
                </a:lnTo>
                <a:lnTo>
                  <a:pt x="2614" y="1347"/>
                </a:lnTo>
                <a:lnTo>
                  <a:pt x="2612" y="1369"/>
                </a:lnTo>
                <a:lnTo>
                  <a:pt x="2632" y="1372"/>
                </a:lnTo>
                <a:lnTo>
                  <a:pt x="2638" y="1396"/>
                </a:lnTo>
                <a:lnTo>
                  <a:pt x="2632" y="1396"/>
                </a:lnTo>
                <a:lnTo>
                  <a:pt x="2632" y="1400"/>
                </a:lnTo>
                <a:lnTo>
                  <a:pt x="2621" y="1400"/>
                </a:lnTo>
                <a:lnTo>
                  <a:pt x="2621" y="1420"/>
                </a:lnTo>
                <a:lnTo>
                  <a:pt x="2610" y="1425"/>
                </a:lnTo>
                <a:lnTo>
                  <a:pt x="2600" y="1430"/>
                </a:lnTo>
                <a:lnTo>
                  <a:pt x="2585" y="1432"/>
                </a:lnTo>
                <a:lnTo>
                  <a:pt x="2585" y="1429"/>
                </a:lnTo>
                <a:lnTo>
                  <a:pt x="2581" y="1429"/>
                </a:lnTo>
                <a:lnTo>
                  <a:pt x="2581" y="1412"/>
                </a:lnTo>
                <a:lnTo>
                  <a:pt x="2581" y="1398"/>
                </a:lnTo>
                <a:lnTo>
                  <a:pt x="2580" y="1385"/>
                </a:lnTo>
                <a:lnTo>
                  <a:pt x="2572" y="1376"/>
                </a:lnTo>
                <a:lnTo>
                  <a:pt x="2554" y="1367"/>
                </a:lnTo>
                <a:lnTo>
                  <a:pt x="2532" y="1363"/>
                </a:lnTo>
                <a:lnTo>
                  <a:pt x="2509" y="1365"/>
                </a:lnTo>
                <a:lnTo>
                  <a:pt x="2483" y="1369"/>
                </a:lnTo>
                <a:lnTo>
                  <a:pt x="2460" y="1376"/>
                </a:lnTo>
                <a:lnTo>
                  <a:pt x="2440" y="1383"/>
                </a:lnTo>
                <a:lnTo>
                  <a:pt x="2425" y="1392"/>
                </a:lnTo>
                <a:lnTo>
                  <a:pt x="2416" y="1403"/>
                </a:lnTo>
                <a:lnTo>
                  <a:pt x="2403" y="1418"/>
                </a:lnTo>
                <a:lnTo>
                  <a:pt x="2390" y="1432"/>
                </a:lnTo>
                <a:lnTo>
                  <a:pt x="2380" y="1449"/>
                </a:lnTo>
                <a:lnTo>
                  <a:pt x="2370" y="1463"/>
                </a:lnTo>
                <a:lnTo>
                  <a:pt x="2365" y="1476"/>
                </a:lnTo>
                <a:lnTo>
                  <a:pt x="2369" y="1481"/>
                </a:lnTo>
                <a:lnTo>
                  <a:pt x="2370" y="1489"/>
                </a:lnTo>
                <a:lnTo>
                  <a:pt x="2374" y="1494"/>
                </a:lnTo>
                <a:lnTo>
                  <a:pt x="2378" y="1500"/>
                </a:lnTo>
                <a:lnTo>
                  <a:pt x="2385" y="1509"/>
                </a:lnTo>
                <a:lnTo>
                  <a:pt x="2394" y="1514"/>
                </a:lnTo>
                <a:lnTo>
                  <a:pt x="2401" y="1518"/>
                </a:lnTo>
                <a:lnTo>
                  <a:pt x="2407" y="1525"/>
                </a:lnTo>
                <a:lnTo>
                  <a:pt x="2410" y="1536"/>
                </a:lnTo>
                <a:lnTo>
                  <a:pt x="2412" y="1552"/>
                </a:lnTo>
                <a:lnTo>
                  <a:pt x="2398" y="1569"/>
                </a:lnTo>
                <a:lnTo>
                  <a:pt x="2385" y="1590"/>
                </a:lnTo>
                <a:lnTo>
                  <a:pt x="2374" y="1618"/>
                </a:lnTo>
                <a:lnTo>
                  <a:pt x="2367" y="1645"/>
                </a:lnTo>
                <a:lnTo>
                  <a:pt x="2356" y="1670"/>
                </a:lnTo>
                <a:lnTo>
                  <a:pt x="2345" y="1692"/>
                </a:lnTo>
                <a:lnTo>
                  <a:pt x="2338" y="1698"/>
                </a:lnTo>
                <a:lnTo>
                  <a:pt x="2327" y="1705"/>
                </a:lnTo>
                <a:lnTo>
                  <a:pt x="2314" y="1712"/>
                </a:lnTo>
                <a:lnTo>
                  <a:pt x="2305" y="1716"/>
                </a:lnTo>
                <a:lnTo>
                  <a:pt x="2303" y="1736"/>
                </a:lnTo>
                <a:lnTo>
                  <a:pt x="2300" y="1754"/>
                </a:lnTo>
                <a:lnTo>
                  <a:pt x="2298" y="1776"/>
                </a:lnTo>
                <a:lnTo>
                  <a:pt x="2272" y="1776"/>
                </a:lnTo>
                <a:lnTo>
                  <a:pt x="2267" y="1785"/>
                </a:lnTo>
                <a:lnTo>
                  <a:pt x="2256" y="1798"/>
                </a:lnTo>
                <a:lnTo>
                  <a:pt x="2243" y="1810"/>
                </a:lnTo>
                <a:lnTo>
                  <a:pt x="2229" y="1820"/>
                </a:lnTo>
                <a:lnTo>
                  <a:pt x="2218" y="1825"/>
                </a:lnTo>
                <a:lnTo>
                  <a:pt x="2212" y="1838"/>
                </a:lnTo>
                <a:lnTo>
                  <a:pt x="2205" y="1856"/>
                </a:lnTo>
                <a:lnTo>
                  <a:pt x="2192" y="1878"/>
                </a:lnTo>
                <a:lnTo>
                  <a:pt x="2180" y="1901"/>
                </a:lnTo>
                <a:lnTo>
                  <a:pt x="2165" y="1925"/>
                </a:lnTo>
                <a:lnTo>
                  <a:pt x="2150" y="1947"/>
                </a:lnTo>
                <a:lnTo>
                  <a:pt x="2138" y="1967"/>
                </a:lnTo>
                <a:lnTo>
                  <a:pt x="2127" y="1981"/>
                </a:lnTo>
                <a:lnTo>
                  <a:pt x="2121" y="1989"/>
                </a:lnTo>
                <a:lnTo>
                  <a:pt x="2107" y="1998"/>
                </a:lnTo>
                <a:lnTo>
                  <a:pt x="2090" y="2005"/>
                </a:lnTo>
                <a:lnTo>
                  <a:pt x="2072" y="2012"/>
                </a:lnTo>
                <a:lnTo>
                  <a:pt x="2058" y="2020"/>
                </a:lnTo>
                <a:lnTo>
                  <a:pt x="2040" y="2032"/>
                </a:lnTo>
                <a:lnTo>
                  <a:pt x="2023" y="2047"/>
                </a:lnTo>
                <a:lnTo>
                  <a:pt x="2007" y="2060"/>
                </a:lnTo>
                <a:lnTo>
                  <a:pt x="1987" y="2069"/>
                </a:lnTo>
                <a:lnTo>
                  <a:pt x="1965" y="2074"/>
                </a:lnTo>
                <a:lnTo>
                  <a:pt x="1938" y="2072"/>
                </a:lnTo>
                <a:lnTo>
                  <a:pt x="1938" y="2063"/>
                </a:lnTo>
                <a:lnTo>
                  <a:pt x="1930" y="2050"/>
                </a:lnTo>
                <a:lnTo>
                  <a:pt x="1929" y="2034"/>
                </a:lnTo>
                <a:lnTo>
                  <a:pt x="1930" y="2016"/>
                </a:lnTo>
                <a:lnTo>
                  <a:pt x="1932" y="2000"/>
                </a:lnTo>
                <a:lnTo>
                  <a:pt x="1925" y="2000"/>
                </a:lnTo>
                <a:lnTo>
                  <a:pt x="1912" y="2009"/>
                </a:lnTo>
                <a:lnTo>
                  <a:pt x="1896" y="2016"/>
                </a:lnTo>
                <a:lnTo>
                  <a:pt x="1876" y="2020"/>
                </a:lnTo>
                <a:lnTo>
                  <a:pt x="1858" y="2020"/>
                </a:lnTo>
                <a:lnTo>
                  <a:pt x="1852" y="2009"/>
                </a:lnTo>
                <a:lnTo>
                  <a:pt x="1850" y="1994"/>
                </a:lnTo>
                <a:lnTo>
                  <a:pt x="1852" y="1980"/>
                </a:lnTo>
                <a:lnTo>
                  <a:pt x="1858" y="1965"/>
                </a:lnTo>
                <a:lnTo>
                  <a:pt x="1852" y="1963"/>
                </a:lnTo>
                <a:lnTo>
                  <a:pt x="1849" y="1961"/>
                </a:lnTo>
                <a:lnTo>
                  <a:pt x="1843" y="1961"/>
                </a:lnTo>
                <a:lnTo>
                  <a:pt x="1838" y="1960"/>
                </a:lnTo>
                <a:lnTo>
                  <a:pt x="1838" y="1965"/>
                </a:lnTo>
                <a:lnTo>
                  <a:pt x="1832" y="1965"/>
                </a:lnTo>
                <a:lnTo>
                  <a:pt x="1845" y="2000"/>
                </a:lnTo>
                <a:lnTo>
                  <a:pt x="1829" y="2001"/>
                </a:lnTo>
                <a:lnTo>
                  <a:pt x="1816" y="2000"/>
                </a:lnTo>
                <a:lnTo>
                  <a:pt x="1801" y="1996"/>
                </a:lnTo>
                <a:lnTo>
                  <a:pt x="1801" y="1980"/>
                </a:lnTo>
                <a:lnTo>
                  <a:pt x="1798" y="1974"/>
                </a:lnTo>
                <a:lnTo>
                  <a:pt x="1798" y="1970"/>
                </a:lnTo>
                <a:lnTo>
                  <a:pt x="1798" y="1965"/>
                </a:lnTo>
                <a:lnTo>
                  <a:pt x="1800" y="1960"/>
                </a:lnTo>
                <a:lnTo>
                  <a:pt x="1801" y="1952"/>
                </a:lnTo>
                <a:lnTo>
                  <a:pt x="1812" y="1952"/>
                </a:lnTo>
                <a:lnTo>
                  <a:pt x="1820" y="1941"/>
                </a:lnTo>
                <a:lnTo>
                  <a:pt x="1827" y="1929"/>
                </a:lnTo>
                <a:lnTo>
                  <a:pt x="1832" y="1920"/>
                </a:lnTo>
                <a:lnTo>
                  <a:pt x="1838" y="1918"/>
                </a:lnTo>
                <a:lnTo>
                  <a:pt x="1841" y="1916"/>
                </a:lnTo>
                <a:lnTo>
                  <a:pt x="1847" y="1916"/>
                </a:lnTo>
                <a:lnTo>
                  <a:pt x="1850" y="1916"/>
                </a:lnTo>
                <a:lnTo>
                  <a:pt x="1854" y="1914"/>
                </a:lnTo>
                <a:lnTo>
                  <a:pt x="1858" y="1912"/>
                </a:lnTo>
                <a:lnTo>
                  <a:pt x="1861" y="1909"/>
                </a:lnTo>
                <a:lnTo>
                  <a:pt x="1861" y="1889"/>
                </a:lnTo>
                <a:lnTo>
                  <a:pt x="1863" y="1885"/>
                </a:lnTo>
                <a:lnTo>
                  <a:pt x="1869" y="1883"/>
                </a:lnTo>
                <a:lnTo>
                  <a:pt x="1874" y="1881"/>
                </a:lnTo>
                <a:lnTo>
                  <a:pt x="1878" y="1880"/>
                </a:lnTo>
                <a:lnTo>
                  <a:pt x="1881" y="1876"/>
                </a:lnTo>
                <a:lnTo>
                  <a:pt x="1892" y="1860"/>
                </a:lnTo>
                <a:lnTo>
                  <a:pt x="1903" y="1841"/>
                </a:lnTo>
                <a:lnTo>
                  <a:pt x="1918" y="1829"/>
                </a:lnTo>
                <a:lnTo>
                  <a:pt x="1918" y="1809"/>
                </a:lnTo>
                <a:lnTo>
                  <a:pt x="1929" y="1809"/>
                </a:lnTo>
                <a:lnTo>
                  <a:pt x="1932" y="1774"/>
                </a:lnTo>
                <a:lnTo>
                  <a:pt x="1938" y="1741"/>
                </a:lnTo>
                <a:lnTo>
                  <a:pt x="1943" y="1712"/>
                </a:lnTo>
                <a:lnTo>
                  <a:pt x="1947" y="1685"/>
                </a:lnTo>
                <a:lnTo>
                  <a:pt x="1945" y="1660"/>
                </a:lnTo>
                <a:lnTo>
                  <a:pt x="1938" y="1634"/>
                </a:lnTo>
                <a:lnTo>
                  <a:pt x="1921" y="1610"/>
                </a:lnTo>
                <a:lnTo>
                  <a:pt x="1892" y="1589"/>
                </a:lnTo>
                <a:lnTo>
                  <a:pt x="1872" y="1578"/>
                </a:lnTo>
                <a:lnTo>
                  <a:pt x="1847" y="1570"/>
                </a:lnTo>
                <a:lnTo>
                  <a:pt x="1820" y="1563"/>
                </a:lnTo>
                <a:lnTo>
                  <a:pt x="1798" y="1556"/>
                </a:lnTo>
                <a:lnTo>
                  <a:pt x="1781" y="1556"/>
                </a:lnTo>
                <a:lnTo>
                  <a:pt x="1765" y="1541"/>
                </a:lnTo>
                <a:lnTo>
                  <a:pt x="1749" y="1525"/>
                </a:lnTo>
                <a:lnTo>
                  <a:pt x="1730" y="1507"/>
                </a:lnTo>
                <a:lnTo>
                  <a:pt x="1712" y="1496"/>
                </a:lnTo>
                <a:lnTo>
                  <a:pt x="1690" y="1489"/>
                </a:lnTo>
                <a:lnTo>
                  <a:pt x="1669" y="1481"/>
                </a:lnTo>
                <a:lnTo>
                  <a:pt x="1650" y="1474"/>
                </a:lnTo>
                <a:lnTo>
                  <a:pt x="1634" y="1467"/>
                </a:lnTo>
                <a:lnTo>
                  <a:pt x="1620" y="1458"/>
                </a:lnTo>
                <a:lnTo>
                  <a:pt x="1607" y="1447"/>
                </a:lnTo>
                <a:lnTo>
                  <a:pt x="1600" y="1434"/>
                </a:lnTo>
                <a:lnTo>
                  <a:pt x="1596" y="1414"/>
                </a:lnTo>
                <a:lnTo>
                  <a:pt x="1596" y="1390"/>
                </a:lnTo>
                <a:lnTo>
                  <a:pt x="1601" y="1360"/>
                </a:lnTo>
                <a:lnTo>
                  <a:pt x="1625" y="1349"/>
                </a:lnTo>
                <a:lnTo>
                  <a:pt x="1647" y="1336"/>
                </a:lnTo>
                <a:lnTo>
                  <a:pt x="1667" y="1325"/>
                </a:lnTo>
                <a:lnTo>
                  <a:pt x="1690" y="1316"/>
                </a:lnTo>
                <a:lnTo>
                  <a:pt x="1718" y="1310"/>
                </a:lnTo>
                <a:lnTo>
                  <a:pt x="1752" y="1309"/>
                </a:lnTo>
                <a:lnTo>
                  <a:pt x="1765" y="1296"/>
                </a:lnTo>
                <a:lnTo>
                  <a:pt x="1776" y="1285"/>
                </a:lnTo>
                <a:lnTo>
                  <a:pt x="1789" y="1274"/>
                </a:lnTo>
                <a:lnTo>
                  <a:pt x="1800" y="1261"/>
                </a:lnTo>
                <a:lnTo>
                  <a:pt x="1805" y="1245"/>
                </a:lnTo>
                <a:lnTo>
                  <a:pt x="1809" y="1243"/>
                </a:lnTo>
                <a:lnTo>
                  <a:pt x="1812" y="1243"/>
                </a:lnTo>
                <a:lnTo>
                  <a:pt x="1814" y="1243"/>
                </a:lnTo>
                <a:lnTo>
                  <a:pt x="1814" y="1241"/>
                </a:lnTo>
                <a:lnTo>
                  <a:pt x="1818" y="1240"/>
                </a:lnTo>
                <a:lnTo>
                  <a:pt x="1809" y="1221"/>
                </a:lnTo>
                <a:lnTo>
                  <a:pt x="1809" y="1201"/>
                </a:lnTo>
                <a:lnTo>
                  <a:pt x="1812" y="1180"/>
                </a:lnTo>
                <a:lnTo>
                  <a:pt x="1820" y="1161"/>
                </a:lnTo>
                <a:lnTo>
                  <a:pt x="1829" y="1143"/>
                </a:lnTo>
                <a:lnTo>
                  <a:pt x="1836" y="1129"/>
                </a:lnTo>
                <a:lnTo>
                  <a:pt x="1841" y="1116"/>
                </a:lnTo>
                <a:lnTo>
                  <a:pt x="1843" y="1100"/>
                </a:lnTo>
                <a:lnTo>
                  <a:pt x="1841" y="1081"/>
                </a:lnTo>
                <a:lnTo>
                  <a:pt x="1841" y="1063"/>
                </a:lnTo>
                <a:lnTo>
                  <a:pt x="1856" y="1069"/>
                </a:lnTo>
                <a:lnTo>
                  <a:pt x="1869" y="1074"/>
                </a:lnTo>
                <a:lnTo>
                  <a:pt x="1880" y="1076"/>
                </a:lnTo>
                <a:lnTo>
                  <a:pt x="1892" y="1072"/>
                </a:lnTo>
                <a:lnTo>
                  <a:pt x="1887" y="1070"/>
                </a:lnTo>
                <a:lnTo>
                  <a:pt x="1880" y="1067"/>
                </a:lnTo>
                <a:lnTo>
                  <a:pt x="1876" y="1065"/>
                </a:lnTo>
                <a:lnTo>
                  <a:pt x="1870" y="1060"/>
                </a:lnTo>
                <a:lnTo>
                  <a:pt x="1867" y="1054"/>
                </a:lnTo>
                <a:lnTo>
                  <a:pt x="1865" y="1049"/>
                </a:lnTo>
                <a:lnTo>
                  <a:pt x="1870" y="1045"/>
                </a:lnTo>
                <a:lnTo>
                  <a:pt x="1872" y="1043"/>
                </a:lnTo>
                <a:lnTo>
                  <a:pt x="1876" y="1040"/>
                </a:lnTo>
                <a:lnTo>
                  <a:pt x="1878" y="1036"/>
                </a:lnTo>
                <a:lnTo>
                  <a:pt x="1881" y="1032"/>
                </a:lnTo>
                <a:lnTo>
                  <a:pt x="1876" y="1032"/>
                </a:lnTo>
                <a:lnTo>
                  <a:pt x="1872" y="1032"/>
                </a:lnTo>
                <a:lnTo>
                  <a:pt x="1870" y="1030"/>
                </a:lnTo>
                <a:lnTo>
                  <a:pt x="1869" y="1030"/>
                </a:lnTo>
                <a:lnTo>
                  <a:pt x="1869" y="1030"/>
                </a:lnTo>
                <a:lnTo>
                  <a:pt x="1867" y="1027"/>
                </a:lnTo>
                <a:lnTo>
                  <a:pt x="1865" y="1025"/>
                </a:lnTo>
                <a:lnTo>
                  <a:pt x="1861" y="1016"/>
                </a:lnTo>
                <a:lnTo>
                  <a:pt x="1861" y="1005"/>
                </a:lnTo>
                <a:lnTo>
                  <a:pt x="1861" y="992"/>
                </a:lnTo>
                <a:lnTo>
                  <a:pt x="1878" y="987"/>
                </a:lnTo>
                <a:lnTo>
                  <a:pt x="1896" y="983"/>
                </a:lnTo>
                <a:lnTo>
                  <a:pt x="1912" y="976"/>
                </a:lnTo>
                <a:lnTo>
                  <a:pt x="1912" y="972"/>
                </a:lnTo>
                <a:lnTo>
                  <a:pt x="1901" y="972"/>
                </a:lnTo>
                <a:lnTo>
                  <a:pt x="1896" y="974"/>
                </a:lnTo>
                <a:lnTo>
                  <a:pt x="1890" y="976"/>
                </a:lnTo>
                <a:lnTo>
                  <a:pt x="1885" y="976"/>
                </a:lnTo>
                <a:lnTo>
                  <a:pt x="1878" y="976"/>
                </a:lnTo>
                <a:lnTo>
                  <a:pt x="1867" y="934"/>
                </a:lnTo>
                <a:lnTo>
                  <a:pt x="1854" y="894"/>
                </a:lnTo>
                <a:lnTo>
                  <a:pt x="1841" y="856"/>
                </a:lnTo>
                <a:lnTo>
                  <a:pt x="1841" y="836"/>
                </a:lnTo>
                <a:lnTo>
                  <a:pt x="1834" y="823"/>
                </a:lnTo>
                <a:lnTo>
                  <a:pt x="1827" y="810"/>
                </a:lnTo>
                <a:lnTo>
                  <a:pt x="1821" y="796"/>
                </a:lnTo>
                <a:lnTo>
                  <a:pt x="1818" y="776"/>
                </a:lnTo>
                <a:lnTo>
                  <a:pt x="1825" y="776"/>
                </a:lnTo>
                <a:lnTo>
                  <a:pt x="1830" y="772"/>
                </a:lnTo>
                <a:lnTo>
                  <a:pt x="1836" y="770"/>
                </a:lnTo>
                <a:lnTo>
                  <a:pt x="1843" y="769"/>
                </a:lnTo>
                <a:lnTo>
                  <a:pt x="1852" y="769"/>
                </a:lnTo>
                <a:lnTo>
                  <a:pt x="1852" y="776"/>
                </a:lnTo>
                <a:lnTo>
                  <a:pt x="1854" y="778"/>
                </a:lnTo>
                <a:lnTo>
                  <a:pt x="1856" y="780"/>
                </a:lnTo>
                <a:lnTo>
                  <a:pt x="1856" y="781"/>
                </a:lnTo>
                <a:lnTo>
                  <a:pt x="1856" y="785"/>
                </a:lnTo>
                <a:lnTo>
                  <a:pt x="1858" y="789"/>
                </a:lnTo>
                <a:lnTo>
                  <a:pt x="1881" y="789"/>
                </a:lnTo>
                <a:lnTo>
                  <a:pt x="1889" y="776"/>
                </a:lnTo>
                <a:lnTo>
                  <a:pt x="1878" y="767"/>
                </a:lnTo>
                <a:lnTo>
                  <a:pt x="1865" y="758"/>
                </a:lnTo>
                <a:lnTo>
                  <a:pt x="1852" y="756"/>
                </a:lnTo>
                <a:lnTo>
                  <a:pt x="1840" y="761"/>
                </a:lnTo>
                <a:lnTo>
                  <a:pt x="1827" y="767"/>
                </a:lnTo>
                <a:lnTo>
                  <a:pt x="1812" y="770"/>
                </a:lnTo>
                <a:lnTo>
                  <a:pt x="1792" y="772"/>
                </a:lnTo>
                <a:lnTo>
                  <a:pt x="1792" y="769"/>
                </a:lnTo>
                <a:lnTo>
                  <a:pt x="1789" y="769"/>
                </a:lnTo>
                <a:lnTo>
                  <a:pt x="1785" y="736"/>
                </a:lnTo>
                <a:lnTo>
                  <a:pt x="1776" y="709"/>
                </a:lnTo>
                <a:lnTo>
                  <a:pt x="1763" y="687"/>
                </a:lnTo>
                <a:lnTo>
                  <a:pt x="1750" y="667"/>
                </a:lnTo>
                <a:lnTo>
                  <a:pt x="1740" y="647"/>
                </a:lnTo>
                <a:lnTo>
                  <a:pt x="1729" y="625"/>
                </a:lnTo>
                <a:lnTo>
                  <a:pt x="1725" y="600"/>
                </a:lnTo>
                <a:lnTo>
                  <a:pt x="1736" y="596"/>
                </a:lnTo>
                <a:lnTo>
                  <a:pt x="1747" y="594"/>
                </a:lnTo>
                <a:lnTo>
                  <a:pt x="1761" y="592"/>
                </a:lnTo>
                <a:lnTo>
                  <a:pt x="1770" y="607"/>
                </a:lnTo>
                <a:lnTo>
                  <a:pt x="1781" y="623"/>
                </a:lnTo>
                <a:lnTo>
                  <a:pt x="1789" y="640"/>
                </a:lnTo>
                <a:lnTo>
                  <a:pt x="1792" y="640"/>
                </a:lnTo>
                <a:lnTo>
                  <a:pt x="1792" y="596"/>
                </a:lnTo>
                <a:lnTo>
                  <a:pt x="1781" y="592"/>
                </a:lnTo>
                <a:lnTo>
                  <a:pt x="1776" y="589"/>
                </a:lnTo>
                <a:lnTo>
                  <a:pt x="1769" y="587"/>
                </a:lnTo>
                <a:lnTo>
                  <a:pt x="1761" y="585"/>
                </a:lnTo>
                <a:lnTo>
                  <a:pt x="1752" y="583"/>
                </a:lnTo>
                <a:lnTo>
                  <a:pt x="1752" y="545"/>
                </a:lnTo>
                <a:lnTo>
                  <a:pt x="1745" y="545"/>
                </a:lnTo>
                <a:lnTo>
                  <a:pt x="1741" y="541"/>
                </a:lnTo>
                <a:lnTo>
                  <a:pt x="1740" y="541"/>
                </a:lnTo>
                <a:lnTo>
                  <a:pt x="1734" y="541"/>
                </a:lnTo>
                <a:lnTo>
                  <a:pt x="1729" y="540"/>
                </a:lnTo>
                <a:lnTo>
                  <a:pt x="1729" y="529"/>
                </a:lnTo>
                <a:lnTo>
                  <a:pt x="1723" y="523"/>
                </a:lnTo>
                <a:lnTo>
                  <a:pt x="1718" y="518"/>
                </a:lnTo>
                <a:lnTo>
                  <a:pt x="1712" y="512"/>
                </a:lnTo>
                <a:lnTo>
                  <a:pt x="1701" y="516"/>
                </a:lnTo>
                <a:lnTo>
                  <a:pt x="1700" y="521"/>
                </a:lnTo>
                <a:lnTo>
                  <a:pt x="1698" y="525"/>
                </a:lnTo>
                <a:lnTo>
                  <a:pt x="1698" y="529"/>
                </a:lnTo>
                <a:lnTo>
                  <a:pt x="1698" y="536"/>
                </a:lnTo>
                <a:lnTo>
                  <a:pt x="1712" y="540"/>
                </a:lnTo>
                <a:lnTo>
                  <a:pt x="1723" y="545"/>
                </a:lnTo>
                <a:lnTo>
                  <a:pt x="1730" y="556"/>
                </a:lnTo>
                <a:lnTo>
                  <a:pt x="1732" y="572"/>
                </a:lnTo>
                <a:lnTo>
                  <a:pt x="1721" y="580"/>
                </a:lnTo>
                <a:lnTo>
                  <a:pt x="1710" y="585"/>
                </a:lnTo>
                <a:lnTo>
                  <a:pt x="1692" y="589"/>
                </a:lnTo>
                <a:lnTo>
                  <a:pt x="1674" y="545"/>
                </a:lnTo>
                <a:lnTo>
                  <a:pt x="1650" y="505"/>
                </a:lnTo>
                <a:lnTo>
                  <a:pt x="1625" y="469"/>
                </a:lnTo>
                <a:lnTo>
                  <a:pt x="1610" y="450"/>
                </a:lnTo>
                <a:lnTo>
                  <a:pt x="1596" y="436"/>
                </a:lnTo>
                <a:lnTo>
                  <a:pt x="1581" y="420"/>
                </a:lnTo>
                <a:lnTo>
                  <a:pt x="1569" y="400"/>
                </a:lnTo>
                <a:lnTo>
                  <a:pt x="1558" y="400"/>
                </a:lnTo>
                <a:lnTo>
                  <a:pt x="1552" y="385"/>
                </a:lnTo>
                <a:lnTo>
                  <a:pt x="1547" y="374"/>
                </a:lnTo>
                <a:lnTo>
                  <a:pt x="1541" y="365"/>
                </a:lnTo>
                <a:lnTo>
                  <a:pt x="1536" y="356"/>
                </a:lnTo>
                <a:lnTo>
                  <a:pt x="1530" y="343"/>
                </a:lnTo>
                <a:lnTo>
                  <a:pt x="1529" y="325"/>
                </a:lnTo>
                <a:lnTo>
                  <a:pt x="1549" y="312"/>
                </a:lnTo>
                <a:lnTo>
                  <a:pt x="1565" y="300"/>
                </a:lnTo>
                <a:lnTo>
                  <a:pt x="1561" y="300"/>
                </a:lnTo>
                <a:lnTo>
                  <a:pt x="1561" y="296"/>
                </a:lnTo>
                <a:lnTo>
                  <a:pt x="1549" y="305"/>
                </a:lnTo>
                <a:lnTo>
                  <a:pt x="1538" y="312"/>
                </a:lnTo>
                <a:lnTo>
                  <a:pt x="1525" y="320"/>
                </a:lnTo>
                <a:lnTo>
                  <a:pt x="1509" y="325"/>
                </a:lnTo>
                <a:lnTo>
                  <a:pt x="1503" y="314"/>
                </a:lnTo>
                <a:lnTo>
                  <a:pt x="1498" y="307"/>
                </a:lnTo>
                <a:lnTo>
                  <a:pt x="1492" y="298"/>
                </a:lnTo>
                <a:lnTo>
                  <a:pt x="1489" y="285"/>
                </a:lnTo>
                <a:lnTo>
                  <a:pt x="1485" y="283"/>
                </a:lnTo>
                <a:lnTo>
                  <a:pt x="1483" y="283"/>
                </a:lnTo>
                <a:lnTo>
                  <a:pt x="1481" y="283"/>
                </a:lnTo>
                <a:lnTo>
                  <a:pt x="1480" y="281"/>
                </a:lnTo>
                <a:lnTo>
                  <a:pt x="1478" y="280"/>
                </a:lnTo>
                <a:lnTo>
                  <a:pt x="1476" y="278"/>
                </a:lnTo>
                <a:lnTo>
                  <a:pt x="1474" y="274"/>
                </a:lnTo>
                <a:lnTo>
                  <a:pt x="1474" y="270"/>
                </a:lnTo>
                <a:lnTo>
                  <a:pt x="1472" y="265"/>
                </a:lnTo>
                <a:lnTo>
                  <a:pt x="1469" y="263"/>
                </a:lnTo>
                <a:lnTo>
                  <a:pt x="1467" y="263"/>
                </a:lnTo>
                <a:lnTo>
                  <a:pt x="1465" y="263"/>
                </a:lnTo>
                <a:lnTo>
                  <a:pt x="1463" y="261"/>
                </a:lnTo>
                <a:lnTo>
                  <a:pt x="1461" y="260"/>
                </a:lnTo>
                <a:lnTo>
                  <a:pt x="1449" y="243"/>
                </a:lnTo>
                <a:lnTo>
                  <a:pt x="1441" y="223"/>
                </a:lnTo>
                <a:lnTo>
                  <a:pt x="1447" y="221"/>
                </a:lnTo>
                <a:lnTo>
                  <a:pt x="1452" y="221"/>
                </a:lnTo>
                <a:lnTo>
                  <a:pt x="1456" y="220"/>
                </a:lnTo>
                <a:lnTo>
                  <a:pt x="1461" y="220"/>
                </a:lnTo>
                <a:lnTo>
                  <a:pt x="1463" y="218"/>
                </a:lnTo>
                <a:lnTo>
                  <a:pt x="1467" y="214"/>
                </a:lnTo>
                <a:lnTo>
                  <a:pt x="1469" y="210"/>
                </a:lnTo>
                <a:lnTo>
                  <a:pt x="1469" y="205"/>
                </a:lnTo>
                <a:lnTo>
                  <a:pt x="1470" y="201"/>
                </a:lnTo>
                <a:lnTo>
                  <a:pt x="1472" y="198"/>
                </a:lnTo>
                <a:lnTo>
                  <a:pt x="1472" y="194"/>
                </a:lnTo>
                <a:lnTo>
                  <a:pt x="1472" y="189"/>
                </a:lnTo>
                <a:lnTo>
                  <a:pt x="1458" y="178"/>
                </a:lnTo>
                <a:lnTo>
                  <a:pt x="1441" y="160"/>
                </a:lnTo>
                <a:lnTo>
                  <a:pt x="1429" y="138"/>
                </a:lnTo>
                <a:lnTo>
                  <a:pt x="1414" y="114"/>
                </a:lnTo>
                <a:lnTo>
                  <a:pt x="1400" y="90"/>
                </a:lnTo>
                <a:lnTo>
                  <a:pt x="1381" y="69"/>
                </a:lnTo>
                <a:lnTo>
                  <a:pt x="1363" y="54"/>
                </a:lnTo>
                <a:lnTo>
                  <a:pt x="1341" y="43"/>
                </a:lnTo>
                <a:lnTo>
                  <a:pt x="1341" y="12"/>
                </a:lnTo>
                <a:lnTo>
                  <a:pt x="1372" y="9"/>
                </a:lnTo>
                <a:lnTo>
                  <a:pt x="1374" y="9"/>
                </a:lnTo>
                <a:lnTo>
                  <a:pt x="1378" y="10"/>
                </a:lnTo>
                <a:lnTo>
                  <a:pt x="1380" y="14"/>
                </a:lnTo>
                <a:lnTo>
                  <a:pt x="1381" y="16"/>
                </a:lnTo>
                <a:lnTo>
                  <a:pt x="1385" y="16"/>
                </a:lnTo>
                <a:lnTo>
                  <a:pt x="1389" y="16"/>
                </a:lnTo>
                <a:lnTo>
                  <a:pt x="1392" y="5"/>
                </a:lnTo>
                <a:lnTo>
                  <a:pt x="1449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5084" y="27960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6942" y="27960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1703" y="27960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5330" y="1275606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1013" y="1275606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6439" y="1275606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721627" y="4032302"/>
            <a:ext cx="389672" cy="481451"/>
            <a:chOff x="5694496" y="3670307"/>
            <a:chExt cx="389672" cy="481451"/>
          </a:xfrm>
          <a:solidFill>
            <a:schemeClr val="accent2"/>
          </a:solidFill>
        </p:grpSpPr>
        <p:sp>
          <p:nvSpPr>
            <p:cNvPr id="15" name="Round Same Side Corner Rectangle 19"/>
            <p:cNvSpPr/>
            <p:nvPr/>
          </p:nvSpPr>
          <p:spPr>
            <a:xfrm>
              <a:off x="5694496" y="3670307"/>
              <a:ext cx="389672" cy="481451"/>
            </a:xfrm>
            <a:custGeom>
              <a:avLst/>
              <a:gdLst/>
              <a:ahLst/>
              <a:cxnLst/>
              <a:rect l="l" t="t" r="r" b="b"/>
              <a:pathLst>
                <a:path w="2600931" h="3213524">
                  <a:moveTo>
                    <a:pt x="1304260" y="0"/>
                  </a:moveTo>
                  <a:cubicBezTo>
                    <a:pt x="1403671" y="0"/>
                    <a:pt x="1484260" y="80589"/>
                    <a:pt x="1484260" y="180000"/>
                  </a:cubicBezTo>
                  <a:lnTo>
                    <a:pt x="1484260" y="412061"/>
                  </a:lnTo>
                  <a:lnTo>
                    <a:pt x="2330931" y="412061"/>
                  </a:lnTo>
                  <a:lnTo>
                    <a:pt x="2600931" y="682061"/>
                  </a:lnTo>
                  <a:lnTo>
                    <a:pt x="2330931" y="952061"/>
                  </a:lnTo>
                  <a:lnTo>
                    <a:pt x="1484260" y="952061"/>
                  </a:lnTo>
                  <a:lnTo>
                    <a:pt x="1484260" y="1110244"/>
                  </a:lnTo>
                  <a:lnTo>
                    <a:pt x="2375646" y="1110244"/>
                  </a:lnTo>
                  <a:lnTo>
                    <a:pt x="2375646" y="1650244"/>
                  </a:lnTo>
                  <a:lnTo>
                    <a:pt x="1484260" y="1650244"/>
                  </a:lnTo>
                  <a:lnTo>
                    <a:pt x="1484260" y="3213524"/>
                  </a:lnTo>
                  <a:lnTo>
                    <a:pt x="1124260" y="3213524"/>
                  </a:lnTo>
                  <a:lnTo>
                    <a:pt x="1124260" y="1650244"/>
                  </a:lnTo>
                  <a:lnTo>
                    <a:pt x="270000" y="1650244"/>
                  </a:lnTo>
                  <a:lnTo>
                    <a:pt x="0" y="1380244"/>
                  </a:lnTo>
                  <a:lnTo>
                    <a:pt x="270000" y="1110244"/>
                  </a:lnTo>
                  <a:lnTo>
                    <a:pt x="1124260" y="1110244"/>
                  </a:lnTo>
                  <a:lnTo>
                    <a:pt x="1124260" y="952061"/>
                  </a:lnTo>
                  <a:lnTo>
                    <a:pt x="224931" y="952061"/>
                  </a:lnTo>
                  <a:lnTo>
                    <a:pt x="224931" y="412061"/>
                  </a:lnTo>
                  <a:lnTo>
                    <a:pt x="1124260" y="412061"/>
                  </a:lnTo>
                  <a:lnTo>
                    <a:pt x="1124260" y="180000"/>
                  </a:lnTo>
                  <a:cubicBezTo>
                    <a:pt x="1124260" y="80589"/>
                    <a:pt x="1204849" y="0"/>
                    <a:pt x="130426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724212" y="3997124"/>
              <a:ext cx="309268" cy="1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17424" y="2619911"/>
            <a:ext cx="389672" cy="481451"/>
            <a:chOff x="5694496" y="3670307"/>
            <a:chExt cx="389672" cy="481451"/>
          </a:xfrm>
          <a:solidFill>
            <a:schemeClr val="accent4"/>
          </a:solidFill>
        </p:grpSpPr>
        <p:sp>
          <p:nvSpPr>
            <p:cNvPr id="19" name="Round Same Side Corner Rectangle 19"/>
            <p:cNvSpPr/>
            <p:nvPr/>
          </p:nvSpPr>
          <p:spPr>
            <a:xfrm>
              <a:off x="5694496" y="3670307"/>
              <a:ext cx="389672" cy="481451"/>
            </a:xfrm>
            <a:custGeom>
              <a:avLst/>
              <a:gdLst/>
              <a:ahLst/>
              <a:cxnLst/>
              <a:rect l="l" t="t" r="r" b="b"/>
              <a:pathLst>
                <a:path w="2600931" h="3213524">
                  <a:moveTo>
                    <a:pt x="1304260" y="0"/>
                  </a:moveTo>
                  <a:cubicBezTo>
                    <a:pt x="1403671" y="0"/>
                    <a:pt x="1484260" y="80589"/>
                    <a:pt x="1484260" y="180000"/>
                  </a:cubicBezTo>
                  <a:lnTo>
                    <a:pt x="1484260" y="412061"/>
                  </a:lnTo>
                  <a:lnTo>
                    <a:pt x="2330931" y="412061"/>
                  </a:lnTo>
                  <a:lnTo>
                    <a:pt x="2600931" y="682061"/>
                  </a:lnTo>
                  <a:lnTo>
                    <a:pt x="2330931" y="952061"/>
                  </a:lnTo>
                  <a:lnTo>
                    <a:pt x="1484260" y="952061"/>
                  </a:lnTo>
                  <a:lnTo>
                    <a:pt x="1484260" y="1110244"/>
                  </a:lnTo>
                  <a:lnTo>
                    <a:pt x="2375646" y="1110244"/>
                  </a:lnTo>
                  <a:lnTo>
                    <a:pt x="2375646" y="1650244"/>
                  </a:lnTo>
                  <a:lnTo>
                    <a:pt x="1484260" y="1650244"/>
                  </a:lnTo>
                  <a:lnTo>
                    <a:pt x="1484260" y="3213524"/>
                  </a:lnTo>
                  <a:lnTo>
                    <a:pt x="1124260" y="3213524"/>
                  </a:lnTo>
                  <a:lnTo>
                    <a:pt x="1124260" y="1650244"/>
                  </a:lnTo>
                  <a:lnTo>
                    <a:pt x="270000" y="1650244"/>
                  </a:lnTo>
                  <a:lnTo>
                    <a:pt x="0" y="1380244"/>
                  </a:lnTo>
                  <a:lnTo>
                    <a:pt x="270000" y="1110244"/>
                  </a:lnTo>
                  <a:lnTo>
                    <a:pt x="1124260" y="1110244"/>
                  </a:lnTo>
                  <a:lnTo>
                    <a:pt x="1124260" y="952061"/>
                  </a:lnTo>
                  <a:lnTo>
                    <a:pt x="224931" y="952061"/>
                  </a:lnTo>
                  <a:lnTo>
                    <a:pt x="224931" y="412061"/>
                  </a:lnTo>
                  <a:lnTo>
                    <a:pt x="1124260" y="412061"/>
                  </a:lnTo>
                  <a:lnTo>
                    <a:pt x="1124260" y="180000"/>
                  </a:lnTo>
                  <a:cubicBezTo>
                    <a:pt x="1124260" y="80589"/>
                    <a:pt x="1204849" y="0"/>
                    <a:pt x="130426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24212" y="3997124"/>
              <a:ext cx="309268" cy="1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08057" y="1474227"/>
            <a:ext cx="389672" cy="481451"/>
            <a:chOff x="5694496" y="3670307"/>
            <a:chExt cx="389672" cy="481451"/>
          </a:xfrm>
          <a:solidFill>
            <a:schemeClr val="accent6"/>
          </a:solidFill>
        </p:grpSpPr>
        <p:sp>
          <p:nvSpPr>
            <p:cNvPr id="22" name="Round Same Side Corner Rectangle 19"/>
            <p:cNvSpPr/>
            <p:nvPr/>
          </p:nvSpPr>
          <p:spPr>
            <a:xfrm>
              <a:off x="5694496" y="3670307"/>
              <a:ext cx="389672" cy="481451"/>
            </a:xfrm>
            <a:custGeom>
              <a:avLst/>
              <a:gdLst/>
              <a:ahLst/>
              <a:cxnLst/>
              <a:rect l="l" t="t" r="r" b="b"/>
              <a:pathLst>
                <a:path w="2600931" h="3213524">
                  <a:moveTo>
                    <a:pt x="1304260" y="0"/>
                  </a:moveTo>
                  <a:cubicBezTo>
                    <a:pt x="1403671" y="0"/>
                    <a:pt x="1484260" y="80589"/>
                    <a:pt x="1484260" y="180000"/>
                  </a:cubicBezTo>
                  <a:lnTo>
                    <a:pt x="1484260" y="412061"/>
                  </a:lnTo>
                  <a:lnTo>
                    <a:pt x="2330931" y="412061"/>
                  </a:lnTo>
                  <a:lnTo>
                    <a:pt x="2600931" y="682061"/>
                  </a:lnTo>
                  <a:lnTo>
                    <a:pt x="2330931" y="952061"/>
                  </a:lnTo>
                  <a:lnTo>
                    <a:pt x="1484260" y="952061"/>
                  </a:lnTo>
                  <a:lnTo>
                    <a:pt x="1484260" y="1110244"/>
                  </a:lnTo>
                  <a:lnTo>
                    <a:pt x="2375646" y="1110244"/>
                  </a:lnTo>
                  <a:lnTo>
                    <a:pt x="2375646" y="1650244"/>
                  </a:lnTo>
                  <a:lnTo>
                    <a:pt x="1484260" y="1650244"/>
                  </a:lnTo>
                  <a:lnTo>
                    <a:pt x="1484260" y="3213524"/>
                  </a:lnTo>
                  <a:lnTo>
                    <a:pt x="1124260" y="3213524"/>
                  </a:lnTo>
                  <a:lnTo>
                    <a:pt x="1124260" y="1650244"/>
                  </a:lnTo>
                  <a:lnTo>
                    <a:pt x="270000" y="1650244"/>
                  </a:lnTo>
                  <a:lnTo>
                    <a:pt x="0" y="1380244"/>
                  </a:lnTo>
                  <a:lnTo>
                    <a:pt x="270000" y="1110244"/>
                  </a:lnTo>
                  <a:lnTo>
                    <a:pt x="1124260" y="1110244"/>
                  </a:lnTo>
                  <a:lnTo>
                    <a:pt x="1124260" y="952061"/>
                  </a:lnTo>
                  <a:lnTo>
                    <a:pt x="224931" y="952061"/>
                  </a:lnTo>
                  <a:lnTo>
                    <a:pt x="224931" y="412061"/>
                  </a:lnTo>
                  <a:lnTo>
                    <a:pt x="1124260" y="412061"/>
                  </a:lnTo>
                  <a:lnTo>
                    <a:pt x="1124260" y="180000"/>
                  </a:lnTo>
                  <a:cubicBezTo>
                    <a:pt x="1124260" y="80589"/>
                    <a:pt x="1204849" y="0"/>
                    <a:pt x="130426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24212" y="3997124"/>
              <a:ext cx="309268" cy="1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283190" y="4097882"/>
            <a:ext cx="46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A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44107" y="3101362"/>
            <a:ext cx="46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75308" y="1545675"/>
            <a:ext cx="33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cs typeface="Arial" pitchFamily="34" charset="0"/>
              </a:rPr>
              <a:t>C</a:t>
            </a:r>
            <a:endParaRPr lang="ko-KR" altLang="en-US" sz="16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7604" y="3445224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3580" y="344522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7604" y="3896540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3580" y="389654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7604" y="4347856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3580" y="4347856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Block Arc 14"/>
          <p:cNvSpPr/>
          <p:nvPr/>
        </p:nvSpPr>
        <p:spPr>
          <a:xfrm rot="16200000">
            <a:off x="4733182" y="200034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ectangle 36"/>
          <p:cNvSpPr/>
          <p:nvPr/>
        </p:nvSpPr>
        <p:spPr>
          <a:xfrm>
            <a:off x="1991287" y="2017696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5"/>
          <p:cNvSpPr/>
          <p:nvPr/>
        </p:nvSpPr>
        <p:spPr>
          <a:xfrm>
            <a:off x="3365029" y="204223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5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PowerPoint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b="1" dirty="0">
                <a:solidFill>
                  <a:schemeClr val="bg1"/>
                </a:solidFill>
              </a:rPr>
              <a:t>Presentation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15816" y="1851670"/>
            <a:ext cx="3312368" cy="5040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3288143" y="1938409"/>
            <a:ext cx="2567714" cy="362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F48BA47-71BB-47D4-9BF8-172685A16DEC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54C0F06-444A-40D9-AFB1-956FF9D02AD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D1CEA457-E87E-431D-AC26-12F601C2389C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7FD9C6D-6E70-4840-913A-039BAD41C5F0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77F9F990-C2F6-4343-B1FF-FFC2D2DEB06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3F7F3265-B811-43A5-B393-A87C97A90DD3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2382431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64657" y="2036210"/>
            <a:ext cx="1007343" cy="1007343"/>
            <a:chOff x="3564657" y="2038674"/>
            <a:chExt cx="1007343" cy="1007343"/>
          </a:xfrm>
        </p:grpSpPr>
        <p:sp>
          <p:nvSpPr>
            <p:cNvPr id="5" name="Rectangle 4"/>
            <p:cNvSpPr/>
            <p:nvPr/>
          </p:nvSpPr>
          <p:spPr>
            <a:xfrm>
              <a:off x="3564657" y="2038674"/>
              <a:ext cx="1007343" cy="1007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ight Triangle 5"/>
            <p:cNvSpPr/>
            <p:nvPr/>
          </p:nvSpPr>
          <p:spPr>
            <a:xfrm rot="16200000">
              <a:off x="3988768" y="2464570"/>
              <a:ext cx="581447" cy="581447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43015" y="1604386"/>
            <a:ext cx="1442142" cy="1440160"/>
            <a:chOff x="3564657" y="2038674"/>
            <a:chExt cx="1008729" cy="1007343"/>
          </a:xfrm>
        </p:grpSpPr>
        <p:sp>
          <p:nvSpPr>
            <p:cNvPr id="9" name="Rectangle 8"/>
            <p:cNvSpPr/>
            <p:nvPr/>
          </p:nvSpPr>
          <p:spPr>
            <a:xfrm>
              <a:off x="3564657" y="2038674"/>
              <a:ext cx="1007343" cy="1007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991939" y="2464570"/>
              <a:ext cx="581447" cy="58144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3554921" y="3129449"/>
            <a:ext cx="1007343" cy="1007343"/>
            <a:chOff x="3564657" y="2038674"/>
            <a:chExt cx="1007343" cy="1007343"/>
          </a:xfrm>
        </p:grpSpPr>
        <p:sp>
          <p:nvSpPr>
            <p:cNvPr id="12" name="Rectangle 11"/>
            <p:cNvSpPr/>
            <p:nvPr/>
          </p:nvSpPr>
          <p:spPr>
            <a:xfrm>
              <a:off x="3564657" y="2038674"/>
              <a:ext cx="1007343" cy="1007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988768" y="2464570"/>
              <a:ext cx="581447" cy="58144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44007" y="3129448"/>
            <a:ext cx="1007343" cy="1007343"/>
            <a:chOff x="3564657" y="2038674"/>
            <a:chExt cx="1007343" cy="1007343"/>
          </a:xfrm>
        </p:grpSpPr>
        <p:sp>
          <p:nvSpPr>
            <p:cNvPr id="15" name="Rectangle 14"/>
            <p:cNvSpPr/>
            <p:nvPr/>
          </p:nvSpPr>
          <p:spPr>
            <a:xfrm>
              <a:off x="3564657" y="2038674"/>
              <a:ext cx="1007343" cy="1007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988768" y="2464570"/>
              <a:ext cx="581447" cy="581447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Block Arc 14"/>
          <p:cNvSpPr/>
          <p:nvPr/>
        </p:nvSpPr>
        <p:spPr>
          <a:xfrm rot="16200000">
            <a:off x="5285367" y="1846213"/>
            <a:ext cx="585589" cy="58597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36"/>
          <p:cNvSpPr/>
          <p:nvPr/>
        </p:nvSpPr>
        <p:spPr>
          <a:xfrm>
            <a:off x="3702749" y="2234286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5141157" y="3582638"/>
            <a:ext cx="334121" cy="25665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25"/>
          <p:cNvSpPr/>
          <p:nvPr/>
        </p:nvSpPr>
        <p:spPr>
          <a:xfrm>
            <a:off x="3751703" y="3582639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29653" y="2607725"/>
            <a:ext cx="37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677" y="3081219"/>
            <a:ext cx="37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0076" y="3081219"/>
            <a:ext cx="37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5202" y="2451587"/>
            <a:ext cx="37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31630" y="3091074"/>
            <a:ext cx="2592288" cy="1111275"/>
            <a:chOff x="6228184" y="1749861"/>
            <a:chExt cx="2592288" cy="1111275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28184" y="1661388"/>
            <a:ext cx="2592288" cy="1326157"/>
            <a:chOff x="6228184" y="1749861"/>
            <a:chExt cx="2592288" cy="1326157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7788" y="3091074"/>
            <a:ext cx="2592288" cy="1111275"/>
            <a:chOff x="6228184" y="1749861"/>
            <a:chExt cx="2592288" cy="1111275"/>
          </a:xfrm>
        </p:grpSpPr>
        <p:sp>
          <p:nvSpPr>
            <p:cNvPr id="32" name="TextBox 31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7788" y="1976859"/>
            <a:ext cx="2592288" cy="1111275"/>
            <a:chOff x="6228184" y="1749861"/>
            <a:chExt cx="2592288" cy="1111275"/>
          </a:xfrm>
        </p:grpSpPr>
        <p:sp>
          <p:nvSpPr>
            <p:cNvPr id="35" name="TextBox 34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286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BD9E1F75-BD14-4AB4-98EE-1853FB03C3E0}"/>
              </a:ext>
            </a:extLst>
          </p:cNvPr>
          <p:cNvGrpSpPr/>
          <p:nvPr/>
        </p:nvGrpSpPr>
        <p:grpSpPr>
          <a:xfrm>
            <a:off x="1585318" y="987574"/>
            <a:ext cx="6787284" cy="3959595"/>
            <a:chOff x="635000" y="1382713"/>
            <a:chExt cx="7869238" cy="4572000"/>
          </a:xfrm>
          <a:solidFill>
            <a:schemeClr val="bg1">
              <a:alpha val="60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77668563-4C39-40E7-B768-3DA5E9F13C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63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F97B5798-7435-4207-9435-F5FEE49BCD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63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E61E84D6-5D64-4276-9021-902A7B2D7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63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3788F80A-6F2F-467E-92CE-7286C93ED5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63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Teardrop 6"/>
          <p:cNvSpPr/>
          <p:nvPr/>
        </p:nvSpPr>
        <p:spPr>
          <a:xfrm rot="8100000">
            <a:off x="3615984" y="3584510"/>
            <a:ext cx="301429" cy="30143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241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755A91-28F6-49CA-AD84-D1A3F4DE94E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F1E834B-7FFD-4C54-B933-416A8AA6643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PowerPoint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3528" y="2932559"/>
            <a:ext cx="4176464" cy="1871439"/>
            <a:chOff x="323528" y="2932559"/>
            <a:chExt cx="4176464" cy="1871439"/>
          </a:xfrm>
          <a:solidFill>
            <a:schemeClr val="accent1"/>
          </a:solidFill>
        </p:grpSpPr>
        <p:sp>
          <p:nvSpPr>
            <p:cNvPr id="9" name="Isosceles Triangle 8"/>
            <p:cNvSpPr/>
            <p:nvPr/>
          </p:nvSpPr>
          <p:spPr>
            <a:xfrm>
              <a:off x="2244702" y="2932559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3528" y="3219822"/>
              <a:ext cx="4176464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52392" y="987574"/>
            <a:ext cx="4176464" cy="1872208"/>
            <a:chOff x="4652392" y="987574"/>
            <a:chExt cx="4176464" cy="1872208"/>
          </a:xfrm>
          <a:solidFill>
            <a:schemeClr val="accent2"/>
          </a:solidFill>
        </p:grpSpPr>
        <p:sp>
          <p:nvSpPr>
            <p:cNvPr id="10" name="Isosceles Triangle 9"/>
            <p:cNvSpPr/>
            <p:nvPr/>
          </p:nvSpPr>
          <p:spPr>
            <a:xfrm rot="10800000">
              <a:off x="6573566" y="2571750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52392" y="987574"/>
              <a:ext cx="4176464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65430" y="3366429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430" y="402527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430" y="370498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046" y="113159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13046" y="179043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3046" y="1470144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12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60654221"/>
              </p:ext>
            </p:extLst>
          </p:nvPr>
        </p:nvGraphicFramePr>
        <p:xfrm>
          <a:off x="3468476" y="1442128"/>
          <a:ext cx="4176464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1164220" y="1478132"/>
            <a:ext cx="3168352" cy="3168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71883" y="2109005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75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224" y="1683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4106" y="22727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9989" y="28617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872" y="3450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1755" y="40396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3928" y="1729967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3968" y="2318922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2934" y="2907877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3496832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4085787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1605" y="1827817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0387" y="2944192"/>
            <a:ext cx="2808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0152" y="2026835"/>
            <a:ext cx="302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0152" y="2616120"/>
            <a:ext cx="302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0152" y="3205405"/>
            <a:ext cx="302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0152" y="3794690"/>
            <a:ext cx="302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4383973"/>
            <a:ext cx="302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07917" y="2011446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7917" y="2595631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7917" y="3190457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07917" y="3785283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07917" y="4368584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79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39711" y="2067694"/>
            <a:ext cx="2800954" cy="602263"/>
            <a:chOff x="5825140" y="1737035"/>
            <a:chExt cx="2800954" cy="602263"/>
          </a:xfrm>
          <a:solidFill>
            <a:schemeClr val="bg1">
              <a:lumMod val="95000"/>
            </a:schemeClr>
          </a:solidFill>
        </p:grpSpPr>
        <p:sp>
          <p:nvSpPr>
            <p:cNvPr id="6" name="Round Same Side Corner Rectangle 8"/>
            <p:cNvSpPr/>
            <p:nvPr/>
          </p:nvSpPr>
          <p:spPr>
            <a:xfrm flipH="1">
              <a:off x="610940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 Same Side Corner Rectangle 8"/>
            <p:cNvSpPr/>
            <p:nvPr/>
          </p:nvSpPr>
          <p:spPr>
            <a:xfrm flipH="1">
              <a:off x="582514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 Same Side Corner Rectangle 8"/>
            <p:cNvSpPr/>
            <p:nvPr/>
          </p:nvSpPr>
          <p:spPr>
            <a:xfrm flipH="1">
              <a:off x="639540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flipH="1">
              <a:off x="6681406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 Same Side Corner Rectangle 8"/>
            <p:cNvSpPr/>
            <p:nvPr/>
          </p:nvSpPr>
          <p:spPr>
            <a:xfrm flipH="1">
              <a:off x="6967409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 Same Side Corner Rectangle 8"/>
            <p:cNvSpPr/>
            <p:nvPr/>
          </p:nvSpPr>
          <p:spPr>
            <a:xfrm flipH="1">
              <a:off x="7253412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ound Same Side Corner Rectangle 8"/>
            <p:cNvSpPr/>
            <p:nvPr/>
          </p:nvSpPr>
          <p:spPr>
            <a:xfrm flipH="1">
              <a:off x="7539415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8"/>
            <p:cNvSpPr/>
            <p:nvPr/>
          </p:nvSpPr>
          <p:spPr>
            <a:xfrm flipH="1">
              <a:off x="7825418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ound Same Side Corner Rectangle 8"/>
            <p:cNvSpPr/>
            <p:nvPr/>
          </p:nvSpPr>
          <p:spPr>
            <a:xfrm flipH="1">
              <a:off x="8111421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 flipH="1">
              <a:off x="839742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46237" y="3363838"/>
            <a:ext cx="1106419" cy="1448239"/>
            <a:chOff x="1835695" y="1559364"/>
            <a:chExt cx="2318224" cy="3034421"/>
          </a:xfrm>
        </p:grpSpPr>
        <p:sp>
          <p:nvSpPr>
            <p:cNvPr id="18" name="Round Same Side Corner Rectangle 8"/>
            <p:cNvSpPr/>
            <p:nvPr/>
          </p:nvSpPr>
          <p:spPr>
            <a:xfrm flipH="1">
              <a:off x="3117872" y="1643257"/>
              <a:ext cx="1036047" cy="272869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 Same Side Corner Rectangle 8"/>
            <p:cNvSpPr/>
            <p:nvPr/>
          </p:nvSpPr>
          <p:spPr>
            <a:xfrm flipH="1">
              <a:off x="1835695" y="1643257"/>
              <a:ext cx="1036047" cy="272869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 Same Side Corner Rectangle 8"/>
            <p:cNvSpPr/>
            <p:nvPr/>
          </p:nvSpPr>
          <p:spPr>
            <a:xfrm flipH="1">
              <a:off x="2483768" y="1559364"/>
              <a:ext cx="1152128" cy="303442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75656" y="1347614"/>
            <a:ext cx="1965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06495" y="127734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PowerPoint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39711" y="3017639"/>
            <a:ext cx="2800954" cy="602263"/>
            <a:chOff x="5825140" y="1737035"/>
            <a:chExt cx="2800954" cy="602263"/>
          </a:xfrm>
          <a:solidFill>
            <a:schemeClr val="bg1">
              <a:lumMod val="95000"/>
            </a:schemeClr>
          </a:solidFill>
        </p:grpSpPr>
        <p:sp>
          <p:nvSpPr>
            <p:cNvPr id="23" name="Round Same Side Corner Rectangle 8"/>
            <p:cNvSpPr/>
            <p:nvPr/>
          </p:nvSpPr>
          <p:spPr>
            <a:xfrm flipH="1">
              <a:off x="610940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 Same Side Corner Rectangle 8"/>
            <p:cNvSpPr/>
            <p:nvPr/>
          </p:nvSpPr>
          <p:spPr>
            <a:xfrm flipH="1">
              <a:off x="582514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ound Same Side Corner Rectangle 8"/>
            <p:cNvSpPr/>
            <p:nvPr/>
          </p:nvSpPr>
          <p:spPr>
            <a:xfrm flipH="1">
              <a:off x="639540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 Same Side Corner Rectangle 8"/>
            <p:cNvSpPr/>
            <p:nvPr/>
          </p:nvSpPr>
          <p:spPr>
            <a:xfrm flipH="1">
              <a:off x="6681406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 Same Side Corner Rectangle 8"/>
            <p:cNvSpPr/>
            <p:nvPr/>
          </p:nvSpPr>
          <p:spPr>
            <a:xfrm flipH="1">
              <a:off x="6967409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 Same Side Corner Rectangle 8"/>
            <p:cNvSpPr/>
            <p:nvPr/>
          </p:nvSpPr>
          <p:spPr>
            <a:xfrm flipH="1">
              <a:off x="7253412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ound Same Side Corner Rectangle 8"/>
            <p:cNvSpPr/>
            <p:nvPr/>
          </p:nvSpPr>
          <p:spPr>
            <a:xfrm flipH="1">
              <a:off x="7539415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ound Same Side Corner Rectangle 8"/>
            <p:cNvSpPr/>
            <p:nvPr/>
          </p:nvSpPr>
          <p:spPr>
            <a:xfrm flipH="1">
              <a:off x="7825418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ound Same Side Corner Rectangle 8"/>
            <p:cNvSpPr/>
            <p:nvPr/>
          </p:nvSpPr>
          <p:spPr>
            <a:xfrm flipH="1">
              <a:off x="8111421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 Same Side Corner Rectangle 8"/>
            <p:cNvSpPr/>
            <p:nvPr/>
          </p:nvSpPr>
          <p:spPr>
            <a:xfrm flipH="1">
              <a:off x="839742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39711" y="3967584"/>
            <a:ext cx="2800954" cy="602263"/>
            <a:chOff x="5825140" y="1737035"/>
            <a:chExt cx="2800954" cy="602263"/>
          </a:xfrm>
          <a:solidFill>
            <a:schemeClr val="bg1">
              <a:lumMod val="95000"/>
            </a:schemeClr>
          </a:solidFill>
        </p:grpSpPr>
        <p:sp>
          <p:nvSpPr>
            <p:cNvPr id="34" name="Round Same Side Corner Rectangle 8"/>
            <p:cNvSpPr/>
            <p:nvPr/>
          </p:nvSpPr>
          <p:spPr>
            <a:xfrm flipH="1">
              <a:off x="610940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5" name="Round Same Side Corner Rectangle 8"/>
            <p:cNvSpPr/>
            <p:nvPr/>
          </p:nvSpPr>
          <p:spPr>
            <a:xfrm flipH="1">
              <a:off x="582514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6" name="Round Same Side Corner Rectangle 8"/>
            <p:cNvSpPr/>
            <p:nvPr/>
          </p:nvSpPr>
          <p:spPr>
            <a:xfrm flipH="1">
              <a:off x="639540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7" name="Round Same Side Corner Rectangle 8"/>
            <p:cNvSpPr/>
            <p:nvPr/>
          </p:nvSpPr>
          <p:spPr>
            <a:xfrm flipH="1">
              <a:off x="6681406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8" name="Round Same Side Corner Rectangle 8"/>
            <p:cNvSpPr/>
            <p:nvPr/>
          </p:nvSpPr>
          <p:spPr>
            <a:xfrm flipH="1">
              <a:off x="6967409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Round Same Side Corner Rectangle 8"/>
            <p:cNvSpPr/>
            <p:nvPr/>
          </p:nvSpPr>
          <p:spPr>
            <a:xfrm flipH="1">
              <a:off x="7253412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ound Same Side Corner Rectangle 8"/>
            <p:cNvSpPr/>
            <p:nvPr/>
          </p:nvSpPr>
          <p:spPr>
            <a:xfrm flipH="1">
              <a:off x="7539415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ound Same Side Corner Rectangle 8"/>
            <p:cNvSpPr/>
            <p:nvPr/>
          </p:nvSpPr>
          <p:spPr>
            <a:xfrm flipH="1">
              <a:off x="7825418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ound Same Side Corner Rectangle 8"/>
            <p:cNvSpPr/>
            <p:nvPr/>
          </p:nvSpPr>
          <p:spPr>
            <a:xfrm flipH="1">
              <a:off x="8111421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ound Same Side Corner Rectangle 8"/>
            <p:cNvSpPr/>
            <p:nvPr/>
          </p:nvSpPr>
          <p:spPr>
            <a:xfrm flipH="1">
              <a:off x="839742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726454" y="2023626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26454" y="2984587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26454" y="3945549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26109" y="2192902"/>
            <a:ext cx="75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6109" y="3153863"/>
            <a:ext cx="75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26109" y="4150092"/>
            <a:ext cx="75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67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FDFB34-B5E6-4EA6-B14C-5B5E80B3F32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361032" y="1743658"/>
            <a:ext cx="1656184" cy="1656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65675" y="1969839"/>
            <a:ext cx="1246898" cy="1232690"/>
            <a:chOff x="803640" y="3362835"/>
            <a:chExt cx="2059657" cy="1232690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56176" y="483518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 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1969839"/>
            <a:ext cx="3129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 Easy to change colors, photos and Text.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450223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024" y="515771"/>
            <a:ext cx="26642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Style 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9344" y="739297"/>
            <a:ext cx="6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344" y="1266228"/>
            <a:ext cx="45370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I hope and I believe that this Template will your Time, Money and Reputation.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4203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024" y="515771"/>
            <a:ext cx="26642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Style 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344" y="739297"/>
            <a:ext cx="6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344" y="1266228"/>
            <a:ext cx="18727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I hope and I believe that this Template will your Time, Money and Reputation.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6136" y="739297"/>
            <a:ext cx="6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6136" y="1266228"/>
            <a:ext cx="18727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17218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B230481B-59B9-4F53-8817-9AAFE2DB18CB}"/>
              </a:ext>
            </a:extLst>
          </p:cNvPr>
          <p:cNvGrpSpPr/>
          <p:nvPr/>
        </p:nvGrpSpPr>
        <p:grpSpPr>
          <a:xfrm>
            <a:off x="625586" y="1100128"/>
            <a:ext cx="1713801" cy="3557877"/>
            <a:chOff x="1835696" y="1267768"/>
            <a:chExt cx="1471810" cy="3055501"/>
          </a:xfrm>
          <a:solidFill>
            <a:schemeClr val="accent1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BEAB43BA-C6BD-4C1E-A7C9-4147B7212C55}"/>
                </a:ext>
              </a:extLst>
            </p:cNvPr>
            <p:cNvGrpSpPr/>
            <p:nvPr/>
          </p:nvGrpSpPr>
          <p:grpSpPr>
            <a:xfrm>
              <a:off x="2267744" y="1267768"/>
              <a:ext cx="606542" cy="3055501"/>
              <a:chOff x="2267744" y="1267768"/>
              <a:chExt cx="606542" cy="3055501"/>
            </a:xfrm>
            <a:grpFill/>
          </p:grpSpPr>
          <p:sp>
            <p:nvSpPr>
              <p:cNvPr id="12" name="Hexagon 7">
                <a:extLst>
                  <a:ext uri="{FF2B5EF4-FFF2-40B4-BE49-F238E27FC236}">
                    <a16:creationId xmlns:a16="http://schemas.microsoft.com/office/drawing/2014/main" id="{F1A567AA-0665-43F6-BD05-4309F47E185F}"/>
                  </a:ext>
                </a:extLst>
              </p:cNvPr>
              <p:cNvSpPr/>
              <p:nvPr/>
            </p:nvSpPr>
            <p:spPr>
              <a:xfrm>
                <a:off x="2290592" y="1267768"/>
                <a:ext cx="560843" cy="496674"/>
              </a:xfrm>
              <a:custGeom>
                <a:avLst/>
                <a:gdLst>
                  <a:gd name="connsiteX0" fmla="*/ 0 w 864096"/>
                  <a:gd name="connsiteY0" fmla="*/ 432048 h 864096"/>
                  <a:gd name="connsiteX1" fmla="*/ 216024 w 864096"/>
                  <a:gd name="connsiteY1" fmla="*/ 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4807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43204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43204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43204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62684 w 864096"/>
                  <a:gd name="connsiteY1" fmla="*/ 7620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78708 h 864096"/>
                  <a:gd name="connsiteX1" fmla="*/ 186164 w 864096"/>
                  <a:gd name="connsiteY1" fmla="*/ 101542 h 864096"/>
                  <a:gd name="connsiteX2" fmla="*/ 693792 w 864096"/>
                  <a:gd name="connsiteY2" fmla="*/ 0 h 864096"/>
                  <a:gd name="connsiteX3" fmla="*/ 864096 w 864096"/>
                  <a:gd name="connsiteY3" fmla="*/ 386328 h 864096"/>
                  <a:gd name="connsiteX4" fmla="*/ 648072 w 864096"/>
                  <a:gd name="connsiteY4" fmla="*/ 864096 h 864096"/>
                  <a:gd name="connsiteX5" fmla="*/ 216024 w 864096"/>
                  <a:gd name="connsiteY5" fmla="*/ 864096 h 864096"/>
                  <a:gd name="connsiteX6" fmla="*/ 0 w 864096"/>
                  <a:gd name="connsiteY6" fmla="*/ 378708 h 864096"/>
                  <a:gd name="connsiteX0" fmla="*/ 0 w 864096"/>
                  <a:gd name="connsiteY0" fmla="*/ 308267 h 793655"/>
                  <a:gd name="connsiteX1" fmla="*/ 186164 w 864096"/>
                  <a:gd name="connsiteY1" fmla="*/ 31101 h 793655"/>
                  <a:gd name="connsiteX2" fmla="*/ 693792 w 864096"/>
                  <a:gd name="connsiteY2" fmla="*/ 0 h 793655"/>
                  <a:gd name="connsiteX3" fmla="*/ 864096 w 864096"/>
                  <a:gd name="connsiteY3" fmla="*/ 315887 h 793655"/>
                  <a:gd name="connsiteX4" fmla="*/ 648072 w 864096"/>
                  <a:gd name="connsiteY4" fmla="*/ 793655 h 793655"/>
                  <a:gd name="connsiteX5" fmla="*/ 216024 w 864096"/>
                  <a:gd name="connsiteY5" fmla="*/ 793655 h 793655"/>
                  <a:gd name="connsiteX6" fmla="*/ 0 w 864096"/>
                  <a:gd name="connsiteY6" fmla="*/ 308267 h 793655"/>
                  <a:gd name="connsiteX0" fmla="*/ 0 w 864096"/>
                  <a:gd name="connsiteY0" fmla="*/ 277166 h 762554"/>
                  <a:gd name="connsiteX1" fmla="*/ 186164 w 864096"/>
                  <a:gd name="connsiteY1" fmla="*/ 0 h 762554"/>
                  <a:gd name="connsiteX2" fmla="*/ 693792 w 864096"/>
                  <a:gd name="connsiteY2" fmla="*/ 15860 h 762554"/>
                  <a:gd name="connsiteX3" fmla="*/ 864096 w 864096"/>
                  <a:gd name="connsiteY3" fmla="*/ 284786 h 762554"/>
                  <a:gd name="connsiteX4" fmla="*/ 648072 w 864096"/>
                  <a:gd name="connsiteY4" fmla="*/ 762554 h 762554"/>
                  <a:gd name="connsiteX5" fmla="*/ 216024 w 864096"/>
                  <a:gd name="connsiteY5" fmla="*/ 762554 h 762554"/>
                  <a:gd name="connsiteX6" fmla="*/ 0 w 864096"/>
                  <a:gd name="connsiteY6" fmla="*/ 277166 h 762554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1434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92200 h 777588"/>
                  <a:gd name="connsiteX1" fmla="*/ 186164 w 864096"/>
                  <a:gd name="connsiteY1" fmla="*/ 15034 h 777588"/>
                  <a:gd name="connsiteX2" fmla="*/ 687612 w 864096"/>
                  <a:gd name="connsiteY2" fmla="*/ 0 h 777588"/>
                  <a:gd name="connsiteX3" fmla="*/ 864096 w 864096"/>
                  <a:gd name="connsiteY3" fmla="*/ 299820 h 777588"/>
                  <a:gd name="connsiteX4" fmla="*/ 648072 w 864096"/>
                  <a:gd name="connsiteY4" fmla="*/ 777588 h 777588"/>
                  <a:gd name="connsiteX5" fmla="*/ 216024 w 864096"/>
                  <a:gd name="connsiteY5" fmla="*/ 777588 h 777588"/>
                  <a:gd name="connsiteX6" fmla="*/ 0 w 864096"/>
                  <a:gd name="connsiteY6" fmla="*/ 292200 h 777588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93792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  <a:gd name="connsiteX0" fmla="*/ 0 w 864096"/>
                  <a:gd name="connsiteY0" fmla="*/ 279842 h 765230"/>
                  <a:gd name="connsiteX1" fmla="*/ 186164 w 864096"/>
                  <a:gd name="connsiteY1" fmla="*/ 2676 h 765230"/>
                  <a:gd name="connsiteX2" fmla="*/ 675254 w 864096"/>
                  <a:gd name="connsiteY2" fmla="*/ 0 h 765230"/>
                  <a:gd name="connsiteX3" fmla="*/ 864096 w 864096"/>
                  <a:gd name="connsiteY3" fmla="*/ 287462 h 765230"/>
                  <a:gd name="connsiteX4" fmla="*/ 648072 w 864096"/>
                  <a:gd name="connsiteY4" fmla="*/ 765230 h 765230"/>
                  <a:gd name="connsiteX5" fmla="*/ 216024 w 864096"/>
                  <a:gd name="connsiteY5" fmla="*/ 765230 h 765230"/>
                  <a:gd name="connsiteX6" fmla="*/ 0 w 864096"/>
                  <a:gd name="connsiteY6" fmla="*/ 279842 h 76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096" h="765230">
                    <a:moveTo>
                      <a:pt x="0" y="279842"/>
                    </a:moveTo>
                    <a:lnTo>
                      <a:pt x="186164" y="2676"/>
                    </a:lnTo>
                    <a:lnTo>
                      <a:pt x="675254" y="0"/>
                    </a:lnTo>
                    <a:lnTo>
                      <a:pt x="864096" y="287462"/>
                    </a:lnTo>
                    <a:lnTo>
                      <a:pt x="648072" y="765230"/>
                    </a:lnTo>
                    <a:lnTo>
                      <a:pt x="216024" y="765230"/>
                    </a:lnTo>
                    <a:lnTo>
                      <a:pt x="0" y="279842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gular Pentagon 8">
                <a:extLst>
                  <a:ext uri="{FF2B5EF4-FFF2-40B4-BE49-F238E27FC236}">
                    <a16:creationId xmlns:a16="http://schemas.microsoft.com/office/drawing/2014/main" id="{FFE6CE69-D0ED-4E4E-8C24-B6C48809D30E}"/>
                  </a:ext>
                </a:extLst>
              </p:cNvPr>
              <p:cNvSpPr/>
              <p:nvPr/>
            </p:nvSpPr>
            <p:spPr>
              <a:xfrm rot="10800000">
                <a:off x="2267744" y="1802995"/>
                <a:ext cx="606542" cy="2520274"/>
              </a:xfrm>
              <a:custGeom>
                <a:avLst/>
                <a:gdLst>
                  <a:gd name="connsiteX0" fmla="*/ 1 w 576064"/>
                  <a:gd name="connsiteY0" fmla="*/ 962659 h 2520280"/>
                  <a:gd name="connsiteX1" fmla="*/ 288032 w 576064"/>
                  <a:gd name="connsiteY1" fmla="*/ 0 h 2520280"/>
                  <a:gd name="connsiteX2" fmla="*/ 576063 w 576064"/>
                  <a:gd name="connsiteY2" fmla="*/ 962659 h 2520280"/>
                  <a:gd name="connsiteX3" fmla="*/ 466045 w 576064"/>
                  <a:gd name="connsiteY3" fmla="*/ 2520274 h 2520280"/>
                  <a:gd name="connsiteX4" fmla="*/ 110019 w 576064"/>
                  <a:gd name="connsiteY4" fmla="*/ 2520274 h 2520280"/>
                  <a:gd name="connsiteX5" fmla="*/ 1 w 576064"/>
                  <a:gd name="connsiteY5" fmla="*/ 962659 h 2520280"/>
                  <a:gd name="connsiteX0" fmla="*/ 0 w 583682"/>
                  <a:gd name="connsiteY0" fmla="*/ 962659 h 2520274"/>
                  <a:gd name="connsiteX1" fmla="*/ 288031 w 583682"/>
                  <a:gd name="connsiteY1" fmla="*/ 0 h 2520274"/>
                  <a:gd name="connsiteX2" fmla="*/ 583682 w 583682"/>
                  <a:gd name="connsiteY2" fmla="*/ 345439 h 2520274"/>
                  <a:gd name="connsiteX3" fmla="*/ 466044 w 583682"/>
                  <a:gd name="connsiteY3" fmla="*/ 2520274 h 2520274"/>
                  <a:gd name="connsiteX4" fmla="*/ 110018 w 583682"/>
                  <a:gd name="connsiteY4" fmla="*/ 2520274 h 2520274"/>
                  <a:gd name="connsiteX5" fmla="*/ 0 w 583682"/>
                  <a:gd name="connsiteY5" fmla="*/ 962659 h 2520274"/>
                  <a:gd name="connsiteX0" fmla="*/ 0 w 591302"/>
                  <a:gd name="connsiteY0" fmla="*/ 314959 h 2520274"/>
                  <a:gd name="connsiteX1" fmla="*/ 295651 w 591302"/>
                  <a:gd name="connsiteY1" fmla="*/ 0 h 2520274"/>
                  <a:gd name="connsiteX2" fmla="*/ 591302 w 591302"/>
                  <a:gd name="connsiteY2" fmla="*/ 345439 h 2520274"/>
                  <a:gd name="connsiteX3" fmla="*/ 473664 w 591302"/>
                  <a:gd name="connsiteY3" fmla="*/ 2520274 h 2520274"/>
                  <a:gd name="connsiteX4" fmla="*/ 117638 w 591302"/>
                  <a:gd name="connsiteY4" fmla="*/ 2520274 h 2520274"/>
                  <a:gd name="connsiteX5" fmla="*/ 0 w 591302"/>
                  <a:gd name="connsiteY5" fmla="*/ 314959 h 2520274"/>
                  <a:gd name="connsiteX0" fmla="*/ 0 w 614162"/>
                  <a:gd name="connsiteY0" fmla="*/ 330199 h 2520274"/>
                  <a:gd name="connsiteX1" fmla="*/ 318511 w 614162"/>
                  <a:gd name="connsiteY1" fmla="*/ 0 h 2520274"/>
                  <a:gd name="connsiteX2" fmla="*/ 614162 w 614162"/>
                  <a:gd name="connsiteY2" fmla="*/ 345439 h 2520274"/>
                  <a:gd name="connsiteX3" fmla="*/ 496524 w 614162"/>
                  <a:gd name="connsiteY3" fmla="*/ 2520274 h 2520274"/>
                  <a:gd name="connsiteX4" fmla="*/ 140498 w 614162"/>
                  <a:gd name="connsiteY4" fmla="*/ 2520274 h 2520274"/>
                  <a:gd name="connsiteX5" fmla="*/ 0 w 614162"/>
                  <a:gd name="connsiteY5" fmla="*/ 33019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3287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889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  <a:gd name="connsiteX0" fmla="*/ 0 w 606542"/>
                  <a:gd name="connsiteY0" fmla="*/ 360679 h 2520274"/>
                  <a:gd name="connsiteX1" fmla="*/ 310891 w 606542"/>
                  <a:gd name="connsiteY1" fmla="*/ 0 h 2520274"/>
                  <a:gd name="connsiteX2" fmla="*/ 606542 w 606542"/>
                  <a:gd name="connsiteY2" fmla="*/ 345439 h 2520274"/>
                  <a:gd name="connsiteX3" fmla="*/ 450804 w 606542"/>
                  <a:gd name="connsiteY3" fmla="*/ 2520274 h 2520274"/>
                  <a:gd name="connsiteX4" fmla="*/ 163358 w 606542"/>
                  <a:gd name="connsiteY4" fmla="*/ 2520274 h 2520274"/>
                  <a:gd name="connsiteX5" fmla="*/ 0 w 606542"/>
                  <a:gd name="connsiteY5" fmla="*/ 360679 h 252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42" h="2520274">
                    <a:moveTo>
                      <a:pt x="0" y="360679"/>
                    </a:moveTo>
                    <a:lnTo>
                      <a:pt x="310891" y="0"/>
                    </a:lnTo>
                    <a:lnTo>
                      <a:pt x="606542" y="345439"/>
                    </a:lnTo>
                    <a:lnTo>
                      <a:pt x="450804" y="2520274"/>
                    </a:lnTo>
                    <a:lnTo>
                      <a:pt x="163358" y="2520274"/>
                    </a:lnTo>
                    <a:lnTo>
                      <a:pt x="0" y="360679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3033C32-1788-41BB-A0AD-B407385B900E}"/>
                </a:ext>
              </a:extLst>
            </p:cNvPr>
            <p:cNvGrpSpPr/>
            <p:nvPr/>
          </p:nvGrpSpPr>
          <p:grpSpPr>
            <a:xfrm>
              <a:off x="1835696" y="1442389"/>
              <a:ext cx="484580" cy="322077"/>
              <a:chOff x="1835696" y="1427149"/>
              <a:chExt cx="484580" cy="322077"/>
            </a:xfrm>
            <a:grpFill/>
          </p:grpSpPr>
          <p:sp>
            <p:nvSpPr>
              <p:cNvPr id="10" name="Isosceles Triangle 11">
                <a:extLst>
                  <a:ext uri="{FF2B5EF4-FFF2-40B4-BE49-F238E27FC236}">
                    <a16:creationId xmlns:a16="http://schemas.microsoft.com/office/drawing/2014/main" id="{58CE4932-F373-4A8F-954C-AF59A26168B5}"/>
                  </a:ext>
                </a:extLst>
              </p:cNvPr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Straight Connector 13">
                <a:extLst>
                  <a:ext uri="{FF2B5EF4-FFF2-40B4-BE49-F238E27FC236}">
                    <a16:creationId xmlns:a16="http://schemas.microsoft.com/office/drawing/2014/main" id="{C6C7C3E6-8187-4CB2-9CED-773FFED4124F}"/>
                  </a:ext>
                </a:extLst>
              </p:cNvPr>
              <p:cNvCxnSpPr>
                <a:endCxn id="10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5DE07FB7-04CB-48C6-AB2D-8F5122487C2F}"/>
                </a:ext>
              </a:extLst>
            </p:cNvPr>
            <p:cNvGrpSpPr/>
            <p:nvPr/>
          </p:nvGrpSpPr>
          <p:grpSpPr>
            <a:xfrm flipH="1">
              <a:off x="2822926" y="1434343"/>
              <a:ext cx="484580" cy="322077"/>
              <a:chOff x="1835696" y="1427149"/>
              <a:chExt cx="484580" cy="322077"/>
            </a:xfrm>
            <a:grpFill/>
          </p:grpSpPr>
          <p:sp>
            <p:nvSpPr>
              <p:cNvPr id="8" name="Isosceles Triangle 11">
                <a:extLst>
                  <a:ext uri="{FF2B5EF4-FFF2-40B4-BE49-F238E27FC236}">
                    <a16:creationId xmlns:a16="http://schemas.microsoft.com/office/drawing/2014/main" id="{85B4AB0E-51EE-41C4-917C-FC26B98B045C}"/>
                  </a:ext>
                </a:extLst>
              </p:cNvPr>
              <p:cNvSpPr/>
              <p:nvPr/>
            </p:nvSpPr>
            <p:spPr>
              <a:xfrm>
                <a:off x="2062220" y="1427149"/>
                <a:ext cx="258056" cy="322077"/>
              </a:xfrm>
              <a:custGeom>
                <a:avLst/>
                <a:gdLst>
                  <a:gd name="connsiteX0" fmla="*/ 0 w 1008112"/>
                  <a:gd name="connsiteY0" fmla="*/ 447269 h 447269"/>
                  <a:gd name="connsiteX1" fmla="*/ 504056 w 1008112"/>
                  <a:gd name="connsiteY1" fmla="*/ 0 h 447269"/>
                  <a:gd name="connsiteX2" fmla="*/ 1008112 w 1008112"/>
                  <a:gd name="connsiteY2" fmla="*/ 447269 h 447269"/>
                  <a:gd name="connsiteX3" fmla="*/ 0 w 1008112"/>
                  <a:gd name="connsiteY3" fmla="*/ 447269 h 447269"/>
                  <a:gd name="connsiteX0" fmla="*/ 0 w 573772"/>
                  <a:gd name="connsiteY0" fmla="*/ 447269 h 447269"/>
                  <a:gd name="connsiteX1" fmla="*/ 504056 w 573772"/>
                  <a:gd name="connsiteY1" fmla="*/ 0 h 447269"/>
                  <a:gd name="connsiteX2" fmla="*/ 573772 w 573772"/>
                  <a:gd name="connsiteY2" fmla="*/ 134849 h 447269"/>
                  <a:gd name="connsiteX3" fmla="*/ 0 w 573772"/>
                  <a:gd name="connsiteY3" fmla="*/ 447269 h 447269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34849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5 h 520366"/>
                  <a:gd name="connsiteX3" fmla="*/ 0 w 460805"/>
                  <a:gd name="connsiteY3" fmla="*/ 520366 h 520366"/>
                  <a:gd name="connsiteX0" fmla="*/ 0 w 487385"/>
                  <a:gd name="connsiteY0" fmla="*/ 520366 h 520366"/>
                  <a:gd name="connsiteX1" fmla="*/ 417669 w 487385"/>
                  <a:gd name="connsiteY1" fmla="*/ 0 h 520366"/>
                  <a:gd name="connsiteX2" fmla="*/ 487385 w 487385"/>
                  <a:gd name="connsiteY2" fmla="*/ 141494 h 520366"/>
                  <a:gd name="connsiteX3" fmla="*/ 0 w 48738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68076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74721 h 520366"/>
                  <a:gd name="connsiteX3" fmla="*/ 0 w 460805"/>
                  <a:gd name="connsiteY3" fmla="*/ 520366 h 520366"/>
                  <a:gd name="connsiteX0" fmla="*/ 0 w 460805"/>
                  <a:gd name="connsiteY0" fmla="*/ 520366 h 520366"/>
                  <a:gd name="connsiteX1" fmla="*/ 417669 w 460805"/>
                  <a:gd name="connsiteY1" fmla="*/ 0 h 520366"/>
                  <a:gd name="connsiteX2" fmla="*/ 460805 w 460805"/>
                  <a:gd name="connsiteY2" fmla="*/ 154786 h 520366"/>
                  <a:gd name="connsiteX3" fmla="*/ 0 w 460805"/>
                  <a:gd name="connsiteY3" fmla="*/ 520366 h 520366"/>
                  <a:gd name="connsiteX0" fmla="*/ 0 w 427579"/>
                  <a:gd name="connsiteY0" fmla="*/ 533656 h 533656"/>
                  <a:gd name="connsiteX1" fmla="*/ 384443 w 427579"/>
                  <a:gd name="connsiteY1" fmla="*/ 0 h 533656"/>
                  <a:gd name="connsiteX2" fmla="*/ 427579 w 427579"/>
                  <a:gd name="connsiteY2" fmla="*/ 154786 h 533656"/>
                  <a:gd name="connsiteX3" fmla="*/ 0 w 427579"/>
                  <a:gd name="connsiteY3" fmla="*/ 533656 h 53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579" h="533656">
                    <a:moveTo>
                      <a:pt x="0" y="533656"/>
                    </a:moveTo>
                    <a:lnTo>
                      <a:pt x="384443" y="0"/>
                    </a:lnTo>
                    <a:lnTo>
                      <a:pt x="427579" y="154786"/>
                    </a:lnTo>
                    <a:lnTo>
                      <a:pt x="0" y="533656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Straight Connector 11">
                <a:extLst>
                  <a:ext uri="{FF2B5EF4-FFF2-40B4-BE49-F238E27FC236}">
                    <a16:creationId xmlns:a16="http://schemas.microsoft.com/office/drawing/2014/main" id="{135B3403-90F0-4C14-A296-15EF354CD791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>
                <a:off x="1835696" y="1588187"/>
                <a:ext cx="226524" cy="1610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E00FB75-04FD-49D9-8FB2-0A3B82DE6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id="{C70E7D09-CE9F-4040-BB58-D976A680DDCB}"/>
              </a:ext>
            </a:extLst>
          </p:cNvPr>
          <p:cNvGrpSpPr/>
          <p:nvPr/>
        </p:nvGrpSpPr>
        <p:grpSpPr>
          <a:xfrm>
            <a:off x="5393253" y="1466333"/>
            <a:ext cx="848705" cy="1048599"/>
            <a:chOff x="5694496" y="3670307"/>
            <a:chExt cx="389672" cy="481451"/>
          </a:xfrm>
          <a:solidFill>
            <a:schemeClr val="accent6"/>
          </a:solidFill>
        </p:grpSpPr>
        <p:sp>
          <p:nvSpPr>
            <p:cNvPr id="16" name="Round Same Side Corner Rectangle 19">
              <a:extLst>
                <a:ext uri="{FF2B5EF4-FFF2-40B4-BE49-F238E27FC236}">
                  <a16:creationId xmlns:a16="http://schemas.microsoft.com/office/drawing/2014/main" id="{A8C29613-2B19-4145-84A9-A319778FFBE2}"/>
                </a:ext>
              </a:extLst>
            </p:cNvPr>
            <p:cNvSpPr/>
            <p:nvPr/>
          </p:nvSpPr>
          <p:spPr>
            <a:xfrm>
              <a:off x="5694496" y="3670307"/>
              <a:ext cx="389672" cy="481451"/>
            </a:xfrm>
            <a:custGeom>
              <a:avLst/>
              <a:gdLst/>
              <a:ahLst/>
              <a:cxnLst/>
              <a:rect l="l" t="t" r="r" b="b"/>
              <a:pathLst>
                <a:path w="2600931" h="3213524">
                  <a:moveTo>
                    <a:pt x="1304260" y="0"/>
                  </a:moveTo>
                  <a:cubicBezTo>
                    <a:pt x="1403671" y="0"/>
                    <a:pt x="1484260" y="80589"/>
                    <a:pt x="1484260" y="180000"/>
                  </a:cubicBezTo>
                  <a:lnTo>
                    <a:pt x="1484260" y="412061"/>
                  </a:lnTo>
                  <a:lnTo>
                    <a:pt x="2330931" y="412061"/>
                  </a:lnTo>
                  <a:lnTo>
                    <a:pt x="2600931" y="682061"/>
                  </a:lnTo>
                  <a:lnTo>
                    <a:pt x="2330931" y="952061"/>
                  </a:lnTo>
                  <a:lnTo>
                    <a:pt x="1484260" y="952061"/>
                  </a:lnTo>
                  <a:lnTo>
                    <a:pt x="1484260" y="1110244"/>
                  </a:lnTo>
                  <a:lnTo>
                    <a:pt x="2375646" y="1110244"/>
                  </a:lnTo>
                  <a:lnTo>
                    <a:pt x="2375646" y="1650244"/>
                  </a:lnTo>
                  <a:lnTo>
                    <a:pt x="1484260" y="1650244"/>
                  </a:lnTo>
                  <a:lnTo>
                    <a:pt x="1484260" y="3213524"/>
                  </a:lnTo>
                  <a:lnTo>
                    <a:pt x="1124260" y="3213524"/>
                  </a:lnTo>
                  <a:lnTo>
                    <a:pt x="1124260" y="1650244"/>
                  </a:lnTo>
                  <a:lnTo>
                    <a:pt x="270000" y="1650244"/>
                  </a:lnTo>
                  <a:lnTo>
                    <a:pt x="0" y="1380244"/>
                  </a:lnTo>
                  <a:lnTo>
                    <a:pt x="270000" y="1110244"/>
                  </a:lnTo>
                  <a:lnTo>
                    <a:pt x="1124260" y="1110244"/>
                  </a:lnTo>
                  <a:lnTo>
                    <a:pt x="1124260" y="952061"/>
                  </a:lnTo>
                  <a:lnTo>
                    <a:pt x="224931" y="952061"/>
                  </a:lnTo>
                  <a:lnTo>
                    <a:pt x="224931" y="412061"/>
                  </a:lnTo>
                  <a:lnTo>
                    <a:pt x="1124260" y="412061"/>
                  </a:lnTo>
                  <a:lnTo>
                    <a:pt x="1124260" y="180000"/>
                  </a:lnTo>
                  <a:cubicBezTo>
                    <a:pt x="1124260" y="80589"/>
                    <a:pt x="1204849" y="0"/>
                    <a:pt x="130426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17CE0319-6C6C-4414-98B1-5AF301783F07}"/>
                </a:ext>
              </a:extLst>
            </p:cNvPr>
            <p:cNvSpPr/>
            <p:nvPr/>
          </p:nvSpPr>
          <p:spPr>
            <a:xfrm>
              <a:off x="5724212" y="3997124"/>
              <a:ext cx="309268" cy="1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Block Arc 10">
            <a:extLst>
              <a:ext uri="{FF2B5EF4-FFF2-40B4-BE49-F238E27FC236}">
                <a16:creationId xmlns:a16="http://schemas.microsoft.com/office/drawing/2014/main" id="{82838C04-3A86-4142-9879-2E5E524BCEF7}"/>
              </a:ext>
            </a:extLst>
          </p:cNvPr>
          <p:cNvSpPr/>
          <p:nvPr/>
        </p:nvSpPr>
        <p:spPr>
          <a:xfrm>
            <a:off x="2606676" y="2931790"/>
            <a:ext cx="2345368" cy="158862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5DDEDD95-ED96-4843-9EBC-C0A503BBBD2F}"/>
              </a:ext>
            </a:extLst>
          </p:cNvPr>
          <p:cNvGrpSpPr/>
          <p:nvPr/>
        </p:nvGrpSpPr>
        <p:grpSpPr>
          <a:xfrm>
            <a:off x="3095284" y="1173165"/>
            <a:ext cx="1368152" cy="1693593"/>
            <a:chOff x="1331640" y="1139302"/>
            <a:chExt cx="1368152" cy="1693593"/>
          </a:xfrm>
        </p:grpSpPr>
        <p:grpSp>
          <p:nvGrpSpPr>
            <p:cNvPr id="20" name="Group 5">
              <a:extLst>
                <a:ext uri="{FF2B5EF4-FFF2-40B4-BE49-F238E27FC236}">
                  <a16:creationId xmlns:a16="http://schemas.microsoft.com/office/drawing/2014/main" id="{CE1EFF69-466E-4C4F-9EEE-EDCCBE364233}"/>
                </a:ext>
              </a:extLst>
            </p:cNvPr>
            <p:cNvGrpSpPr/>
            <p:nvPr/>
          </p:nvGrpSpPr>
          <p:grpSpPr>
            <a:xfrm>
              <a:off x="1957880" y="2392649"/>
              <a:ext cx="440246" cy="440246"/>
              <a:chOff x="4987652" y="1779662"/>
              <a:chExt cx="880492" cy="880492"/>
            </a:xfrm>
          </p:grpSpPr>
          <p:sp>
            <p:nvSpPr>
              <p:cNvPr id="22" name="Oval 7">
                <a:extLst>
                  <a:ext uri="{FF2B5EF4-FFF2-40B4-BE49-F238E27FC236}">
                    <a16:creationId xmlns:a16="http://schemas.microsoft.com/office/drawing/2014/main" id="{AE939455-C523-4827-8D62-72DA0A87A4E1}"/>
                  </a:ext>
                </a:extLst>
              </p:cNvPr>
              <p:cNvSpPr/>
              <p:nvPr/>
            </p:nvSpPr>
            <p:spPr>
              <a:xfrm>
                <a:off x="4987652" y="1779662"/>
                <a:ext cx="880492" cy="880492"/>
              </a:xfrm>
              <a:prstGeom prst="ellipse">
                <a:avLst/>
              </a:prstGeom>
              <a:solidFill>
                <a:schemeClr val="accent2"/>
              </a:solidFill>
              <a:ln w="69850">
                <a:solidFill>
                  <a:schemeClr val="accent2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Block Arc 11">
                <a:extLst>
                  <a:ext uri="{FF2B5EF4-FFF2-40B4-BE49-F238E27FC236}">
                    <a16:creationId xmlns:a16="http://schemas.microsoft.com/office/drawing/2014/main" id="{195EA6DC-963B-4720-AAEF-FF0B309F3129}"/>
                  </a:ext>
                </a:extLst>
              </p:cNvPr>
              <p:cNvSpPr/>
              <p:nvPr/>
            </p:nvSpPr>
            <p:spPr>
              <a:xfrm rot="10800000">
                <a:off x="5264453" y="1899063"/>
                <a:ext cx="326890" cy="641689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0F5E8CF6-E818-4D28-91D2-21FBFEB04835}"/>
                </a:ext>
              </a:extLst>
            </p:cNvPr>
            <p:cNvSpPr/>
            <p:nvPr/>
          </p:nvSpPr>
          <p:spPr>
            <a:xfrm>
              <a:off x="1331640" y="1139302"/>
              <a:ext cx="1368152" cy="1666817"/>
            </a:xfrm>
            <a:custGeom>
              <a:avLst/>
              <a:gdLst>
                <a:gd name="connsiteX0" fmla="*/ 3404 w 1180796"/>
                <a:gd name="connsiteY0" fmla="*/ 196574 h 1438562"/>
                <a:gd name="connsiteX1" fmla="*/ 3657 w 1180796"/>
                <a:gd name="connsiteY1" fmla="*/ 197380 h 1438562"/>
                <a:gd name="connsiteX2" fmla="*/ 3404 w 1180796"/>
                <a:gd name="connsiteY2" fmla="*/ 196574 h 1438562"/>
                <a:gd name="connsiteX3" fmla="*/ 567269 w 1180796"/>
                <a:gd name="connsiteY3" fmla="*/ 0 h 1438562"/>
                <a:gd name="connsiteX4" fmla="*/ 568172 w 1180796"/>
                <a:gd name="connsiteY4" fmla="*/ 304800 h 1438562"/>
                <a:gd name="connsiteX5" fmla="*/ 779871 w 1180796"/>
                <a:gd name="connsiteY5" fmla="*/ 459344 h 1438562"/>
                <a:gd name="connsiteX6" fmla="*/ 930391 w 1180796"/>
                <a:gd name="connsiteY6" fmla="*/ 667912 h 1438562"/>
                <a:gd name="connsiteX7" fmla="*/ 929264 w 1180796"/>
                <a:gd name="connsiteY7" fmla="*/ 654877 h 1438562"/>
                <a:gd name="connsiteX8" fmla="*/ 1089331 w 1180796"/>
                <a:gd name="connsiteY8" fmla="*/ 830882 h 1438562"/>
                <a:gd name="connsiteX9" fmla="*/ 1176007 w 1180796"/>
                <a:gd name="connsiteY9" fmla="*/ 1299015 h 1438562"/>
                <a:gd name="connsiteX10" fmla="*/ 1106293 w 1180796"/>
                <a:gd name="connsiteY10" fmla="*/ 1261345 h 1438562"/>
                <a:gd name="connsiteX11" fmla="*/ 1093530 w 1180796"/>
                <a:gd name="connsiteY11" fmla="*/ 1409318 h 1438562"/>
                <a:gd name="connsiteX12" fmla="*/ 1016094 w 1180796"/>
                <a:gd name="connsiteY12" fmla="*/ 1334364 h 1438562"/>
                <a:gd name="connsiteX13" fmla="*/ 984981 w 1180796"/>
                <a:gd name="connsiteY13" fmla="*/ 1437195 h 1438562"/>
                <a:gd name="connsiteX14" fmla="*/ 873874 w 1180796"/>
                <a:gd name="connsiteY14" fmla="*/ 986314 h 1438562"/>
                <a:gd name="connsiteX15" fmla="*/ 541005 w 1180796"/>
                <a:gd name="connsiteY15" fmla="*/ 803357 h 1438562"/>
                <a:gd name="connsiteX16" fmla="*/ 504720 w 1180796"/>
                <a:gd name="connsiteY16" fmla="*/ 953956 h 1438562"/>
                <a:gd name="connsiteX17" fmla="*/ 541004 w 1180796"/>
                <a:gd name="connsiteY17" fmla="*/ 1175672 h 1438562"/>
                <a:gd name="connsiteX18" fmla="*/ 532632 w 1180796"/>
                <a:gd name="connsiteY18" fmla="*/ 1402288 h 1438562"/>
                <a:gd name="connsiteX19" fmla="*/ 243154 w 1180796"/>
                <a:gd name="connsiteY19" fmla="*/ 889736 h 1438562"/>
                <a:gd name="connsiteX20" fmla="*/ 174649 w 1180796"/>
                <a:gd name="connsiteY20" fmla="*/ 445938 h 1438562"/>
                <a:gd name="connsiteX21" fmla="*/ 0 w 1180796"/>
                <a:gd name="connsiteY21" fmla="*/ 74192 h 1438562"/>
                <a:gd name="connsiteX22" fmla="*/ 567269 w 1180796"/>
                <a:gd name="connsiteY22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30391 w 1180796"/>
                <a:gd name="connsiteY3" fmla="*/ 667912 h 1438562"/>
                <a:gd name="connsiteX4" fmla="*/ 929264 w 1180796"/>
                <a:gd name="connsiteY4" fmla="*/ 654877 h 1438562"/>
                <a:gd name="connsiteX5" fmla="*/ 1089331 w 1180796"/>
                <a:gd name="connsiteY5" fmla="*/ 830882 h 1438562"/>
                <a:gd name="connsiteX6" fmla="*/ 1176007 w 1180796"/>
                <a:gd name="connsiteY6" fmla="*/ 1299015 h 1438562"/>
                <a:gd name="connsiteX7" fmla="*/ 1106293 w 1180796"/>
                <a:gd name="connsiteY7" fmla="*/ 1261345 h 1438562"/>
                <a:gd name="connsiteX8" fmla="*/ 1093530 w 1180796"/>
                <a:gd name="connsiteY8" fmla="*/ 1409318 h 1438562"/>
                <a:gd name="connsiteX9" fmla="*/ 1016094 w 1180796"/>
                <a:gd name="connsiteY9" fmla="*/ 1334364 h 1438562"/>
                <a:gd name="connsiteX10" fmla="*/ 984981 w 1180796"/>
                <a:gd name="connsiteY10" fmla="*/ 1437195 h 1438562"/>
                <a:gd name="connsiteX11" fmla="*/ 873874 w 1180796"/>
                <a:gd name="connsiteY11" fmla="*/ 986314 h 1438562"/>
                <a:gd name="connsiteX12" fmla="*/ 541005 w 1180796"/>
                <a:gd name="connsiteY12" fmla="*/ 803357 h 1438562"/>
                <a:gd name="connsiteX13" fmla="*/ 504720 w 1180796"/>
                <a:gd name="connsiteY13" fmla="*/ 953956 h 1438562"/>
                <a:gd name="connsiteX14" fmla="*/ 541004 w 1180796"/>
                <a:gd name="connsiteY14" fmla="*/ 1175672 h 1438562"/>
                <a:gd name="connsiteX15" fmla="*/ 532632 w 1180796"/>
                <a:gd name="connsiteY15" fmla="*/ 1402288 h 1438562"/>
                <a:gd name="connsiteX16" fmla="*/ 243154 w 1180796"/>
                <a:gd name="connsiteY16" fmla="*/ 889736 h 1438562"/>
                <a:gd name="connsiteX17" fmla="*/ 174649 w 1180796"/>
                <a:gd name="connsiteY17" fmla="*/ 445938 h 1438562"/>
                <a:gd name="connsiteX18" fmla="*/ 0 w 1180796"/>
                <a:gd name="connsiteY18" fmla="*/ 74192 h 1438562"/>
                <a:gd name="connsiteX19" fmla="*/ 567269 w 1180796"/>
                <a:gd name="connsiteY19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29264 w 1180796"/>
                <a:gd name="connsiteY3" fmla="*/ 654877 h 1438562"/>
                <a:gd name="connsiteX4" fmla="*/ 1089331 w 1180796"/>
                <a:gd name="connsiteY4" fmla="*/ 830882 h 1438562"/>
                <a:gd name="connsiteX5" fmla="*/ 1176007 w 1180796"/>
                <a:gd name="connsiteY5" fmla="*/ 1299015 h 1438562"/>
                <a:gd name="connsiteX6" fmla="*/ 1106293 w 1180796"/>
                <a:gd name="connsiteY6" fmla="*/ 1261345 h 1438562"/>
                <a:gd name="connsiteX7" fmla="*/ 1093530 w 1180796"/>
                <a:gd name="connsiteY7" fmla="*/ 1409318 h 1438562"/>
                <a:gd name="connsiteX8" fmla="*/ 1016094 w 1180796"/>
                <a:gd name="connsiteY8" fmla="*/ 1334364 h 1438562"/>
                <a:gd name="connsiteX9" fmla="*/ 984981 w 1180796"/>
                <a:gd name="connsiteY9" fmla="*/ 1437195 h 1438562"/>
                <a:gd name="connsiteX10" fmla="*/ 873874 w 1180796"/>
                <a:gd name="connsiteY10" fmla="*/ 986314 h 1438562"/>
                <a:gd name="connsiteX11" fmla="*/ 541005 w 1180796"/>
                <a:gd name="connsiteY11" fmla="*/ 803357 h 1438562"/>
                <a:gd name="connsiteX12" fmla="*/ 504720 w 1180796"/>
                <a:gd name="connsiteY12" fmla="*/ 953956 h 1438562"/>
                <a:gd name="connsiteX13" fmla="*/ 541004 w 1180796"/>
                <a:gd name="connsiteY13" fmla="*/ 1175672 h 1438562"/>
                <a:gd name="connsiteX14" fmla="*/ 532632 w 1180796"/>
                <a:gd name="connsiteY14" fmla="*/ 1402288 h 1438562"/>
                <a:gd name="connsiteX15" fmla="*/ 243154 w 1180796"/>
                <a:gd name="connsiteY15" fmla="*/ 889736 h 1438562"/>
                <a:gd name="connsiteX16" fmla="*/ 174649 w 1180796"/>
                <a:gd name="connsiteY16" fmla="*/ 445938 h 1438562"/>
                <a:gd name="connsiteX17" fmla="*/ 0 w 1180796"/>
                <a:gd name="connsiteY17" fmla="*/ 74192 h 1438562"/>
                <a:gd name="connsiteX18" fmla="*/ 567269 w 1180796"/>
                <a:gd name="connsiteY18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1089331 w 1180796"/>
                <a:gd name="connsiteY3" fmla="*/ 830882 h 1438562"/>
                <a:gd name="connsiteX4" fmla="*/ 1176007 w 1180796"/>
                <a:gd name="connsiteY4" fmla="*/ 1299015 h 1438562"/>
                <a:gd name="connsiteX5" fmla="*/ 1106293 w 1180796"/>
                <a:gd name="connsiteY5" fmla="*/ 1261345 h 1438562"/>
                <a:gd name="connsiteX6" fmla="*/ 1093530 w 1180796"/>
                <a:gd name="connsiteY6" fmla="*/ 1409318 h 1438562"/>
                <a:gd name="connsiteX7" fmla="*/ 1016094 w 1180796"/>
                <a:gd name="connsiteY7" fmla="*/ 1334364 h 1438562"/>
                <a:gd name="connsiteX8" fmla="*/ 984981 w 1180796"/>
                <a:gd name="connsiteY8" fmla="*/ 1437195 h 1438562"/>
                <a:gd name="connsiteX9" fmla="*/ 873874 w 1180796"/>
                <a:gd name="connsiteY9" fmla="*/ 986314 h 1438562"/>
                <a:gd name="connsiteX10" fmla="*/ 541005 w 1180796"/>
                <a:gd name="connsiteY10" fmla="*/ 803357 h 1438562"/>
                <a:gd name="connsiteX11" fmla="*/ 504720 w 1180796"/>
                <a:gd name="connsiteY11" fmla="*/ 953956 h 1438562"/>
                <a:gd name="connsiteX12" fmla="*/ 541004 w 1180796"/>
                <a:gd name="connsiteY12" fmla="*/ 1175672 h 1438562"/>
                <a:gd name="connsiteX13" fmla="*/ 532632 w 1180796"/>
                <a:gd name="connsiteY13" fmla="*/ 1402288 h 1438562"/>
                <a:gd name="connsiteX14" fmla="*/ 243154 w 1180796"/>
                <a:gd name="connsiteY14" fmla="*/ 889736 h 1438562"/>
                <a:gd name="connsiteX15" fmla="*/ 174649 w 1180796"/>
                <a:gd name="connsiteY15" fmla="*/ 445938 h 1438562"/>
                <a:gd name="connsiteX16" fmla="*/ 0 w 1180796"/>
                <a:gd name="connsiteY16" fmla="*/ 74192 h 1438562"/>
                <a:gd name="connsiteX17" fmla="*/ 567269 w 1180796"/>
                <a:gd name="connsiteY17" fmla="*/ 0 h 143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80796" h="1438562">
                  <a:moveTo>
                    <a:pt x="567269" y="0"/>
                  </a:moveTo>
                  <a:lnTo>
                    <a:pt x="568172" y="304800"/>
                  </a:lnTo>
                  <a:cubicBezTo>
                    <a:pt x="640724" y="351350"/>
                    <a:pt x="665619" y="371095"/>
                    <a:pt x="779871" y="459344"/>
                  </a:cubicBezTo>
                  <a:cubicBezTo>
                    <a:pt x="866731" y="547024"/>
                    <a:pt x="1023308" y="690937"/>
                    <a:pt x="1089331" y="830882"/>
                  </a:cubicBezTo>
                  <a:cubicBezTo>
                    <a:pt x="1122620" y="999062"/>
                    <a:pt x="1200844" y="1265007"/>
                    <a:pt x="1176007" y="1299015"/>
                  </a:cubicBezTo>
                  <a:cubicBezTo>
                    <a:pt x="1164351" y="1311077"/>
                    <a:pt x="1137729" y="1294784"/>
                    <a:pt x="1106293" y="1261345"/>
                  </a:cubicBezTo>
                  <a:cubicBezTo>
                    <a:pt x="1108733" y="1337925"/>
                    <a:pt x="1106748" y="1396752"/>
                    <a:pt x="1093530" y="1409318"/>
                  </a:cubicBezTo>
                  <a:cubicBezTo>
                    <a:pt x="1077133" y="1421088"/>
                    <a:pt x="1046762" y="1388586"/>
                    <a:pt x="1016094" y="1334364"/>
                  </a:cubicBezTo>
                  <a:cubicBezTo>
                    <a:pt x="1007311" y="1389477"/>
                    <a:pt x="997248" y="1428940"/>
                    <a:pt x="984981" y="1437195"/>
                  </a:cubicBezTo>
                  <a:cubicBezTo>
                    <a:pt x="937025" y="1460647"/>
                    <a:pt x="871196" y="1177314"/>
                    <a:pt x="873874" y="986314"/>
                  </a:cubicBezTo>
                  <a:cubicBezTo>
                    <a:pt x="799878" y="841457"/>
                    <a:pt x="603433" y="804064"/>
                    <a:pt x="541005" y="803357"/>
                  </a:cubicBezTo>
                  <a:cubicBezTo>
                    <a:pt x="479976" y="814842"/>
                    <a:pt x="497770" y="880983"/>
                    <a:pt x="504720" y="953956"/>
                  </a:cubicBezTo>
                  <a:cubicBezTo>
                    <a:pt x="521097" y="1037376"/>
                    <a:pt x="524439" y="1111374"/>
                    <a:pt x="541004" y="1175672"/>
                  </a:cubicBezTo>
                  <a:cubicBezTo>
                    <a:pt x="608204" y="1314432"/>
                    <a:pt x="584756" y="1449944"/>
                    <a:pt x="532632" y="1402288"/>
                  </a:cubicBezTo>
                  <a:cubicBezTo>
                    <a:pt x="498965" y="1401514"/>
                    <a:pt x="380576" y="1131438"/>
                    <a:pt x="243154" y="889736"/>
                  </a:cubicBezTo>
                  <a:cubicBezTo>
                    <a:pt x="175548" y="741762"/>
                    <a:pt x="200283" y="587819"/>
                    <a:pt x="174649" y="445938"/>
                  </a:cubicBezTo>
                  <a:cubicBezTo>
                    <a:pt x="140081" y="310015"/>
                    <a:pt x="84482" y="213545"/>
                    <a:pt x="0" y="74192"/>
                  </a:cubicBezTo>
                  <a:lnTo>
                    <a:pt x="56726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7115BC5E-3914-47E5-9D65-6ECD359A218D}"/>
              </a:ext>
            </a:extLst>
          </p:cNvPr>
          <p:cNvSpPr/>
          <p:nvPr/>
        </p:nvSpPr>
        <p:spPr>
          <a:xfrm>
            <a:off x="3095284" y="1167594"/>
            <a:ext cx="76464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7F154D27-8380-46FD-A2AC-23F57A77320D}"/>
              </a:ext>
            </a:extLst>
          </p:cNvPr>
          <p:cNvSpPr/>
          <p:nvPr/>
        </p:nvSpPr>
        <p:spPr>
          <a:xfrm>
            <a:off x="3190416" y="130195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3">
            <a:extLst>
              <a:ext uri="{FF2B5EF4-FFF2-40B4-BE49-F238E27FC236}">
                <a16:creationId xmlns:a16="http://schemas.microsoft.com/office/drawing/2014/main" id="{6D51A1B3-5DA3-45E0-9AA9-0510E343F8FB}"/>
              </a:ext>
            </a:extLst>
          </p:cNvPr>
          <p:cNvGrpSpPr/>
          <p:nvPr/>
        </p:nvGrpSpPr>
        <p:grpSpPr>
          <a:xfrm flipH="1">
            <a:off x="5710811" y="3031504"/>
            <a:ext cx="2595585" cy="1688783"/>
            <a:chOff x="5868144" y="3002906"/>
            <a:chExt cx="2440058" cy="1587592"/>
          </a:xfrm>
          <a:solidFill>
            <a:schemeClr val="accent2">
              <a:alpha val="50000"/>
            </a:schemeClr>
          </a:solidFill>
        </p:grpSpPr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6206CAAF-DE94-4571-9474-3C1D784D37B2}"/>
                </a:ext>
              </a:extLst>
            </p:cNvPr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5F24686-0752-494B-B2F0-4B7F84AFA2D1}"/>
                </a:ext>
              </a:extLst>
            </p:cNvPr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Rectangle 21">
            <a:extLst>
              <a:ext uri="{FF2B5EF4-FFF2-40B4-BE49-F238E27FC236}">
                <a16:creationId xmlns:a16="http://schemas.microsoft.com/office/drawing/2014/main" id="{B7AAD7D6-1AE5-4E8E-BA76-4636242D6987}"/>
              </a:ext>
            </a:extLst>
          </p:cNvPr>
          <p:cNvSpPr/>
          <p:nvPr/>
        </p:nvSpPr>
        <p:spPr>
          <a:xfrm>
            <a:off x="6832663" y="1519852"/>
            <a:ext cx="1826570" cy="1023228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92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F8C917-7EFF-4906-9300-90416654656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72E736-212A-4157-8A30-C1FEDFC3A38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2FB152-EC05-4AF9-9DBA-D135A956FC4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37AAB8-F640-465A-8783-5BE30DAE79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0BA01B65-17FC-409D-9F68-E7D96D222FD0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9484C19F-5028-418D-BA95-9EFDAE65EF5A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61C0EF32-2E68-4917-A456-E89465DFB6D1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72FACC00-6DA1-4EE5-80A1-F68DF27109D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92A9BD9F-2429-45FE-B26B-C8D03E990B10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1D579455-1A50-458D-9349-DDF12AC4A66B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510350E6-5DC4-4564-8B55-268EA61256BC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5077646C-2A01-44FF-98BF-F68EC9566E5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E5FE616D-818A-410C-B2F5-C08278E319BC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7A4EBD8C-DD5A-4A37-A739-2577A095CAB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314CAF6C-7636-46DD-861C-CDF916B90DB1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95190C34-0922-4221-8AE8-78A9C03D94FE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92913E4-CB92-42FF-98BB-C1543BE00EFA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B19D2AA8-F096-4CD6-BB96-6C18061DA4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8D9D3D95-8CC7-486D-A9D8-148B9CFC9DBA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55329F72-AAF9-496F-8CC9-D4A156772841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D6197152-4BF2-4ECE-88B8-AFC0C2E9E3CB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A2C1B695-AB40-4894-881D-19D6A7A12165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D1D4E0C4-1FC5-4CBB-9AB3-618736B6EF2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AAC23F83-778A-4122-9B2D-3427E2190CD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D52B13E1-F424-47FF-906A-B259ED1668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D7DEBEDC-6E48-4FBC-8454-37F55784BC00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0FA1FE82-0CAB-46CE-9E84-B8EF3CB87302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AB429667-91B9-4F11-B440-C87C3E1150C3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4BBDE8AA-5BF8-4FA7-98A7-A0113C2B1A98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EE83F943-C778-4967-94DC-7AFE2A538D3A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D9D02DCE-ECBC-4FC9-A73D-A1C59C4C06D0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5EDF6A7F-9FD3-44E0-BF9F-FF191F60C30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8C170E4A-BF33-47E9-B06F-A914F061D7D1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F33710EA-A91C-48E4-9D2D-B0A1805929F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EEA0E135-04AE-43C7-AD87-11B3B3E88A6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62867EF-A0CA-48FF-9788-3FAF8A5ECB9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EC77F40B-4E5B-4BFB-BDE2-E0A6EB76D7B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B177A945-08CA-4EEE-837E-85540F7C57E8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7E477F41-6993-4237-83F9-7ECC1454ED3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AEF56A53-B9D8-4CF8-83DF-6B36B827C04E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CDA6DBC1-5D13-4483-95FD-E369E36D4C82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8B63E455-AA67-463C-BC6F-AD0873A48186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646AADAC-1F29-4697-9D76-0AEBF6A6A3E0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0C9DEA13-A1EF-4AA0-8E8B-A2444E593DB7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05AA9CEB-FBAC-4B56-8A8F-97AF12E3832D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2AFA314A-8EA9-4129-A1B4-6DF4B83D2B63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E891DDCE-C578-432A-B404-2F439E00C54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66E72BC9-E557-4343-B7B0-0D1E98CD770E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A0CF9CA2-EE6F-403D-8C72-07634F8DB700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04184D55-5090-4D93-930A-C88A3A0913A2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7F2B5663-334F-4048-91DD-4EDB6CDFDB05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A579DCED-01B2-4FFA-AB58-76E782B4442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4B2463C8-9D71-49E3-9195-2DAACD7D3BCF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240CC8FE-4EC3-45E1-9EAC-FB0B42497E60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ADE676D5-794D-426A-A7E5-A1DE4E15C374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E92EDF-98E2-4591-89DE-B2943003AC3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9A2333-0A48-4D3C-A033-5F284D9AC0B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4344D1-FAA1-4E52-A0A7-13ACB31D712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4181E9-DEB4-4D75-8A8C-0ED711AC80B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157" name="Isosceles Triangle 68">
            <a:extLst>
              <a:ext uri="{FF2B5EF4-FFF2-40B4-BE49-F238E27FC236}">
                <a16:creationId xmlns:a16="http://schemas.microsoft.com/office/drawing/2014/main" id="{61AD2D51-163D-4215-A662-BFB7616BEBE3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Rectangle 9">
            <a:extLst>
              <a:ext uri="{FF2B5EF4-FFF2-40B4-BE49-F238E27FC236}">
                <a16:creationId xmlns:a16="http://schemas.microsoft.com/office/drawing/2014/main" id="{627C3F79-EC59-4B15-8871-B5BF12A8529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Isosceles Triangle 8">
            <a:extLst>
              <a:ext uri="{FF2B5EF4-FFF2-40B4-BE49-F238E27FC236}">
                <a16:creationId xmlns:a16="http://schemas.microsoft.com/office/drawing/2014/main" id="{B535CA4D-74A8-4A7D-AC50-9CEEC10A7E0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Donut 8">
            <a:extLst>
              <a:ext uri="{FF2B5EF4-FFF2-40B4-BE49-F238E27FC236}">
                <a16:creationId xmlns:a16="http://schemas.microsoft.com/office/drawing/2014/main" id="{F5C86885-4EA4-4439-A2FA-DCDE8ADB08D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Freeform 78">
            <a:extLst>
              <a:ext uri="{FF2B5EF4-FFF2-40B4-BE49-F238E27FC236}">
                <a16:creationId xmlns:a16="http://schemas.microsoft.com/office/drawing/2014/main" id="{2311B719-ED3F-4ABD-A145-9C0B4DEEDD93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7">
            <a:extLst>
              <a:ext uri="{FF2B5EF4-FFF2-40B4-BE49-F238E27FC236}">
                <a16:creationId xmlns:a16="http://schemas.microsoft.com/office/drawing/2014/main" id="{BF16116B-6F6F-4B78-A665-7763B4382E8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Freeform 80">
            <a:extLst>
              <a:ext uri="{FF2B5EF4-FFF2-40B4-BE49-F238E27FC236}">
                <a16:creationId xmlns:a16="http://schemas.microsoft.com/office/drawing/2014/main" id="{EA98D037-D588-4A8A-A8EC-B93280BAA4A1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Rounded Rectangle 25">
            <a:extLst>
              <a:ext uri="{FF2B5EF4-FFF2-40B4-BE49-F238E27FC236}">
                <a16:creationId xmlns:a16="http://schemas.microsoft.com/office/drawing/2014/main" id="{A0A31313-E0D0-4F80-A0B3-5CAD7DAEFFDC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Block Arc 41">
            <a:extLst>
              <a:ext uri="{FF2B5EF4-FFF2-40B4-BE49-F238E27FC236}">
                <a16:creationId xmlns:a16="http://schemas.microsoft.com/office/drawing/2014/main" id="{0462DC9E-2D0E-403F-BDD0-10FBC2DC54C9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 Same Side Corner Rectangle 11">
            <a:extLst>
              <a:ext uri="{FF2B5EF4-FFF2-40B4-BE49-F238E27FC236}">
                <a16:creationId xmlns:a16="http://schemas.microsoft.com/office/drawing/2014/main" id="{E54A41CE-91D4-49B6-90A8-6F0B5E24A696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Donut 39">
            <a:extLst>
              <a:ext uri="{FF2B5EF4-FFF2-40B4-BE49-F238E27FC236}">
                <a16:creationId xmlns:a16="http://schemas.microsoft.com/office/drawing/2014/main" id="{8F05F551-8C93-4F11-BF90-E6222A8C4B4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Freeform 85">
            <a:extLst>
              <a:ext uri="{FF2B5EF4-FFF2-40B4-BE49-F238E27FC236}">
                <a16:creationId xmlns:a16="http://schemas.microsoft.com/office/drawing/2014/main" id="{DE6D3D2D-E795-45E0-83C8-BC5AD361BABE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Rectangle 36">
            <a:extLst>
              <a:ext uri="{FF2B5EF4-FFF2-40B4-BE49-F238E27FC236}">
                <a16:creationId xmlns:a16="http://schemas.microsoft.com/office/drawing/2014/main" id="{4650F20F-E9DE-40C9-BA9E-500A9F96DFA3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Rounded Rectangle 27">
            <a:extLst>
              <a:ext uri="{FF2B5EF4-FFF2-40B4-BE49-F238E27FC236}">
                <a16:creationId xmlns:a16="http://schemas.microsoft.com/office/drawing/2014/main" id="{40188B57-CFA8-48FF-9507-262EF4E879B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Rounded Rectangle 7">
            <a:extLst>
              <a:ext uri="{FF2B5EF4-FFF2-40B4-BE49-F238E27FC236}">
                <a16:creationId xmlns:a16="http://schemas.microsoft.com/office/drawing/2014/main" id="{1C2153BC-3069-4E5E-9A8E-386D7BF8DE3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Chord 15">
            <a:extLst>
              <a:ext uri="{FF2B5EF4-FFF2-40B4-BE49-F238E27FC236}">
                <a16:creationId xmlns:a16="http://schemas.microsoft.com/office/drawing/2014/main" id="{C5E0ADB5-2A4F-442F-9D9B-2C5EFB8C25F3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Rectangle 16">
            <a:extLst>
              <a:ext uri="{FF2B5EF4-FFF2-40B4-BE49-F238E27FC236}">
                <a16:creationId xmlns:a16="http://schemas.microsoft.com/office/drawing/2014/main" id="{9CAFDBAA-B286-4931-8908-1F9D3224C58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Rounded Rectangle 6">
            <a:extLst>
              <a:ext uri="{FF2B5EF4-FFF2-40B4-BE49-F238E27FC236}">
                <a16:creationId xmlns:a16="http://schemas.microsoft.com/office/drawing/2014/main" id="{2509BB16-7D45-4522-9C69-423C2BA6B961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Rounded Rectangle 6">
            <a:extLst>
              <a:ext uri="{FF2B5EF4-FFF2-40B4-BE49-F238E27FC236}">
                <a16:creationId xmlns:a16="http://schemas.microsoft.com/office/drawing/2014/main" id="{8B970393-BCD4-40B5-AB00-89B1956C04B9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ounded Rectangle 6">
            <a:extLst>
              <a:ext uri="{FF2B5EF4-FFF2-40B4-BE49-F238E27FC236}">
                <a16:creationId xmlns:a16="http://schemas.microsoft.com/office/drawing/2014/main" id="{526B8E50-5117-4C41-8FFC-50B61CBF1914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Rounded Rectangle 6">
            <a:extLst>
              <a:ext uri="{FF2B5EF4-FFF2-40B4-BE49-F238E27FC236}">
                <a16:creationId xmlns:a16="http://schemas.microsoft.com/office/drawing/2014/main" id="{0FC9A0B2-001B-406B-B70D-F5ADA45C81C3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Teardrop 6">
            <a:extLst>
              <a:ext uri="{FF2B5EF4-FFF2-40B4-BE49-F238E27FC236}">
                <a16:creationId xmlns:a16="http://schemas.microsoft.com/office/drawing/2014/main" id="{F8B1248A-6AA0-4A99-A694-AE7510485C98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Donut 24">
            <a:extLst>
              <a:ext uri="{FF2B5EF4-FFF2-40B4-BE49-F238E27FC236}">
                <a16:creationId xmlns:a16="http://schemas.microsoft.com/office/drawing/2014/main" id="{FA769913-86F3-4452-B8BD-DCD586BE0C80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Chord 38">
            <a:extLst>
              <a:ext uri="{FF2B5EF4-FFF2-40B4-BE49-F238E27FC236}">
                <a16:creationId xmlns:a16="http://schemas.microsoft.com/office/drawing/2014/main" id="{195DF059-3656-4443-AA08-768B3B2ED337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Heart 98">
            <a:extLst>
              <a:ext uri="{FF2B5EF4-FFF2-40B4-BE49-F238E27FC236}">
                <a16:creationId xmlns:a16="http://schemas.microsoft.com/office/drawing/2014/main" id="{2E8B7D77-9057-4F8F-B3C3-311F8E5021F5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Round Same Side Corner Rectangle 19">
            <a:extLst>
              <a:ext uri="{FF2B5EF4-FFF2-40B4-BE49-F238E27FC236}">
                <a16:creationId xmlns:a16="http://schemas.microsoft.com/office/drawing/2014/main" id="{2D331DD7-80E5-4449-8883-B1BBDE38A1A5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Rectangle 23">
            <a:extLst>
              <a:ext uri="{FF2B5EF4-FFF2-40B4-BE49-F238E27FC236}">
                <a16:creationId xmlns:a16="http://schemas.microsoft.com/office/drawing/2014/main" id="{E0DD7221-301E-40BC-BCCF-A0807EFC5C35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Oval 31">
            <a:extLst>
              <a:ext uri="{FF2B5EF4-FFF2-40B4-BE49-F238E27FC236}">
                <a16:creationId xmlns:a16="http://schemas.microsoft.com/office/drawing/2014/main" id="{209AC668-8993-47A1-B1EB-C9718A0F6AF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Rectangle 23">
            <a:extLst>
              <a:ext uri="{FF2B5EF4-FFF2-40B4-BE49-F238E27FC236}">
                <a16:creationId xmlns:a16="http://schemas.microsoft.com/office/drawing/2014/main" id="{2A911BD0-4FC1-436E-B8F4-C95A3E8BF60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Oval 31">
            <a:extLst>
              <a:ext uri="{FF2B5EF4-FFF2-40B4-BE49-F238E27FC236}">
                <a16:creationId xmlns:a16="http://schemas.microsoft.com/office/drawing/2014/main" id="{9747BB97-2D47-40E8-A583-929FFCD533D0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ardrop 17">
            <a:extLst>
              <a:ext uri="{FF2B5EF4-FFF2-40B4-BE49-F238E27FC236}">
                <a16:creationId xmlns:a16="http://schemas.microsoft.com/office/drawing/2014/main" id="{0FC5B3C5-2C3E-46E0-B9A1-60E3FD4FFC4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Rectangle 23">
            <a:extLst>
              <a:ext uri="{FF2B5EF4-FFF2-40B4-BE49-F238E27FC236}">
                <a16:creationId xmlns:a16="http://schemas.microsoft.com/office/drawing/2014/main" id="{7BD1BC1E-342C-46B0-9646-BAAFADFFFE5D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Round Same Side Corner Rectangle 8">
            <a:extLst>
              <a:ext uri="{FF2B5EF4-FFF2-40B4-BE49-F238E27FC236}">
                <a16:creationId xmlns:a16="http://schemas.microsoft.com/office/drawing/2014/main" id="{88665059-68A2-41C5-9595-352040ECAF84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Round Same Side Corner Rectangle 20">
            <a:extLst>
              <a:ext uri="{FF2B5EF4-FFF2-40B4-BE49-F238E27FC236}">
                <a16:creationId xmlns:a16="http://schemas.microsoft.com/office/drawing/2014/main" id="{7365C954-4A8E-4A2A-9DAD-35ECCBF5EFBD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1" name="Group 108">
            <a:extLst>
              <a:ext uri="{FF2B5EF4-FFF2-40B4-BE49-F238E27FC236}">
                <a16:creationId xmlns:a16="http://schemas.microsoft.com/office/drawing/2014/main" id="{284910FA-9DB5-4AC2-9EA7-741CA3F91CCC}"/>
              </a:ext>
            </a:extLst>
          </p:cNvPr>
          <p:cNvGrpSpPr/>
          <p:nvPr/>
        </p:nvGrpSpPr>
        <p:grpSpPr>
          <a:xfrm>
            <a:off x="4545814" y="1246724"/>
            <a:ext cx="346903" cy="393823"/>
            <a:chOff x="1308754" y="3454361"/>
            <a:chExt cx="2889328" cy="3280121"/>
          </a:xfrm>
          <a:solidFill>
            <a:schemeClr val="accent1"/>
          </a:solidFill>
        </p:grpSpPr>
        <p:sp>
          <p:nvSpPr>
            <p:cNvPr id="192" name="Donut 109">
              <a:extLst>
                <a:ext uri="{FF2B5EF4-FFF2-40B4-BE49-F238E27FC236}">
                  <a16:creationId xmlns:a16="http://schemas.microsoft.com/office/drawing/2014/main" id="{3D5BC098-F1D8-44BA-9EDE-9F4734D283B0}"/>
                </a:ext>
              </a:extLst>
            </p:cNvPr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Up Arrow 110">
              <a:extLst>
                <a:ext uri="{FF2B5EF4-FFF2-40B4-BE49-F238E27FC236}">
                  <a16:creationId xmlns:a16="http://schemas.microsoft.com/office/drawing/2014/main" id="{ABDDD4B7-7F83-4F8A-9880-9138FB0B02BF}"/>
                </a:ext>
              </a:extLst>
            </p:cNvPr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Group 111">
            <a:extLst>
              <a:ext uri="{FF2B5EF4-FFF2-40B4-BE49-F238E27FC236}">
                <a16:creationId xmlns:a16="http://schemas.microsoft.com/office/drawing/2014/main" id="{DA3B55AA-190A-4386-81FE-DC83D30DF1E2}"/>
              </a:ext>
            </a:extLst>
          </p:cNvPr>
          <p:cNvGrpSpPr/>
          <p:nvPr/>
        </p:nvGrpSpPr>
        <p:grpSpPr>
          <a:xfrm>
            <a:off x="5128554" y="1247479"/>
            <a:ext cx="406329" cy="392313"/>
            <a:chOff x="4462674" y="3512626"/>
            <a:chExt cx="3384287" cy="3267549"/>
          </a:xfrm>
          <a:solidFill>
            <a:schemeClr val="accent1"/>
          </a:solidFill>
        </p:grpSpPr>
        <p:sp>
          <p:nvSpPr>
            <p:cNvPr id="195" name="Donut 112">
              <a:extLst>
                <a:ext uri="{FF2B5EF4-FFF2-40B4-BE49-F238E27FC236}">
                  <a16:creationId xmlns:a16="http://schemas.microsoft.com/office/drawing/2014/main" id="{F3F99C89-E675-41B6-B7BA-67B5573CF949}"/>
                </a:ext>
              </a:extLst>
            </p:cNvPr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Rounded Rectangle 113">
              <a:extLst>
                <a:ext uri="{FF2B5EF4-FFF2-40B4-BE49-F238E27FC236}">
                  <a16:creationId xmlns:a16="http://schemas.microsoft.com/office/drawing/2014/main" id="{411A6140-F2F9-454C-8DA5-404A5C502EE2}"/>
                </a:ext>
              </a:extLst>
            </p:cNvPr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Rounded Rectangle 114">
              <a:extLst>
                <a:ext uri="{FF2B5EF4-FFF2-40B4-BE49-F238E27FC236}">
                  <a16:creationId xmlns:a16="http://schemas.microsoft.com/office/drawing/2014/main" id="{729D0B51-6A9F-4982-8BFE-95BA66219F85}"/>
                </a:ext>
              </a:extLst>
            </p:cNvPr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Oval 6">
            <a:extLst>
              <a:ext uri="{FF2B5EF4-FFF2-40B4-BE49-F238E27FC236}">
                <a16:creationId xmlns:a16="http://schemas.microsoft.com/office/drawing/2014/main" id="{35D26561-F804-474B-BBCA-37AE908A63C3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Block Arc 25">
            <a:extLst>
              <a:ext uri="{FF2B5EF4-FFF2-40B4-BE49-F238E27FC236}">
                <a16:creationId xmlns:a16="http://schemas.microsoft.com/office/drawing/2014/main" id="{DE22467C-18BE-4073-BB23-7421D4C9B976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Block Arc 31">
            <a:extLst>
              <a:ext uri="{FF2B5EF4-FFF2-40B4-BE49-F238E27FC236}">
                <a16:creationId xmlns:a16="http://schemas.microsoft.com/office/drawing/2014/main" id="{D9F5BCC5-FC6B-42C5-B091-03B4E09B1BD7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Freeform 118">
            <a:extLst>
              <a:ext uri="{FF2B5EF4-FFF2-40B4-BE49-F238E27FC236}">
                <a16:creationId xmlns:a16="http://schemas.microsoft.com/office/drawing/2014/main" id="{5634DD45-8B40-43C5-BB42-F25FA5CCF2E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Block Arc 10">
            <a:extLst>
              <a:ext uri="{FF2B5EF4-FFF2-40B4-BE49-F238E27FC236}">
                <a16:creationId xmlns:a16="http://schemas.microsoft.com/office/drawing/2014/main" id="{D1E4FFDC-E30A-417F-B1D7-5CED54DE805E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Freeform 120">
            <a:extLst>
              <a:ext uri="{FF2B5EF4-FFF2-40B4-BE49-F238E27FC236}">
                <a16:creationId xmlns:a16="http://schemas.microsoft.com/office/drawing/2014/main" id="{95BD1DF9-DE0C-4AB7-A686-0767E8FB4AE6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Round Same Side Corner Rectangle 36">
            <a:extLst>
              <a:ext uri="{FF2B5EF4-FFF2-40B4-BE49-F238E27FC236}">
                <a16:creationId xmlns:a16="http://schemas.microsoft.com/office/drawing/2014/main" id="{2BD72FDA-F455-4482-8C18-8F14CB7978D9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Oval 21">
            <a:extLst>
              <a:ext uri="{FF2B5EF4-FFF2-40B4-BE49-F238E27FC236}">
                <a16:creationId xmlns:a16="http://schemas.microsoft.com/office/drawing/2014/main" id="{8F8AB538-A7B0-44F9-9C88-D9FEEE79256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Oval 32">
            <a:extLst>
              <a:ext uri="{FF2B5EF4-FFF2-40B4-BE49-F238E27FC236}">
                <a16:creationId xmlns:a16="http://schemas.microsoft.com/office/drawing/2014/main" id="{31B03A56-E8B2-4151-8741-5EA3B1F0FED3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E8070E-A0A8-4424-A0F7-B8DF2D57E6C1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BFF8E6-E172-48B1-BD41-A98C09CFDBE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65A0BD-20C7-48D7-BDFE-2FFDAA9DA15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8E154-EDFD-45FF-8940-BE80004744C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1E4C0A10-FC03-47F1-9CC7-9FD1F85AEADA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3E1D800F-2BB6-4BB8-BA67-84A9A5124CAD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24E3D1DF-F1F4-428D-A0DF-91EAEFC86515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24F24246-A454-4C27-89EA-F06D3F1F6C87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03EC622B-7B69-4AC7-A28F-127AE15DB546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AB1AB28F-E631-49A1-9ED3-36B9642823B5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7C3946D6-9E4E-4C67-BE4C-6382E8837CB1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256BCFA5-FB11-4ED5-AF38-9EF8C39BDE93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CC20B492-0E11-421C-B4B8-A053D8514150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146CC2FC-4B19-45F3-9056-1C3FABBCA96F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849C6A6-AED6-420B-B46E-C13DCF845EEE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AA53FA3C-BB4A-42D2-9E28-37057CDA9D4C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4E179143-507B-471D-A130-02413553DA52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C1C8AB21-CCE0-43E8-A1FF-C1FABC11EB0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56A1E12D-5080-433E-A4FE-C026C1F0E14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371692AE-0DB3-469F-BD60-5DC156EE752C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419B001A-293B-4FAE-9F85-E7A668EA9D62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6087960E-296D-4796-B5AB-4D4D659EC7D0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6C94E765-0A3B-4AA6-984B-9579438FC929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0D26752D-56E3-4FE0-9842-D33A17E6A5ED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FFA33BA7-796F-4E61-973D-635C7E1CF4A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2577E8C9-2F0D-4AAE-BEB7-3A80FF96F35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DBB98DB2-4A45-486D-B02B-A14FC1064B4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40E53008-1A3D-46D8-B4F9-C0CCC17B94E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F03B0ED7-204B-4EAF-936D-0610C8DCB225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E36114AD-2A76-4194-BA34-ED409036493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CE40B99E-1943-49DD-985C-C0E7DF473A48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5ECBF98E-12F3-44B9-9540-F23A8D0A0FFE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5F8C3D7B-5EDC-4F76-9B23-C8F66CB25F03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200D4781-F331-4F91-9F33-6A0666B2E7AC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44E89024-4DE4-4CF4-B1BF-EF39DBE2BD3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7A7DC40-935B-462B-B74A-346072E31AAA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8AD44382-C374-4FE8-862A-FE55362A8AC9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4D3D191F-B1FC-4A73-9BCD-C3DE56574CA5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36BB8E6-07D3-48C5-9F0C-88B1D59C8F31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7897F9FF-98FE-420E-8864-84E25CB5C715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ED64708F-BC7A-48DC-B49D-81288DD5D89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B5E47F8E-30DD-4E0D-856A-20ACFE1C4957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7710CCAF-FFFA-49E6-9CD6-D289CBE95501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F048C043-8C1E-40FA-A279-304DA30405C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70453810-C819-48C7-90D2-62C956FDCC1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7AA90EE1-5557-40B7-8E03-454F6B29EB4E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6A109BA4-A140-46EF-8C90-0D6C8288E1BF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17AB35F4-9F1E-4DC5-B3DB-905716A2BA5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5CBD2C83-6C0E-4651-A04B-8907AE9F4219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E166E330-76A6-4C16-83EA-48FC6EF36349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DA9B878-E006-4762-B2B0-CD33354535AC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3E726A69-79E2-4799-841A-BFFA7220E0CE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D67D750E-9C7E-46C7-A08F-0C9155E7F51A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009728E3-9DAE-4EA3-9DFE-F315CF74E52E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03360926-A35E-40B2-A24C-F1E1FF4E4E13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55552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6622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Frame 17"/>
          <p:cNvSpPr/>
          <p:nvPr/>
        </p:nvSpPr>
        <p:spPr>
          <a:xfrm>
            <a:off x="971600" y="1685886"/>
            <a:ext cx="432048" cy="4320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Frame 17"/>
          <p:cNvSpPr/>
          <p:nvPr/>
        </p:nvSpPr>
        <p:spPr>
          <a:xfrm>
            <a:off x="971600" y="2715229"/>
            <a:ext cx="432048" cy="4320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Frame 17"/>
          <p:cNvSpPr/>
          <p:nvPr/>
        </p:nvSpPr>
        <p:spPr>
          <a:xfrm>
            <a:off x="971600" y="3744572"/>
            <a:ext cx="432048" cy="4320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47664" y="1562564"/>
            <a:ext cx="2880320" cy="863358"/>
            <a:chOff x="803640" y="3362835"/>
            <a:chExt cx="2059657" cy="86335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47664" y="2591907"/>
            <a:ext cx="2880320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47664" y="3621250"/>
            <a:ext cx="2880320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Frame 17"/>
          <p:cNvSpPr/>
          <p:nvPr/>
        </p:nvSpPr>
        <p:spPr>
          <a:xfrm>
            <a:off x="4572000" y="1686960"/>
            <a:ext cx="432048" cy="4320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Frame 17"/>
          <p:cNvSpPr/>
          <p:nvPr/>
        </p:nvSpPr>
        <p:spPr>
          <a:xfrm>
            <a:off x="4572000" y="2716303"/>
            <a:ext cx="432048" cy="4320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Frame 17"/>
          <p:cNvSpPr/>
          <p:nvPr/>
        </p:nvSpPr>
        <p:spPr>
          <a:xfrm>
            <a:off x="4572000" y="3745646"/>
            <a:ext cx="432048" cy="4320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48064" y="1563638"/>
            <a:ext cx="2880320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48064" y="2592981"/>
            <a:ext cx="2880320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48064" y="3622324"/>
            <a:ext cx="2880320" cy="863358"/>
            <a:chOff x="803640" y="3362835"/>
            <a:chExt cx="2059657" cy="863358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3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 Placeholder 17"/>
          <p:cNvSpPr txBox="1">
            <a:spLocks/>
          </p:cNvSpPr>
          <p:nvPr/>
        </p:nvSpPr>
        <p:spPr>
          <a:xfrm>
            <a:off x="749403" y="3699835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749403" y="4018510"/>
            <a:ext cx="158417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Programmer</a:t>
            </a:r>
          </a:p>
        </p:txBody>
      </p:sp>
      <p:sp>
        <p:nvSpPr>
          <p:cNvPr id="11" name="Text Placeholder 17"/>
          <p:cNvSpPr txBox="1">
            <a:spLocks/>
          </p:cNvSpPr>
          <p:nvPr/>
        </p:nvSpPr>
        <p:spPr>
          <a:xfrm>
            <a:off x="4785967" y="3699835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2" name="Text Placeholder 18"/>
          <p:cNvSpPr txBox="1">
            <a:spLocks/>
          </p:cNvSpPr>
          <p:nvPr/>
        </p:nvSpPr>
        <p:spPr>
          <a:xfrm>
            <a:off x="4785967" y="4018510"/>
            <a:ext cx="158417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Programmer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2767685" y="3699835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4" name="Text Placeholder 18"/>
          <p:cNvSpPr txBox="1">
            <a:spLocks/>
          </p:cNvSpPr>
          <p:nvPr/>
        </p:nvSpPr>
        <p:spPr>
          <a:xfrm>
            <a:off x="2767685" y="4018510"/>
            <a:ext cx="158417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Programmer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6804248" y="3699835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6" name="Text Placeholder 18"/>
          <p:cNvSpPr txBox="1">
            <a:spLocks/>
          </p:cNvSpPr>
          <p:nvPr/>
        </p:nvSpPr>
        <p:spPr>
          <a:xfrm>
            <a:off x="6804248" y="4018510"/>
            <a:ext cx="158417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Programmer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B85ECAD-D637-4F53-B1E0-B1D1E249C6E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350CF61-7D87-4502-AC0F-EB897E31ECD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62043E6D-93D2-471E-9386-3EB818D6E8B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1F618FE3-5943-47FC-9E81-63DC8D61039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76956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9571" y="3501531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6808" y="234265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4045" y="3501531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1283" y="234265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99383" y="2850413"/>
            <a:ext cx="6984776" cy="485845"/>
            <a:chOff x="1043608" y="2720597"/>
            <a:chExt cx="7525362" cy="523447"/>
          </a:xfrm>
        </p:grpSpPr>
        <p:grpSp>
          <p:nvGrpSpPr>
            <p:cNvPr id="22" name="Group 21"/>
            <p:cNvGrpSpPr/>
            <p:nvPr/>
          </p:nvGrpSpPr>
          <p:grpSpPr>
            <a:xfrm>
              <a:off x="1233143" y="2743607"/>
              <a:ext cx="7083799" cy="500437"/>
              <a:chOff x="1233143" y="2743607"/>
              <a:chExt cx="7083799" cy="500437"/>
            </a:xfrm>
          </p:grpSpPr>
          <p:sp>
            <p:nvSpPr>
              <p:cNvPr id="12" name="Freeform 11"/>
              <p:cNvSpPr/>
              <p:nvPr/>
            </p:nvSpPr>
            <p:spPr>
              <a:xfrm rot="10800000">
                <a:off x="6087980" y="2749664"/>
                <a:ext cx="2228962" cy="249106"/>
              </a:xfrm>
              <a:custGeom>
                <a:avLst/>
                <a:gdLst>
                  <a:gd name="connsiteX0" fmla="*/ 0 w 1609344"/>
                  <a:gd name="connsiteY0" fmla="*/ 0 h 296266"/>
                  <a:gd name="connsiteX1" fmla="*/ 599846 w 1609344"/>
                  <a:gd name="connsiteY1" fmla="*/ 10973 h 296266"/>
                  <a:gd name="connsiteX2" fmla="*/ 676656 w 1609344"/>
                  <a:gd name="connsiteY2" fmla="*/ 274320 h 296266"/>
                  <a:gd name="connsiteX3" fmla="*/ 947318 w 1609344"/>
                  <a:gd name="connsiteY3" fmla="*/ 296266 h 296266"/>
                  <a:gd name="connsiteX4" fmla="*/ 1031443 w 1609344"/>
                  <a:gd name="connsiteY4" fmla="*/ 14631 h 296266"/>
                  <a:gd name="connsiteX5" fmla="*/ 1609344 w 1609344"/>
                  <a:gd name="connsiteY5" fmla="*/ 14631 h 296266"/>
                  <a:gd name="connsiteX0" fmla="*/ 0 w 1604581"/>
                  <a:gd name="connsiteY0" fmla="*/ 0 h 291504"/>
                  <a:gd name="connsiteX1" fmla="*/ 595083 w 1604581"/>
                  <a:gd name="connsiteY1" fmla="*/ 6211 h 291504"/>
                  <a:gd name="connsiteX2" fmla="*/ 671893 w 1604581"/>
                  <a:gd name="connsiteY2" fmla="*/ 269558 h 291504"/>
                  <a:gd name="connsiteX3" fmla="*/ 942555 w 1604581"/>
                  <a:gd name="connsiteY3" fmla="*/ 291504 h 291504"/>
                  <a:gd name="connsiteX4" fmla="*/ 1026680 w 1604581"/>
                  <a:gd name="connsiteY4" fmla="*/ 9869 h 291504"/>
                  <a:gd name="connsiteX5" fmla="*/ 1604581 w 1604581"/>
                  <a:gd name="connsiteY5" fmla="*/ 9869 h 291504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10802 h 292437"/>
                  <a:gd name="connsiteX5" fmla="*/ 1604581 w 1604581"/>
                  <a:gd name="connsiteY5" fmla="*/ 10802 h 292437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3658 h 292437"/>
                  <a:gd name="connsiteX5" fmla="*/ 1604581 w 1604581"/>
                  <a:gd name="connsiteY5" fmla="*/ 10802 h 292437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3658 h 292437"/>
                  <a:gd name="connsiteX5" fmla="*/ 1604581 w 1604581"/>
                  <a:gd name="connsiteY5" fmla="*/ 1277 h 292437"/>
                  <a:gd name="connsiteX0" fmla="*/ 0 w 1604581"/>
                  <a:gd name="connsiteY0" fmla="*/ 933 h 271006"/>
                  <a:gd name="connsiteX1" fmla="*/ 595083 w 1604581"/>
                  <a:gd name="connsiteY1" fmla="*/ 0 h 271006"/>
                  <a:gd name="connsiteX2" fmla="*/ 671893 w 1604581"/>
                  <a:gd name="connsiteY2" fmla="*/ 270491 h 271006"/>
                  <a:gd name="connsiteX3" fmla="*/ 947318 w 1604581"/>
                  <a:gd name="connsiteY3" fmla="*/ 271006 h 271006"/>
                  <a:gd name="connsiteX4" fmla="*/ 1026680 w 1604581"/>
                  <a:gd name="connsiteY4" fmla="*/ 3658 h 271006"/>
                  <a:gd name="connsiteX5" fmla="*/ 1604581 w 1604581"/>
                  <a:gd name="connsiteY5" fmla="*/ 1277 h 271006"/>
                  <a:gd name="connsiteX0" fmla="*/ 0 w 1604581"/>
                  <a:gd name="connsiteY0" fmla="*/ 933 h 273387"/>
                  <a:gd name="connsiteX1" fmla="*/ 595083 w 1604581"/>
                  <a:gd name="connsiteY1" fmla="*/ 0 h 273387"/>
                  <a:gd name="connsiteX2" fmla="*/ 671893 w 1604581"/>
                  <a:gd name="connsiteY2" fmla="*/ 270491 h 273387"/>
                  <a:gd name="connsiteX3" fmla="*/ 937793 w 1604581"/>
                  <a:gd name="connsiteY3" fmla="*/ 273387 h 273387"/>
                  <a:gd name="connsiteX4" fmla="*/ 1026680 w 1604581"/>
                  <a:gd name="connsiteY4" fmla="*/ 3658 h 273387"/>
                  <a:gd name="connsiteX5" fmla="*/ 1604581 w 1604581"/>
                  <a:gd name="connsiteY5" fmla="*/ 1277 h 273387"/>
                  <a:gd name="connsiteX0" fmla="*/ 0 w 1616487"/>
                  <a:gd name="connsiteY0" fmla="*/ 933 h 273387"/>
                  <a:gd name="connsiteX1" fmla="*/ 595083 w 1616487"/>
                  <a:gd name="connsiteY1" fmla="*/ 0 h 273387"/>
                  <a:gd name="connsiteX2" fmla="*/ 671893 w 1616487"/>
                  <a:gd name="connsiteY2" fmla="*/ 270491 h 273387"/>
                  <a:gd name="connsiteX3" fmla="*/ 937793 w 1616487"/>
                  <a:gd name="connsiteY3" fmla="*/ 273387 h 273387"/>
                  <a:gd name="connsiteX4" fmla="*/ 1026680 w 1616487"/>
                  <a:gd name="connsiteY4" fmla="*/ 3658 h 273387"/>
                  <a:gd name="connsiteX5" fmla="*/ 1616487 w 1616487"/>
                  <a:gd name="connsiteY5" fmla="*/ 1277 h 273387"/>
                  <a:gd name="connsiteX0" fmla="*/ 0 w 1616487"/>
                  <a:gd name="connsiteY0" fmla="*/ 933 h 273387"/>
                  <a:gd name="connsiteX1" fmla="*/ 595083 w 1616487"/>
                  <a:gd name="connsiteY1" fmla="*/ 0 h 273387"/>
                  <a:gd name="connsiteX2" fmla="*/ 671893 w 1616487"/>
                  <a:gd name="connsiteY2" fmla="*/ 270491 h 273387"/>
                  <a:gd name="connsiteX3" fmla="*/ 937793 w 1616487"/>
                  <a:gd name="connsiteY3" fmla="*/ 273387 h 273387"/>
                  <a:gd name="connsiteX4" fmla="*/ 1026680 w 1616487"/>
                  <a:gd name="connsiteY4" fmla="*/ 3658 h 273387"/>
                  <a:gd name="connsiteX5" fmla="*/ 1616487 w 1616487"/>
                  <a:gd name="connsiteY5" fmla="*/ 1277 h 273387"/>
                  <a:gd name="connsiteX0" fmla="*/ 0 w 1616487"/>
                  <a:gd name="connsiteY0" fmla="*/ 933 h 286293"/>
                  <a:gd name="connsiteX1" fmla="*/ 595083 w 1616487"/>
                  <a:gd name="connsiteY1" fmla="*/ 0 h 286293"/>
                  <a:gd name="connsiteX2" fmla="*/ 671893 w 1616487"/>
                  <a:gd name="connsiteY2" fmla="*/ 270491 h 286293"/>
                  <a:gd name="connsiteX3" fmla="*/ 937793 w 1616487"/>
                  <a:gd name="connsiteY3" fmla="*/ 273387 h 286293"/>
                  <a:gd name="connsiteX4" fmla="*/ 1026680 w 1616487"/>
                  <a:gd name="connsiteY4" fmla="*/ 3658 h 286293"/>
                  <a:gd name="connsiteX5" fmla="*/ 1616487 w 1616487"/>
                  <a:gd name="connsiteY5" fmla="*/ 1277 h 286293"/>
                  <a:gd name="connsiteX0" fmla="*/ 0 w 1616487"/>
                  <a:gd name="connsiteY0" fmla="*/ 933 h 302673"/>
                  <a:gd name="connsiteX1" fmla="*/ 595083 w 1616487"/>
                  <a:gd name="connsiteY1" fmla="*/ 0 h 302673"/>
                  <a:gd name="connsiteX2" fmla="*/ 671893 w 1616487"/>
                  <a:gd name="connsiteY2" fmla="*/ 270491 h 302673"/>
                  <a:gd name="connsiteX3" fmla="*/ 937793 w 1616487"/>
                  <a:gd name="connsiteY3" fmla="*/ 273387 h 302673"/>
                  <a:gd name="connsiteX4" fmla="*/ 1026680 w 1616487"/>
                  <a:gd name="connsiteY4" fmla="*/ 3658 h 302673"/>
                  <a:gd name="connsiteX5" fmla="*/ 1616487 w 1616487"/>
                  <a:gd name="connsiteY5" fmla="*/ 1277 h 302673"/>
                  <a:gd name="connsiteX0" fmla="*/ 0 w 1616487"/>
                  <a:gd name="connsiteY0" fmla="*/ 933 h 302673"/>
                  <a:gd name="connsiteX1" fmla="*/ 595083 w 1616487"/>
                  <a:gd name="connsiteY1" fmla="*/ 0 h 302673"/>
                  <a:gd name="connsiteX2" fmla="*/ 671893 w 1616487"/>
                  <a:gd name="connsiteY2" fmla="*/ 270491 h 302673"/>
                  <a:gd name="connsiteX3" fmla="*/ 937793 w 1616487"/>
                  <a:gd name="connsiteY3" fmla="*/ 273387 h 302673"/>
                  <a:gd name="connsiteX4" fmla="*/ 1026680 w 1616487"/>
                  <a:gd name="connsiteY4" fmla="*/ 3658 h 302673"/>
                  <a:gd name="connsiteX5" fmla="*/ 1616487 w 1616487"/>
                  <a:gd name="connsiteY5" fmla="*/ 1277 h 302673"/>
                  <a:gd name="connsiteX0" fmla="*/ 0 w 1616487"/>
                  <a:gd name="connsiteY0" fmla="*/ 933 h 298825"/>
                  <a:gd name="connsiteX1" fmla="*/ 595083 w 1616487"/>
                  <a:gd name="connsiteY1" fmla="*/ 0 h 298825"/>
                  <a:gd name="connsiteX2" fmla="*/ 671893 w 1616487"/>
                  <a:gd name="connsiteY2" fmla="*/ 270491 h 298825"/>
                  <a:gd name="connsiteX3" fmla="*/ 937793 w 1616487"/>
                  <a:gd name="connsiteY3" fmla="*/ 273387 h 298825"/>
                  <a:gd name="connsiteX4" fmla="*/ 1026680 w 1616487"/>
                  <a:gd name="connsiteY4" fmla="*/ 3658 h 298825"/>
                  <a:gd name="connsiteX5" fmla="*/ 1616487 w 1616487"/>
                  <a:gd name="connsiteY5" fmla="*/ 1277 h 298825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6013"/>
                  <a:gd name="connsiteX1" fmla="*/ 595083 w 1616487"/>
                  <a:gd name="connsiteY1" fmla="*/ 0 h 306013"/>
                  <a:gd name="connsiteX2" fmla="*/ 681418 w 1616487"/>
                  <a:gd name="connsiteY2" fmla="*/ 282397 h 306013"/>
                  <a:gd name="connsiteX3" fmla="*/ 947318 w 1616487"/>
                  <a:gd name="connsiteY3" fmla="*/ 275768 h 306013"/>
                  <a:gd name="connsiteX4" fmla="*/ 1026680 w 1616487"/>
                  <a:gd name="connsiteY4" fmla="*/ 3658 h 306013"/>
                  <a:gd name="connsiteX5" fmla="*/ 1616487 w 1616487"/>
                  <a:gd name="connsiteY5" fmla="*/ 1277 h 306013"/>
                  <a:gd name="connsiteX0" fmla="*/ 0 w 1616487"/>
                  <a:gd name="connsiteY0" fmla="*/ 933 h 306013"/>
                  <a:gd name="connsiteX1" fmla="*/ 595083 w 1616487"/>
                  <a:gd name="connsiteY1" fmla="*/ 0 h 306013"/>
                  <a:gd name="connsiteX2" fmla="*/ 681418 w 1616487"/>
                  <a:gd name="connsiteY2" fmla="*/ 282397 h 306013"/>
                  <a:gd name="connsiteX3" fmla="*/ 947318 w 1616487"/>
                  <a:gd name="connsiteY3" fmla="*/ 275768 h 306013"/>
                  <a:gd name="connsiteX4" fmla="*/ 1026680 w 1616487"/>
                  <a:gd name="connsiteY4" fmla="*/ 3658 h 306013"/>
                  <a:gd name="connsiteX5" fmla="*/ 1616487 w 1616487"/>
                  <a:gd name="connsiteY5" fmla="*/ 1277 h 306013"/>
                  <a:gd name="connsiteX0" fmla="*/ 0 w 1616487"/>
                  <a:gd name="connsiteY0" fmla="*/ 933 h 309444"/>
                  <a:gd name="connsiteX1" fmla="*/ 595083 w 1616487"/>
                  <a:gd name="connsiteY1" fmla="*/ 0 h 309444"/>
                  <a:gd name="connsiteX2" fmla="*/ 681418 w 1616487"/>
                  <a:gd name="connsiteY2" fmla="*/ 282397 h 309444"/>
                  <a:gd name="connsiteX3" fmla="*/ 947318 w 1616487"/>
                  <a:gd name="connsiteY3" fmla="*/ 275768 h 309444"/>
                  <a:gd name="connsiteX4" fmla="*/ 1026680 w 1616487"/>
                  <a:gd name="connsiteY4" fmla="*/ 3658 h 309444"/>
                  <a:gd name="connsiteX5" fmla="*/ 1616487 w 1616487"/>
                  <a:gd name="connsiteY5" fmla="*/ 1277 h 309444"/>
                  <a:gd name="connsiteX0" fmla="*/ 0 w 1616487"/>
                  <a:gd name="connsiteY0" fmla="*/ 933 h 313127"/>
                  <a:gd name="connsiteX1" fmla="*/ 595083 w 1616487"/>
                  <a:gd name="connsiteY1" fmla="*/ 0 h 313127"/>
                  <a:gd name="connsiteX2" fmla="*/ 681418 w 1616487"/>
                  <a:gd name="connsiteY2" fmla="*/ 282397 h 313127"/>
                  <a:gd name="connsiteX3" fmla="*/ 947318 w 1616487"/>
                  <a:gd name="connsiteY3" fmla="*/ 275768 h 313127"/>
                  <a:gd name="connsiteX4" fmla="*/ 1026680 w 1616487"/>
                  <a:gd name="connsiteY4" fmla="*/ 3658 h 313127"/>
                  <a:gd name="connsiteX5" fmla="*/ 1616487 w 1616487"/>
                  <a:gd name="connsiteY5" fmla="*/ 1277 h 313127"/>
                  <a:gd name="connsiteX0" fmla="*/ 0 w 1616487"/>
                  <a:gd name="connsiteY0" fmla="*/ 933 h 313127"/>
                  <a:gd name="connsiteX1" fmla="*/ 595083 w 1616487"/>
                  <a:gd name="connsiteY1" fmla="*/ 0 h 313127"/>
                  <a:gd name="connsiteX2" fmla="*/ 681418 w 1616487"/>
                  <a:gd name="connsiteY2" fmla="*/ 282397 h 313127"/>
                  <a:gd name="connsiteX3" fmla="*/ 947318 w 1616487"/>
                  <a:gd name="connsiteY3" fmla="*/ 275768 h 313127"/>
                  <a:gd name="connsiteX4" fmla="*/ 1026680 w 1616487"/>
                  <a:gd name="connsiteY4" fmla="*/ 3658 h 313127"/>
                  <a:gd name="connsiteX5" fmla="*/ 1616487 w 1616487"/>
                  <a:gd name="connsiteY5" fmla="*/ 1277 h 313127"/>
                  <a:gd name="connsiteX0" fmla="*/ 0 w 1616487"/>
                  <a:gd name="connsiteY0" fmla="*/ 933 h 314832"/>
                  <a:gd name="connsiteX1" fmla="*/ 595083 w 1616487"/>
                  <a:gd name="connsiteY1" fmla="*/ 0 h 314832"/>
                  <a:gd name="connsiteX2" fmla="*/ 681418 w 1616487"/>
                  <a:gd name="connsiteY2" fmla="*/ 282397 h 314832"/>
                  <a:gd name="connsiteX3" fmla="*/ 947318 w 1616487"/>
                  <a:gd name="connsiteY3" fmla="*/ 275768 h 314832"/>
                  <a:gd name="connsiteX4" fmla="*/ 1026680 w 1616487"/>
                  <a:gd name="connsiteY4" fmla="*/ 3658 h 314832"/>
                  <a:gd name="connsiteX5" fmla="*/ 1616487 w 1616487"/>
                  <a:gd name="connsiteY5" fmla="*/ 1277 h 314832"/>
                  <a:gd name="connsiteX0" fmla="*/ 0 w 1616487"/>
                  <a:gd name="connsiteY0" fmla="*/ 933 h 316689"/>
                  <a:gd name="connsiteX1" fmla="*/ 595083 w 1616487"/>
                  <a:gd name="connsiteY1" fmla="*/ 0 h 316689"/>
                  <a:gd name="connsiteX2" fmla="*/ 681418 w 1616487"/>
                  <a:gd name="connsiteY2" fmla="*/ 282397 h 316689"/>
                  <a:gd name="connsiteX3" fmla="*/ 947318 w 1616487"/>
                  <a:gd name="connsiteY3" fmla="*/ 275768 h 316689"/>
                  <a:gd name="connsiteX4" fmla="*/ 1026680 w 1616487"/>
                  <a:gd name="connsiteY4" fmla="*/ 3658 h 316689"/>
                  <a:gd name="connsiteX5" fmla="*/ 1616487 w 1616487"/>
                  <a:gd name="connsiteY5" fmla="*/ 1277 h 316689"/>
                  <a:gd name="connsiteX0" fmla="*/ 0 w 1616487"/>
                  <a:gd name="connsiteY0" fmla="*/ 933 h 316689"/>
                  <a:gd name="connsiteX1" fmla="*/ 595083 w 1616487"/>
                  <a:gd name="connsiteY1" fmla="*/ 0 h 316689"/>
                  <a:gd name="connsiteX2" fmla="*/ 681418 w 1616487"/>
                  <a:gd name="connsiteY2" fmla="*/ 282397 h 316689"/>
                  <a:gd name="connsiteX3" fmla="*/ 947318 w 1616487"/>
                  <a:gd name="connsiteY3" fmla="*/ 275768 h 316689"/>
                  <a:gd name="connsiteX4" fmla="*/ 1026680 w 1616487"/>
                  <a:gd name="connsiteY4" fmla="*/ 3658 h 316689"/>
                  <a:gd name="connsiteX5" fmla="*/ 1616487 w 1616487"/>
                  <a:gd name="connsiteY5" fmla="*/ 1277 h 316689"/>
                  <a:gd name="connsiteX0" fmla="*/ 0 w 1616487"/>
                  <a:gd name="connsiteY0" fmla="*/ 933 h 317539"/>
                  <a:gd name="connsiteX1" fmla="*/ 595083 w 1616487"/>
                  <a:gd name="connsiteY1" fmla="*/ 0 h 317539"/>
                  <a:gd name="connsiteX2" fmla="*/ 681418 w 1616487"/>
                  <a:gd name="connsiteY2" fmla="*/ 282397 h 317539"/>
                  <a:gd name="connsiteX3" fmla="*/ 947318 w 1616487"/>
                  <a:gd name="connsiteY3" fmla="*/ 275768 h 317539"/>
                  <a:gd name="connsiteX4" fmla="*/ 1026680 w 1616487"/>
                  <a:gd name="connsiteY4" fmla="*/ 3658 h 317539"/>
                  <a:gd name="connsiteX5" fmla="*/ 1616487 w 1616487"/>
                  <a:gd name="connsiteY5" fmla="*/ 1277 h 317539"/>
                  <a:gd name="connsiteX0" fmla="*/ 0 w 1616487"/>
                  <a:gd name="connsiteY0" fmla="*/ 933 h 314362"/>
                  <a:gd name="connsiteX1" fmla="*/ 595083 w 1616487"/>
                  <a:gd name="connsiteY1" fmla="*/ 0 h 314362"/>
                  <a:gd name="connsiteX2" fmla="*/ 681418 w 1616487"/>
                  <a:gd name="connsiteY2" fmla="*/ 282397 h 314362"/>
                  <a:gd name="connsiteX3" fmla="*/ 944937 w 1616487"/>
                  <a:gd name="connsiteY3" fmla="*/ 268624 h 314362"/>
                  <a:gd name="connsiteX4" fmla="*/ 1026680 w 1616487"/>
                  <a:gd name="connsiteY4" fmla="*/ 3658 h 314362"/>
                  <a:gd name="connsiteX5" fmla="*/ 1616487 w 1616487"/>
                  <a:gd name="connsiteY5" fmla="*/ 1277 h 314362"/>
                  <a:gd name="connsiteX0" fmla="*/ 0 w 2254841"/>
                  <a:gd name="connsiteY0" fmla="*/ 0 h 330682"/>
                  <a:gd name="connsiteX1" fmla="*/ 1233437 w 2254841"/>
                  <a:gd name="connsiteY1" fmla="*/ 16320 h 330682"/>
                  <a:gd name="connsiteX2" fmla="*/ 1319772 w 2254841"/>
                  <a:gd name="connsiteY2" fmla="*/ 298717 h 330682"/>
                  <a:gd name="connsiteX3" fmla="*/ 1583291 w 2254841"/>
                  <a:gd name="connsiteY3" fmla="*/ 284944 h 330682"/>
                  <a:gd name="connsiteX4" fmla="*/ 1665034 w 2254841"/>
                  <a:gd name="connsiteY4" fmla="*/ 19978 h 330682"/>
                  <a:gd name="connsiteX5" fmla="*/ 2254841 w 2254841"/>
                  <a:gd name="connsiteY5" fmla="*/ 17597 h 330682"/>
                  <a:gd name="connsiteX0" fmla="*/ 0 w 2228962"/>
                  <a:gd name="connsiteY0" fmla="*/ 9560 h 314362"/>
                  <a:gd name="connsiteX1" fmla="*/ 1207558 w 2228962"/>
                  <a:gd name="connsiteY1" fmla="*/ 0 h 314362"/>
                  <a:gd name="connsiteX2" fmla="*/ 1293893 w 2228962"/>
                  <a:gd name="connsiteY2" fmla="*/ 282397 h 314362"/>
                  <a:gd name="connsiteX3" fmla="*/ 1557412 w 2228962"/>
                  <a:gd name="connsiteY3" fmla="*/ 268624 h 314362"/>
                  <a:gd name="connsiteX4" fmla="*/ 1639155 w 2228962"/>
                  <a:gd name="connsiteY4" fmla="*/ 3658 h 314362"/>
                  <a:gd name="connsiteX5" fmla="*/ 2228962 w 2228962"/>
                  <a:gd name="connsiteY5" fmla="*/ 1277 h 314362"/>
                  <a:gd name="connsiteX0" fmla="*/ 0 w 2228962"/>
                  <a:gd name="connsiteY0" fmla="*/ 9560 h 295169"/>
                  <a:gd name="connsiteX1" fmla="*/ 1207558 w 2228962"/>
                  <a:gd name="connsiteY1" fmla="*/ 0 h 295169"/>
                  <a:gd name="connsiteX2" fmla="*/ 1293893 w 2228962"/>
                  <a:gd name="connsiteY2" fmla="*/ 236928 h 295169"/>
                  <a:gd name="connsiteX3" fmla="*/ 1557412 w 2228962"/>
                  <a:gd name="connsiteY3" fmla="*/ 268624 h 295169"/>
                  <a:gd name="connsiteX4" fmla="*/ 1639155 w 2228962"/>
                  <a:gd name="connsiteY4" fmla="*/ 3658 h 295169"/>
                  <a:gd name="connsiteX5" fmla="*/ 2228962 w 2228962"/>
                  <a:gd name="connsiteY5" fmla="*/ 1277 h 295169"/>
                  <a:gd name="connsiteX0" fmla="*/ 0 w 2228962"/>
                  <a:gd name="connsiteY0" fmla="*/ 9560 h 268624"/>
                  <a:gd name="connsiteX1" fmla="*/ 1207558 w 2228962"/>
                  <a:gd name="connsiteY1" fmla="*/ 0 h 268624"/>
                  <a:gd name="connsiteX2" fmla="*/ 1557412 w 2228962"/>
                  <a:gd name="connsiteY2" fmla="*/ 268624 h 268624"/>
                  <a:gd name="connsiteX3" fmla="*/ 1639155 w 2228962"/>
                  <a:gd name="connsiteY3" fmla="*/ 3658 h 268624"/>
                  <a:gd name="connsiteX4" fmla="*/ 2228962 w 2228962"/>
                  <a:gd name="connsiteY4" fmla="*/ 1277 h 268624"/>
                  <a:gd name="connsiteX0" fmla="*/ 0 w 2228962"/>
                  <a:gd name="connsiteY0" fmla="*/ 9560 h 238312"/>
                  <a:gd name="connsiteX1" fmla="*/ 1207558 w 2228962"/>
                  <a:gd name="connsiteY1" fmla="*/ 0 h 238312"/>
                  <a:gd name="connsiteX2" fmla="*/ 1466473 w 2228962"/>
                  <a:gd name="connsiteY2" fmla="*/ 238312 h 238312"/>
                  <a:gd name="connsiteX3" fmla="*/ 1639155 w 2228962"/>
                  <a:gd name="connsiteY3" fmla="*/ 3658 h 238312"/>
                  <a:gd name="connsiteX4" fmla="*/ 2228962 w 2228962"/>
                  <a:gd name="connsiteY4" fmla="*/ 1277 h 238312"/>
                  <a:gd name="connsiteX0" fmla="*/ 0 w 2228962"/>
                  <a:gd name="connsiteY0" fmla="*/ 9560 h 238312"/>
                  <a:gd name="connsiteX1" fmla="*/ 1207558 w 2228962"/>
                  <a:gd name="connsiteY1" fmla="*/ 0 h 238312"/>
                  <a:gd name="connsiteX2" fmla="*/ 1405847 w 2228962"/>
                  <a:gd name="connsiteY2" fmla="*/ 238312 h 238312"/>
                  <a:gd name="connsiteX3" fmla="*/ 1639155 w 2228962"/>
                  <a:gd name="connsiteY3" fmla="*/ 3658 h 238312"/>
                  <a:gd name="connsiteX4" fmla="*/ 2228962 w 2228962"/>
                  <a:gd name="connsiteY4" fmla="*/ 1277 h 238312"/>
                  <a:gd name="connsiteX0" fmla="*/ 0 w 2228962"/>
                  <a:gd name="connsiteY0" fmla="*/ 9560 h 238327"/>
                  <a:gd name="connsiteX1" fmla="*/ 1207558 w 2228962"/>
                  <a:gd name="connsiteY1" fmla="*/ 0 h 238327"/>
                  <a:gd name="connsiteX2" fmla="*/ 1405847 w 2228962"/>
                  <a:gd name="connsiteY2" fmla="*/ 238312 h 238327"/>
                  <a:gd name="connsiteX3" fmla="*/ 1639155 w 2228962"/>
                  <a:gd name="connsiteY3" fmla="*/ 3658 h 238327"/>
                  <a:gd name="connsiteX4" fmla="*/ 2228962 w 2228962"/>
                  <a:gd name="connsiteY4" fmla="*/ 1277 h 238327"/>
                  <a:gd name="connsiteX0" fmla="*/ 0 w 2228962"/>
                  <a:gd name="connsiteY0" fmla="*/ 9560 h 238327"/>
                  <a:gd name="connsiteX1" fmla="*/ 1207558 w 2228962"/>
                  <a:gd name="connsiteY1" fmla="*/ 0 h 238327"/>
                  <a:gd name="connsiteX2" fmla="*/ 1405847 w 2228962"/>
                  <a:gd name="connsiteY2" fmla="*/ 238312 h 238327"/>
                  <a:gd name="connsiteX3" fmla="*/ 1639155 w 2228962"/>
                  <a:gd name="connsiteY3" fmla="*/ 3658 h 238327"/>
                  <a:gd name="connsiteX4" fmla="*/ 2228962 w 2228962"/>
                  <a:gd name="connsiteY4" fmla="*/ 1277 h 238327"/>
                  <a:gd name="connsiteX0" fmla="*/ 0 w 2228962"/>
                  <a:gd name="connsiteY0" fmla="*/ 9560 h 238314"/>
                  <a:gd name="connsiteX1" fmla="*/ 1207558 w 2228962"/>
                  <a:gd name="connsiteY1" fmla="*/ 0 h 238314"/>
                  <a:gd name="connsiteX2" fmla="*/ 1405847 w 2228962"/>
                  <a:gd name="connsiteY2" fmla="*/ 238312 h 238314"/>
                  <a:gd name="connsiteX3" fmla="*/ 1639155 w 2228962"/>
                  <a:gd name="connsiteY3" fmla="*/ 3658 h 238314"/>
                  <a:gd name="connsiteX4" fmla="*/ 2228962 w 2228962"/>
                  <a:gd name="connsiteY4" fmla="*/ 1277 h 238314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8316"/>
                  <a:gd name="connsiteX1" fmla="*/ 1207558 w 2228962"/>
                  <a:gd name="connsiteY1" fmla="*/ 0 h 238316"/>
                  <a:gd name="connsiteX2" fmla="*/ 1405847 w 2228962"/>
                  <a:gd name="connsiteY2" fmla="*/ 238312 h 238316"/>
                  <a:gd name="connsiteX3" fmla="*/ 1639155 w 2228962"/>
                  <a:gd name="connsiteY3" fmla="*/ 3658 h 238316"/>
                  <a:gd name="connsiteX4" fmla="*/ 2228962 w 2228962"/>
                  <a:gd name="connsiteY4" fmla="*/ 1277 h 238316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05847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13426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13426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655"/>
                  <a:gd name="connsiteX1" fmla="*/ 1207558 w 2228962"/>
                  <a:gd name="connsiteY1" fmla="*/ 0 h 238655"/>
                  <a:gd name="connsiteX2" fmla="*/ 1413426 w 2228962"/>
                  <a:gd name="connsiteY2" fmla="*/ 238312 h 238655"/>
                  <a:gd name="connsiteX3" fmla="*/ 1639155 w 2228962"/>
                  <a:gd name="connsiteY3" fmla="*/ 3658 h 238655"/>
                  <a:gd name="connsiteX4" fmla="*/ 2228962 w 2228962"/>
                  <a:gd name="connsiteY4" fmla="*/ 1277 h 238655"/>
                  <a:gd name="connsiteX0" fmla="*/ 0 w 2228962"/>
                  <a:gd name="connsiteY0" fmla="*/ 9560 h 239169"/>
                  <a:gd name="connsiteX1" fmla="*/ 1207558 w 2228962"/>
                  <a:gd name="connsiteY1" fmla="*/ 0 h 239169"/>
                  <a:gd name="connsiteX2" fmla="*/ 1413426 w 2228962"/>
                  <a:gd name="connsiteY2" fmla="*/ 238312 h 239169"/>
                  <a:gd name="connsiteX3" fmla="*/ 1639155 w 2228962"/>
                  <a:gd name="connsiteY3" fmla="*/ 3658 h 239169"/>
                  <a:gd name="connsiteX4" fmla="*/ 2228962 w 2228962"/>
                  <a:gd name="connsiteY4" fmla="*/ 1277 h 239169"/>
                  <a:gd name="connsiteX0" fmla="*/ 0 w 2228962"/>
                  <a:gd name="connsiteY0" fmla="*/ 9560 h 238317"/>
                  <a:gd name="connsiteX1" fmla="*/ 1207558 w 2228962"/>
                  <a:gd name="connsiteY1" fmla="*/ 0 h 238317"/>
                  <a:gd name="connsiteX2" fmla="*/ 1413426 w 2228962"/>
                  <a:gd name="connsiteY2" fmla="*/ 238312 h 238317"/>
                  <a:gd name="connsiteX3" fmla="*/ 1639155 w 2228962"/>
                  <a:gd name="connsiteY3" fmla="*/ 3658 h 238317"/>
                  <a:gd name="connsiteX4" fmla="*/ 2228962 w 2228962"/>
                  <a:gd name="connsiteY4" fmla="*/ 1277 h 238317"/>
                  <a:gd name="connsiteX0" fmla="*/ 0 w 2228962"/>
                  <a:gd name="connsiteY0" fmla="*/ 9560 h 238319"/>
                  <a:gd name="connsiteX1" fmla="*/ 1207558 w 2228962"/>
                  <a:gd name="connsiteY1" fmla="*/ 0 h 238319"/>
                  <a:gd name="connsiteX2" fmla="*/ 1413426 w 2228962"/>
                  <a:gd name="connsiteY2" fmla="*/ 238312 h 238319"/>
                  <a:gd name="connsiteX3" fmla="*/ 1639155 w 2228962"/>
                  <a:gd name="connsiteY3" fmla="*/ 3658 h 238319"/>
                  <a:gd name="connsiteX4" fmla="*/ 2228962 w 2228962"/>
                  <a:gd name="connsiteY4" fmla="*/ 1277 h 238319"/>
                  <a:gd name="connsiteX0" fmla="*/ 0 w 2228962"/>
                  <a:gd name="connsiteY0" fmla="*/ 9560 h 238319"/>
                  <a:gd name="connsiteX1" fmla="*/ 1207558 w 2228962"/>
                  <a:gd name="connsiteY1" fmla="*/ 0 h 238319"/>
                  <a:gd name="connsiteX2" fmla="*/ 1413426 w 2228962"/>
                  <a:gd name="connsiteY2" fmla="*/ 238312 h 238319"/>
                  <a:gd name="connsiteX3" fmla="*/ 1639155 w 2228962"/>
                  <a:gd name="connsiteY3" fmla="*/ 3658 h 238319"/>
                  <a:gd name="connsiteX4" fmla="*/ 2228962 w 2228962"/>
                  <a:gd name="connsiteY4" fmla="*/ 1277 h 238319"/>
                  <a:gd name="connsiteX0" fmla="*/ 0 w 2228962"/>
                  <a:gd name="connsiteY0" fmla="*/ 9560 h 249105"/>
                  <a:gd name="connsiteX1" fmla="*/ 1207558 w 2228962"/>
                  <a:gd name="connsiteY1" fmla="*/ 0 h 249105"/>
                  <a:gd name="connsiteX2" fmla="*/ 1413426 w 2228962"/>
                  <a:gd name="connsiteY2" fmla="*/ 249099 h 249105"/>
                  <a:gd name="connsiteX3" fmla="*/ 1639155 w 2228962"/>
                  <a:gd name="connsiteY3" fmla="*/ 3658 h 249105"/>
                  <a:gd name="connsiteX4" fmla="*/ 2228962 w 2228962"/>
                  <a:gd name="connsiteY4" fmla="*/ 1277 h 249105"/>
                  <a:gd name="connsiteX0" fmla="*/ 0 w 2228962"/>
                  <a:gd name="connsiteY0" fmla="*/ 9560 h 249131"/>
                  <a:gd name="connsiteX1" fmla="*/ 1207558 w 2228962"/>
                  <a:gd name="connsiteY1" fmla="*/ 0 h 249131"/>
                  <a:gd name="connsiteX2" fmla="*/ 1413426 w 2228962"/>
                  <a:gd name="connsiteY2" fmla="*/ 249099 h 249131"/>
                  <a:gd name="connsiteX3" fmla="*/ 1639155 w 2228962"/>
                  <a:gd name="connsiteY3" fmla="*/ 3658 h 249131"/>
                  <a:gd name="connsiteX4" fmla="*/ 2228962 w 2228962"/>
                  <a:gd name="connsiteY4" fmla="*/ 1277 h 249131"/>
                  <a:gd name="connsiteX0" fmla="*/ 0 w 2228962"/>
                  <a:gd name="connsiteY0" fmla="*/ 9560 h 249107"/>
                  <a:gd name="connsiteX1" fmla="*/ 1207558 w 2228962"/>
                  <a:gd name="connsiteY1" fmla="*/ 0 h 249107"/>
                  <a:gd name="connsiteX2" fmla="*/ 1413426 w 2228962"/>
                  <a:gd name="connsiteY2" fmla="*/ 249099 h 249107"/>
                  <a:gd name="connsiteX3" fmla="*/ 1639155 w 2228962"/>
                  <a:gd name="connsiteY3" fmla="*/ 3658 h 249107"/>
                  <a:gd name="connsiteX4" fmla="*/ 2228962 w 2228962"/>
                  <a:gd name="connsiteY4" fmla="*/ 1277 h 249107"/>
                  <a:gd name="connsiteX0" fmla="*/ 0 w 2228962"/>
                  <a:gd name="connsiteY0" fmla="*/ 9560 h 249107"/>
                  <a:gd name="connsiteX1" fmla="*/ 1207558 w 2228962"/>
                  <a:gd name="connsiteY1" fmla="*/ 0 h 249107"/>
                  <a:gd name="connsiteX2" fmla="*/ 1413426 w 2228962"/>
                  <a:gd name="connsiteY2" fmla="*/ 249099 h 249107"/>
                  <a:gd name="connsiteX3" fmla="*/ 1639155 w 2228962"/>
                  <a:gd name="connsiteY3" fmla="*/ 3658 h 249107"/>
                  <a:gd name="connsiteX4" fmla="*/ 2228962 w 2228962"/>
                  <a:gd name="connsiteY4" fmla="*/ 1277 h 249107"/>
                  <a:gd name="connsiteX0" fmla="*/ 0 w 2228962"/>
                  <a:gd name="connsiteY0" fmla="*/ 9560 h 249106"/>
                  <a:gd name="connsiteX1" fmla="*/ 1207558 w 2228962"/>
                  <a:gd name="connsiteY1" fmla="*/ 0 h 249106"/>
                  <a:gd name="connsiteX2" fmla="*/ 1413426 w 2228962"/>
                  <a:gd name="connsiteY2" fmla="*/ 249099 h 249106"/>
                  <a:gd name="connsiteX3" fmla="*/ 1639155 w 2228962"/>
                  <a:gd name="connsiteY3" fmla="*/ 3658 h 249106"/>
                  <a:gd name="connsiteX4" fmla="*/ 2228962 w 2228962"/>
                  <a:gd name="connsiteY4" fmla="*/ 1277 h 24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8962" h="249106">
                    <a:moveTo>
                      <a:pt x="0" y="9560"/>
                    </a:moveTo>
                    <a:lnTo>
                      <a:pt x="1207558" y="0"/>
                    </a:lnTo>
                    <a:cubicBezTo>
                      <a:pt x="1206553" y="106717"/>
                      <a:pt x="1259456" y="247960"/>
                      <a:pt x="1413426" y="249099"/>
                    </a:cubicBezTo>
                    <a:cubicBezTo>
                      <a:pt x="1570001" y="250257"/>
                      <a:pt x="1634208" y="115042"/>
                      <a:pt x="1639155" y="3658"/>
                    </a:cubicBezTo>
                    <a:lnTo>
                      <a:pt x="2228962" y="1277"/>
                    </a:lnTo>
                  </a:path>
                </a:pathLst>
              </a:cu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7A5D55CE-9C30-458F-9D3B-33B3469F6E26}"/>
                  </a:ext>
                </a:extLst>
              </p:cNvPr>
              <p:cNvSpPr/>
              <p:nvPr/>
            </p:nvSpPr>
            <p:spPr>
              <a:xfrm>
                <a:off x="3863823" y="2994938"/>
                <a:ext cx="2228962" cy="249106"/>
              </a:xfrm>
              <a:custGeom>
                <a:avLst/>
                <a:gdLst>
                  <a:gd name="connsiteX0" fmla="*/ 0 w 1609344"/>
                  <a:gd name="connsiteY0" fmla="*/ 0 h 296266"/>
                  <a:gd name="connsiteX1" fmla="*/ 599846 w 1609344"/>
                  <a:gd name="connsiteY1" fmla="*/ 10973 h 296266"/>
                  <a:gd name="connsiteX2" fmla="*/ 676656 w 1609344"/>
                  <a:gd name="connsiteY2" fmla="*/ 274320 h 296266"/>
                  <a:gd name="connsiteX3" fmla="*/ 947318 w 1609344"/>
                  <a:gd name="connsiteY3" fmla="*/ 296266 h 296266"/>
                  <a:gd name="connsiteX4" fmla="*/ 1031443 w 1609344"/>
                  <a:gd name="connsiteY4" fmla="*/ 14631 h 296266"/>
                  <a:gd name="connsiteX5" fmla="*/ 1609344 w 1609344"/>
                  <a:gd name="connsiteY5" fmla="*/ 14631 h 296266"/>
                  <a:gd name="connsiteX0" fmla="*/ 0 w 1604581"/>
                  <a:gd name="connsiteY0" fmla="*/ 0 h 291504"/>
                  <a:gd name="connsiteX1" fmla="*/ 595083 w 1604581"/>
                  <a:gd name="connsiteY1" fmla="*/ 6211 h 291504"/>
                  <a:gd name="connsiteX2" fmla="*/ 671893 w 1604581"/>
                  <a:gd name="connsiteY2" fmla="*/ 269558 h 291504"/>
                  <a:gd name="connsiteX3" fmla="*/ 942555 w 1604581"/>
                  <a:gd name="connsiteY3" fmla="*/ 291504 h 291504"/>
                  <a:gd name="connsiteX4" fmla="*/ 1026680 w 1604581"/>
                  <a:gd name="connsiteY4" fmla="*/ 9869 h 291504"/>
                  <a:gd name="connsiteX5" fmla="*/ 1604581 w 1604581"/>
                  <a:gd name="connsiteY5" fmla="*/ 9869 h 291504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10802 h 292437"/>
                  <a:gd name="connsiteX5" fmla="*/ 1604581 w 1604581"/>
                  <a:gd name="connsiteY5" fmla="*/ 10802 h 292437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3658 h 292437"/>
                  <a:gd name="connsiteX5" fmla="*/ 1604581 w 1604581"/>
                  <a:gd name="connsiteY5" fmla="*/ 10802 h 292437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3658 h 292437"/>
                  <a:gd name="connsiteX5" fmla="*/ 1604581 w 1604581"/>
                  <a:gd name="connsiteY5" fmla="*/ 1277 h 292437"/>
                  <a:gd name="connsiteX0" fmla="*/ 0 w 1604581"/>
                  <a:gd name="connsiteY0" fmla="*/ 933 h 271006"/>
                  <a:gd name="connsiteX1" fmla="*/ 595083 w 1604581"/>
                  <a:gd name="connsiteY1" fmla="*/ 0 h 271006"/>
                  <a:gd name="connsiteX2" fmla="*/ 671893 w 1604581"/>
                  <a:gd name="connsiteY2" fmla="*/ 270491 h 271006"/>
                  <a:gd name="connsiteX3" fmla="*/ 947318 w 1604581"/>
                  <a:gd name="connsiteY3" fmla="*/ 271006 h 271006"/>
                  <a:gd name="connsiteX4" fmla="*/ 1026680 w 1604581"/>
                  <a:gd name="connsiteY4" fmla="*/ 3658 h 271006"/>
                  <a:gd name="connsiteX5" fmla="*/ 1604581 w 1604581"/>
                  <a:gd name="connsiteY5" fmla="*/ 1277 h 271006"/>
                  <a:gd name="connsiteX0" fmla="*/ 0 w 1604581"/>
                  <a:gd name="connsiteY0" fmla="*/ 933 h 273387"/>
                  <a:gd name="connsiteX1" fmla="*/ 595083 w 1604581"/>
                  <a:gd name="connsiteY1" fmla="*/ 0 h 273387"/>
                  <a:gd name="connsiteX2" fmla="*/ 671893 w 1604581"/>
                  <a:gd name="connsiteY2" fmla="*/ 270491 h 273387"/>
                  <a:gd name="connsiteX3" fmla="*/ 937793 w 1604581"/>
                  <a:gd name="connsiteY3" fmla="*/ 273387 h 273387"/>
                  <a:gd name="connsiteX4" fmla="*/ 1026680 w 1604581"/>
                  <a:gd name="connsiteY4" fmla="*/ 3658 h 273387"/>
                  <a:gd name="connsiteX5" fmla="*/ 1604581 w 1604581"/>
                  <a:gd name="connsiteY5" fmla="*/ 1277 h 273387"/>
                  <a:gd name="connsiteX0" fmla="*/ 0 w 1616487"/>
                  <a:gd name="connsiteY0" fmla="*/ 933 h 273387"/>
                  <a:gd name="connsiteX1" fmla="*/ 595083 w 1616487"/>
                  <a:gd name="connsiteY1" fmla="*/ 0 h 273387"/>
                  <a:gd name="connsiteX2" fmla="*/ 671893 w 1616487"/>
                  <a:gd name="connsiteY2" fmla="*/ 270491 h 273387"/>
                  <a:gd name="connsiteX3" fmla="*/ 937793 w 1616487"/>
                  <a:gd name="connsiteY3" fmla="*/ 273387 h 273387"/>
                  <a:gd name="connsiteX4" fmla="*/ 1026680 w 1616487"/>
                  <a:gd name="connsiteY4" fmla="*/ 3658 h 273387"/>
                  <a:gd name="connsiteX5" fmla="*/ 1616487 w 1616487"/>
                  <a:gd name="connsiteY5" fmla="*/ 1277 h 273387"/>
                  <a:gd name="connsiteX0" fmla="*/ 0 w 1616487"/>
                  <a:gd name="connsiteY0" fmla="*/ 933 h 273387"/>
                  <a:gd name="connsiteX1" fmla="*/ 595083 w 1616487"/>
                  <a:gd name="connsiteY1" fmla="*/ 0 h 273387"/>
                  <a:gd name="connsiteX2" fmla="*/ 671893 w 1616487"/>
                  <a:gd name="connsiteY2" fmla="*/ 270491 h 273387"/>
                  <a:gd name="connsiteX3" fmla="*/ 937793 w 1616487"/>
                  <a:gd name="connsiteY3" fmla="*/ 273387 h 273387"/>
                  <a:gd name="connsiteX4" fmla="*/ 1026680 w 1616487"/>
                  <a:gd name="connsiteY4" fmla="*/ 3658 h 273387"/>
                  <a:gd name="connsiteX5" fmla="*/ 1616487 w 1616487"/>
                  <a:gd name="connsiteY5" fmla="*/ 1277 h 273387"/>
                  <a:gd name="connsiteX0" fmla="*/ 0 w 1616487"/>
                  <a:gd name="connsiteY0" fmla="*/ 933 h 286293"/>
                  <a:gd name="connsiteX1" fmla="*/ 595083 w 1616487"/>
                  <a:gd name="connsiteY1" fmla="*/ 0 h 286293"/>
                  <a:gd name="connsiteX2" fmla="*/ 671893 w 1616487"/>
                  <a:gd name="connsiteY2" fmla="*/ 270491 h 286293"/>
                  <a:gd name="connsiteX3" fmla="*/ 937793 w 1616487"/>
                  <a:gd name="connsiteY3" fmla="*/ 273387 h 286293"/>
                  <a:gd name="connsiteX4" fmla="*/ 1026680 w 1616487"/>
                  <a:gd name="connsiteY4" fmla="*/ 3658 h 286293"/>
                  <a:gd name="connsiteX5" fmla="*/ 1616487 w 1616487"/>
                  <a:gd name="connsiteY5" fmla="*/ 1277 h 286293"/>
                  <a:gd name="connsiteX0" fmla="*/ 0 w 1616487"/>
                  <a:gd name="connsiteY0" fmla="*/ 933 h 302673"/>
                  <a:gd name="connsiteX1" fmla="*/ 595083 w 1616487"/>
                  <a:gd name="connsiteY1" fmla="*/ 0 h 302673"/>
                  <a:gd name="connsiteX2" fmla="*/ 671893 w 1616487"/>
                  <a:gd name="connsiteY2" fmla="*/ 270491 h 302673"/>
                  <a:gd name="connsiteX3" fmla="*/ 937793 w 1616487"/>
                  <a:gd name="connsiteY3" fmla="*/ 273387 h 302673"/>
                  <a:gd name="connsiteX4" fmla="*/ 1026680 w 1616487"/>
                  <a:gd name="connsiteY4" fmla="*/ 3658 h 302673"/>
                  <a:gd name="connsiteX5" fmla="*/ 1616487 w 1616487"/>
                  <a:gd name="connsiteY5" fmla="*/ 1277 h 302673"/>
                  <a:gd name="connsiteX0" fmla="*/ 0 w 1616487"/>
                  <a:gd name="connsiteY0" fmla="*/ 933 h 302673"/>
                  <a:gd name="connsiteX1" fmla="*/ 595083 w 1616487"/>
                  <a:gd name="connsiteY1" fmla="*/ 0 h 302673"/>
                  <a:gd name="connsiteX2" fmla="*/ 671893 w 1616487"/>
                  <a:gd name="connsiteY2" fmla="*/ 270491 h 302673"/>
                  <a:gd name="connsiteX3" fmla="*/ 937793 w 1616487"/>
                  <a:gd name="connsiteY3" fmla="*/ 273387 h 302673"/>
                  <a:gd name="connsiteX4" fmla="*/ 1026680 w 1616487"/>
                  <a:gd name="connsiteY4" fmla="*/ 3658 h 302673"/>
                  <a:gd name="connsiteX5" fmla="*/ 1616487 w 1616487"/>
                  <a:gd name="connsiteY5" fmla="*/ 1277 h 302673"/>
                  <a:gd name="connsiteX0" fmla="*/ 0 w 1616487"/>
                  <a:gd name="connsiteY0" fmla="*/ 933 h 298825"/>
                  <a:gd name="connsiteX1" fmla="*/ 595083 w 1616487"/>
                  <a:gd name="connsiteY1" fmla="*/ 0 h 298825"/>
                  <a:gd name="connsiteX2" fmla="*/ 671893 w 1616487"/>
                  <a:gd name="connsiteY2" fmla="*/ 270491 h 298825"/>
                  <a:gd name="connsiteX3" fmla="*/ 937793 w 1616487"/>
                  <a:gd name="connsiteY3" fmla="*/ 273387 h 298825"/>
                  <a:gd name="connsiteX4" fmla="*/ 1026680 w 1616487"/>
                  <a:gd name="connsiteY4" fmla="*/ 3658 h 298825"/>
                  <a:gd name="connsiteX5" fmla="*/ 1616487 w 1616487"/>
                  <a:gd name="connsiteY5" fmla="*/ 1277 h 298825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6013"/>
                  <a:gd name="connsiteX1" fmla="*/ 595083 w 1616487"/>
                  <a:gd name="connsiteY1" fmla="*/ 0 h 306013"/>
                  <a:gd name="connsiteX2" fmla="*/ 681418 w 1616487"/>
                  <a:gd name="connsiteY2" fmla="*/ 282397 h 306013"/>
                  <a:gd name="connsiteX3" fmla="*/ 947318 w 1616487"/>
                  <a:gd name="connsiteY3" fmla="*/ 275768 h 306013"/>
                  <a:gd name="connsiteX4" fmla="*/ 1026680 w 1616487"/>
                  <a:gd name="connsiteY4" fmla="*/ 3658 h 306013"/>
                  <a:gd name="connsiteX5" fmla="*/ 1616487 w 1616487"/>
                  <a:gd name="connsiteY5" fmla="*/ 1277 h 306013"/>
                  <a:gd name="connsiteX0" fmla="*/ 0 w 1616487"/>
                  <a:gd name="connsiteY0" fmla="*/ 933 h 306013"/>
                  <a:gd name="connsiteX1" fmla="*/ 595083 w 1616487"/>
                  <a:gd name="connsiteY1" fmla="*/ 0 h 306013"/>
                  <a:gd name="connsiteX2" fmla="*/ 681418 w 1616487"/>
                  <a:gd name="connsiteY2" fmla="*/ 282397 h 306013"/>
                  <a:gd name="connsiteX3" fmla="*/ 947318 w 1616487"/>
                  <a:gd name="connsiteY3" fmla="*/ 275768 h 306013"/>
                  <a:gd name="connsiteX4" fmla="*/ 1026680 w 1616487"/>
                  <a:gd name="connsiteY4" fmla="*/ 3658 h 306013"/>
                  <a:gd name="connsiteX5" fmla="*/ 1616487 w 1616487"/>
                  <a:gd name="connsiteY5" fmla="*/ 1277 h 306013"/>
                  <a:gd name="connsiteX0" fmla="*/ 0 w 1616487"/>
                  <a:gd name="connsiteY0" fmla="*/ 933 h 309444"/>
                  <a:gd name="connsiteX1" fmla="*/ 595083 w 1616487"/>
                  <a:gd name="connsiteY1" fmla="*/ 0 h 309444"/>
                  <a:gd name="connsiteX2" fmla="*/ 681418 w 1616487"/>
                  <a:gd name="connsiteY2" fmla="*/ 282397 h 309444"/>
                  <a:gd name="connsiteX3" fmla="*/ 947318 w 1616487"/>
                  <a:gd name="connsiteY3" fmla="*/ 275768 h 309444"/>
                  <a:gd name="connsiteX4" fmla="*/ 1026680 w 1616487"/>
                  <a:gd name="connsiteY4" fmla="*/ 3658 h 309444"/>
                  <a:gd name="connsiteX5" fmla="*/ 1616487 w 1616487"/>
                  <a:gd name="connsiteY5" fmla="*/ 1277 h 309444"/>
                  <a:gd name="connsiteX0" fmla="*/ 0 w 1616487"/>
                  <a:gd name="connsiteY0" fmla="*/ 933 h 313127"/>
                  <a:gd name="connsiteX1" fmla="*/ 595083 w 1616487"/>
                  <a:gd name="connsiteY1" fmla="*/ 0 h 313127"/>
                  <a:gd name="connsiteX2" fmla="*/ 681418 w 1616487"/>
                  <a:gd name="connsiteY2" fmla="*/ 282397 h 313127"/>
                  <a:gd name="connsiteX3" fmla="*/ 947318 w 1616487"/>
                  <a:gd name="connsiteY3" fmla="*/ 275768 h 313127"/>
                  <a:gd name="connsiteX4" fmla="*/ 1026680 w 1616487"/>
                  <a:gd name="connsiteY4" fmla="*/ 3658 h 313127"/>
                  <a:gd name="connsiteX5" fmla="*/ 1616487 w 1616487"/>
                  <a:gd name="connsiteY5" fmla="*/ 1277 h 313127"/>
                  <a:gd name="connsiteX0" fmla="*/ 0 w 1616487"/>
                  <a:gd name="connsiteY0" fmla="*/ 933 h 313127"/>
                  <a:gd name="connsiteX1" fmla="*/ 595083 w 1616487"/>
                  <a:gd name="connsiteY1" fmla="*/ 0 h 313127"/>
                  <a:gd name="connsiteX2" fmla="*/ 681418 w 1616487"/>
                  <a:gd name="connsiteY2" fmla="*/ 282397 h 313127"/>
                  <a:gd name="connsiteX3" fmla="*/ 947318 w 1616487"/>
                  <a:gd name="connsiteY3" fmla="*/ 275768 h 313127"/>
                  <a:gd name="connsiteX4" fmla="*/ 1026680 w 1616487"/>
                  <a:gd name="connsiteY4" fmla="*/ 3658 h 313127"/>
                  <a:gd name="connsiteX5" fmla="*/ 1616487 w 1616487"/>
                  <a:gd name="connsiteY5" fmla="*/ 1277 h 313127"/>
                  <a:gd name="connsiteX0" fmla="*/ 0 w 1616487"/>
                  <a:gd name="connsiteY0" fmla="*/ 933 h 314832"/>
                  <a:gd name="connsiteX1" fmla="*/ 595083 w 1616487"/>
                  <a:gd name="connsiteY1" fmla="*/ 0 h 314832"/>
                  <a:gd name="connsiteX2" fmla="*/ 681418 w 1616487"/>
                  <a:gd name="connsiteY2" fmla="*/ 282397 h 314832"/>
                  <a:gd name="connsiteX3" fmla="*/ 947318 w 1616487"/>
                  <a:gd name="connsiteY3" fmla="*/ 275768 h 314832"/>
                  <a:gd name="connsiteX4" fmla="*/ 1026680 w 1616487"/>
                  <a:gd name="connsiteY4" fmla="*/ 3658 h 314832"/>
                  <a:gd name="connsiteX5" fmla="*/ 1616487 w 1616487"/>
                  <a:gd name="connsiteY5" fmla="*/ 1277 h 314832"/>
                  <a:gd name="connsiteX0" fmla="*/ 0 w 1616487"/>
                  <a:gd name="connsiteY0" fmla="*/ 933 h 316689"/>
                  <a:gd name="connsiteX1" fmla="*/ 595083 w 1616487"/>
                  <a:gd name="connsiteY1" fmla="*/ 0 h 316689"/>
                  <a:gd name="connsiteX2" fmla="*/ 681418 w 1616487"/>
                  <a:gd name="connsiteY2" fmla="*/ 282397 h 316689"/>
                  <a:gd name="connsiteX3" fmla="*/ 947318 w 1616487"/>
                  <a:gd name="connsiteY3" fmla="*/ 275768 h 316689"/>
                  <a:gd name="connsiteX4" fmla="*/ 1026680 w 1616487"/>
                  <a:gd name="connsiteY4" fmla="*/ 3658 h 316689"/>
                  <a:gd name="connsiteX5" fmla="*/ 1616487 w 1616487"/>
                  <a:gd name="connsiteY5" fmla="*/ 1277 h 316689"/>
                  <a:gd name="connsiteX0" fmla="*/ 0 w 1616487"/>
                  <a:gd name="connsiteY0" fmla="*/ 933 h 316689"/>
                  <a:gd name="connsiteX1" fmla="*/ 595083 w 1616487"/>
                  <a:gd name="connsiteY1" fmla="*/ 0 h 316689"/>
                  <a:gd name="connsiteX2" fmla="*/ 681418 w 1616487"/>
                  <a:gd name="connsiteY2" fmla="*/ 282397 h 316689"/>
                  <a:gd name="connsiteX3" fmla="*/ 947318 w 1616487"/>
                  <a:gd name="connsiteY3" fmla="*/ 275768 h 316689"/>
                  <a:gd name="connsiteX4" fmla="*/ 1026680 w 1616487"/>
                  <a:gd name="connsiteY4" fmla="*/ 3658 h 316689"/>
                  <a:gd name="connsiteX5" fmla="*/ 1616487 w 1616487"/>
                  <a:gd name="connsiteY5" fmla="*/ 1277 h 316689"/>
                  <a:gd name="connsiteX0" fmla="*/ 0 w 1616487"/>
                  <a:gd name="connsiteY0" fmla="*/ 933 h 317539"/>
                  <a:gd name="connsiteX1" fmla="*/ 595083 w 1616487"/>
                  <a:gd name="connsiteY1" fmla="*/ 0 h 317539"/>
                  <a:gd name="connsiteX2" fmla="*/ 681418 w 1616487"/>
                  <a:gd name="connsiteY2" fmla="*/ 282397 h 317539"/>
                  <a:gd name="connsiteX3" fmla="*/ 947318 w 1616487"/>
                  <a:gd name="connsiteY3" fmla="*/ 275768 h 317539"/>
                  <a:gd name="connsiteX4" fmla="*/ 1026680 w 1616487"/>
                  <a:gd name="connsiteY4" fmla="*/ 3658 h 317539"/>
                  <a:gd name="connsiteX5" fmla="*/ 1616487 w 1616487"/>
                  <a:gd name="connsiteY5" fmla="*/ 1277 h 317539"/>
                  <a:gd name="connsiteX0" fmla="*/ 0 w 1616487"/>
                  <a:gd name="connsiteY0" fmla="*/ 933 h 314362"/>
                  <a:gd name="connsiteX1" fmla="*/ 595083 w 1616487"/>
                  <a:gd name="connsiteY1" fmla="*/ 0 h 314362"/>
                  <a:gd name="connsiteX2" fmla="*/ 681418 w 1616487"/>
                  <a:gd name="connsiteY2" fmla="*/ 282397 h 314362"/>
                  <a:gd name="connsiteX3" fmla="*/ 944937 w 1616487"/>
                  <a:gd name="connsiteY3" fmla="*/ 268624 h 314362"/>
                  <a:gd name="connsiteX4" fmla="*/ 1026680 w 1616487"/>
                  <a:gd name="connsiteY4" fmla="*/ 3658 h 314362"/>
                  <a:gd name="connsiteX5" fmla="*/ 1616487 w 1616487"/>
                  <a:gd name="connsiteY5" fmla="*/ 1277 h 314362"/>
                  <a:gd name="connsiteX0" fmla="*/ 0 w 2254841"/>
                  <a:gd name="connsiteY0" fmla="*/ 0 h 330682"/>
                  <a:gd name="connsiteX1" fmla="*/ 1233437 w 2254841"/>
                  <a:gd name="connsiteY1" fmla="*/ 16320 h 330682"/>
                  <a:gd name="connsiteX2" fmla="*/ 1319772 w 2254841"/>
                  <a:gd name="connsiteY2" fmla="*/ 298717 h 330682"/>
                  <a:gd name="connsiteX3" fmla="*/ 1583291 w 2254841"/>
                  <a:gd name="connsiteY3" fmla="*/ 284944 h 330682"/>
                  <a:gd name="connsiteX4" fmla="*/ 1665034 w 2254841"/>
                  <a:gd name="connsiteY4" fmla="*/ 19978 h 330682"/>
                  <a:gd name="connsiteX5" fmla="*/ 2254841 w 2254841"/>
                  <a:gd name="connsiteY5" fmla="*/ 17597 h 330682"/>
                  <a:gd name="connsiteX0" fmla="*/ 0 w 2228962"/>
                  <a:gd name="connsiteY0" fmla="*/ 9560 h 314362"/>
                  <a:gd name="connsiteX1" fmla="*/ 1207558 w 2228962"/>
                  <a:gd name="connsiteY1" fmla="*/ 0 h 314362"/>
                  <a:gd name="connsiteX2" fmla="*/ 1293893 w 2228962"/>
                  <a:gd name="connsiteY2" fmla="*/ 282397 h 314362"/>
                  <a:gd name="connsiteX3" fmla="*/ 1557412 w 2228962"/>
                  <a:gd name="connsiteY3" fmla="*/ 268624 h 314362"/>
                  <a:gd name="connsiteX4" fmla="*/ 1639155 w 2228962"/>
                  <a:gd name="connsiteY4" fmla="*/ 3658 h 314362"/>
                  <a:gd name="connsiteX5" fmla="*/ 2228962 w 2228962"/>
                  <a:gd name="connsiteY5" fmla="*/ 1277 h 314362"/>
                  <a:gd name="connsiteX0" fmla="*/ 0 w 2228962"/>
                  <a:gd name="connsiteY0" fmla="*/ 9560 h 295169"/>
                  <a:gd name="connsiteX1" fmla="*/ 1207558 w 2228962"/>
                  <a:gd name="connsiteY1" fmla="*/ 0 h 295169"/>
                  <a:gd name="connsiteX2" fmla="*/ 1293893 w 2228962"/>
                  <a:gd name="connsiteY2" fmla="*/ 236928 h 295169"/>
                  <a:gd name="connsiteX3" fmla="*/ 1557412 w 2228962"/>
                  <a:gd name="connsiteY3" fmla="*/ 268624 h 295169"/>
                  <a:gd name="connsiteX4" fmla="*/ 1639155 w 2228962"/>
                  <a:gd name="connsiteY4" fmla="*/ 3658 h 295169"/>
                  <a:gd name="connsiteX5" fmla="*/ 2228962 w 2228962"/>
                  <a:gd name="connsiteY5" fmla="*/ 1277 h 295169"/>
                  <a:gd name="connsiteX0" fmla="*/ 0 w 2228962"/>
                  <a:gd name="connsiteY0" fmla="*/ 9560 h 268624"/>
                  <a:gd name="connsiteX1" fmla="*/ 1207558 w 2228962"/>
                  <a:gd name="connsiteY1" fmla="*/ 0 h 268624"/>
                  <a:gd name="connsiteX2" fmla="*/ 1557412 w 2228962"/>
                  <a:gd name="connsiteY2" fmla="*/ 268624 h 268624"/>
                  <a:gd name="connsiteX3" fmla="*/ 1639155 w 2228962"/>
                  <a:gd name="connsiteY3" fmla="*/ 3658 h 268624"/>
                  <a:gd name="connsiteX4" fmla="*/ 2228962 w 2228962"/>
                  <a:gd name="connsiteY4" fmla="*/ 1277 h 268624"/>
                  <a:gd name="connsiteX0" fmla="*/ 0 w 2228962"/>
                  <a:gd name="connsiteY0" fmla="*/ 9560 h 238312"/>
                  <a:gd name="connsiteX1" fmla="*/ 1207558 w 2228962"/>
                  <a:gd name="connsiteY1" fmla="*/ 0 h 238312"/>
                  <a:gd name="connsiteX2" fmla="*/ 1466473 w 2228962"/>
                  <a:gd name="connsiteY2" fmla="*/ 238312 h 238312"/>
                  <a:gd name="connsiteX3" fmla="*/ 1639155 w 2228962"/>
                  <a:gd name="connsiteY3" fmla="*/ 3658 h 238312"/>
                  <a:gd name="connsiteX4" fmla="*/ 2228962 w 2228962"/>
                  <a:gd name="connsiteY4" fmla="*/ 1277 h 238312"/>
                  <a:gd name="connsiteX0" fmla="*/ 0 w 2228962"/>
                  <a:gd name="connsiteY0" fmla="*/ 9560 h 238312"/>
                  <a:gd name="connsiteX1" fmla="*/ 1207558 w 2228962"/>
                  <a:gd name="connsiteY1" fmla="*/ 0 h 238312"/>
                  <a:gd name="connsiteX2" fmla="*/ 1405847 w 2228962"/>
                  <a:gd name="connsiteY2" fmla="*/ 238312 h 238312"/>
                  <a:gd name="connsiteX3" fmla="*/ 1639155 w 2228962"/>
                  <a:gd name="connsiteY3" fmla="*/ 3658 h 238312"/>
                  <a:gd name="connsiteX4" fmla="*/ 2228962 w 2228962"/>
                  <a:gd name="connsiteY4" fmla="*/ 1277 h 238312"/>
                  <a:gd name="connsiteX0" fmla="*/ 0 w 2228962"/>
                  <a:gd name="connsiteY0" fmla="*/ 9560 h 238327"/>
                  <a:gd name="connsiteX1" fmla="*/ 1207558 w 2228962"/>
                  <a:gd name="connsiteY1" fmla="*/ 0 h 238327"/>
                  <a:gd name="connsiteX2" fmla="*/ 1405847 w 2228962"/>
                  <a:gd name="connsiteY2" fmla="*/ 238312 h 238327"/>
                  <a:gd name="connsiteX3" fmla="*/ 1639155 w 2228962"/>
                  <a:gd name="connsiteY3" fmla="*/ 3658 h 238327"/>
                  <a:gd name="connsiteX4" fmla="*/ 2228962 w 2228962"/>
                  <a:gd name="connsiteY4" fmla="*/ 1277 h 238327"/>
                  <a:gd name="connsiteX0" fmla="*/ 0 w 2228962"/>
                  <a:gd name="connsiteY0" fmla="*/ 9560 h 238327"/>
                  <a:gd name="connsiteX1" fmla="*/ 1207558 w 2228962"/>
                  <a:gd name="connsiteY1" fmla="*/ 0 h 238327"/>
                  <a:gd name="connsiteX2" fmla="*/ 1405847 w 2228962"/>
                  <a:gd name="connsiteY2" fmla="*/ 238312 h 238327"/>
                  <a:gd name="connsiteX3" fmla="*/ 1639155 w 2228962"/>
                  <a:gd name="connsiteY3" fmla="*/ 3658 h 238327"/>
                  <a:gd name="connsiteX4" fmla="*/ 2228962 w 2228962"/>
                  <a:gd name="connsiteY4" fmla="*/ 1277 h 238327"/>
                  <a:gd name="connsiteX0" fmla="*/ 0 w 2228962"/>
                  <a:gd name="connsiteY0" fmla="*/ 9560 h 238314"/>
                  <a:gd name="connsiteX1" fmla="*/ 1207558 w 2228962"/>
                  <a:gd name="connsiteY1" fmla="*/ 0 h 238314"/>
                  <a:gd name="connsiteX2" fmla="*/ 1405847 w 2228962"/>
                  <a:gd name="connsiteY2" fmla="*/ 238312 h 238314"/>
                  <a:gd name="connsiteX3" fmla="*/ 1639155 w 2228962"/>
                  <a:gd name="connsiteY3" fmla="*/ 3658 h 238314"/>
                  <a:gd name="connsiteX4" fmla="*/ 2228962 w 2228962"/>
                  <a:gd name="connsiteY4" fmla="*/ 1277 h 238314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8316"/>
                  <a:gd name="connsiteX1" fmla="*/ 1207558 w 2228962"/>
                  <a:gd name="connsiteY1" fmla="*/ 0 h 238316"/>
                  <a:gd name="connsiteX2" fmla="*/ 1405847 w 2228962"/>
                  <a:gd name="connsiteY2" fmla="*/ 238312 h 238316"/>
                  <a:gd name="connsiteX3" fmla="*/ 1639155 w 2228962"/>
                  <a:gd name="connsiteY3" fmla="*/ 3658 h 238316"/>
                  <a:gd name="connsiteX4" fmla="*/ 2228962 w 2228962"/>
                  <a:gd name="connsiteY4" fmla="*/ 1277 h 238316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05847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13426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13426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655"/>
                  <a:gd name="connsiteX1" fmla="*/ 1207558 w 2228962"/>
                  <a:gd name="connsiteY1" fmla="*/ 0 h 238655"/>
                  <a:gd name="connsiteX2" fmla="*/ 1413426 w 2228962"/>
                  <a:gd name="connsiteY2" fmla="*/ 238312 h 238655"/>
                  <a:gd name="connsiteX3" fmla="*/ 1639155 w 2228962"/>
                  <a:gd name="connsiteY3" fmla="*/ 3658 h 238655"/>
                  <a:gd name="connsiteX4" fmla="*/ 2228962 w 2228962"/>
                  <a:gd name="connsiteY4" fmla="*/ 1277 h 238655"/>
                  <a:gd name="connsiteX0" fmla="*/ 0 w 2228962"/>
                  <a:gd name="connsiteY0" fmla="*/ 9560 h 239169"/>
                  <a:gd name="connsiteX1" fmla="*/ 1207558 w 2228962"/>
                  <a:gd name="connsiteY1" fmla="*/ 0 h 239169"/>
                  <a:gd name="connsiteX2" fmla="*/ 1413426 w 2228962"/>
                  <a:gd name="connsiteY2" fmla="*/ 238312 h 239169"/>
                  <a:gd name="connsiteX3" fmla="*/ 1639155 w 2228962"/>
                  <a:gd name="connsiteY3" fmla="*/ 3658 h 239169"/>
                  <a:gd name="connsiteX4" fmla="*/ 2228962 w 2228962"/>
                  <a:gd name="connsiteY4" fmla="*/ 1277 h 239169"/>
                  <a:gd name="connsiteX0" fmla="*/ 0 w 2228962"/>
                  <a:gd name="connsiteY0" fmla="*/ 9560 h 238317"/>
                  <a:gd name="connsiteX1" fmla="*/ 1207558 w 2228962"/>
                  <a:gd name="connsiteY1" fmla="*/ 0 h 238317"/>
                  <a:gd name="connsiteX2" fmla="*/ 1413426 w 2228962"/>
                  <a:gd name="connsiteY2" fmla="*/ 238312 h 238317"/>
                  <a:gd name="connsiteX3" fmla="*/ 1639155 w 2228962"/>
                  <a:gd name="connsiteY3" fmla="*/ 3658 h 238317"/>
                  <a:gd name="connsiteX4" fmla="*/ 2228962 w 2228962"/>
                  <a:gd name="connsiteY4" fmla="*/ 1277 h 238317"/>
                  <a:gd name="connsiteX0" fmla="*/ 0 w 2228962"/>
                  <a:gd name="connsiteY0" fmla="*/ 9560 h 238319"/>
                  <a:gd name="connsiteX1" fmla="*/ 1207558 w 2228962"/>
                  <a:gd name="connsiteY1" fmla="*/ 0 h 238319"/>
                  <a:gd name="connsiteX2" fmla="*/ 1413426 w 2228962"/>
                  <a:gd name="connsiteY2" fmla="*/ 238312 h 238319"/>
                  <a:gd name="connsiteX3" fmla="*/ 1639155 w 2228962"/>
                  <a:gd name="connsiteY3" fmla="*/ 3658 h 238319"/>
                  <a:gd name="connsiteX4" fmla="*/ 2228962 w 2228962"/>
                  <a:gd name="connsiteY4" fmla="*/ 1277 h 238319"/>
                  <a:gd name="connsiteX0" fmla="*/ 0 w 2228962"/>
                  <a:gd name="connsiteY0" fmla="*/ 9560 h 238319"/>
                  <a:gd name="connsiteX1" fmla="*/ 1207558 w 2228962"/>
                  <a:gd name="connsiteY1" fmla="*/ 0 h 238319"/>
                  <a:gd name="connsiteX2" fmla="*/ 1413426 w 2228962"/>
                  <a:gd name="connsiteY2" fmla="*/ 238312 h 238319"/>
                  <a:gd name="connsiteX3" fmla="*/ 1639155 w 2228962"/>
                  <a:gd name="connsiteY3" fmla="*/ 3658 h 238319"/>
                  <a:gd name="connsiteX4" fmla="*/ 2228962 w 2228962"/>
                  <a:gd name="connsiteY4" fmla="*/ 1277 h 238319"/>
                  <a:gd name="connsiteX0" fmla="*/ 0 w 2228962"/>
                  <a:gd name="connsiteY0" fmla="*/ 9560 h 249105"/>
                  <a:gd name="connsiteX1" fmla="*/ 1207558 w 2228962"/>
                  <a:gd name="connsiteY1" fmla="*/ 0 h 249105"/>
                  <a:gd name="connsiteX2" fmla="*/ 1413426 w 2228962"/>
                  <a:gd name="connsiteY2" fmla="*/ 249099 h 249105"/>
                  <a:gd name="connsiteX3" fmla="*/ 1639155 w 2228962"/>
                  <a:gd name="connsiteY3" fmla="*/ 3658 h 249105"/>
                  <a:gd name="connsiteX4" fmla="*/ 2228962 w 2228962"/>
                  <a:gd name="connsiteY4" fmla="*/ 1277 h 249105"/>
                  <a:gd name="connsiteX0" fmla="*/ 0 w 2228962"/>
                  <a:gd name="connsiteY0" fmla="*/ 9560 h 249131"/>
                  <a:gd name="connsiteX1" fmla="*/ 1207558 w 2228962"/>
                  <a:gd name="connsiteY1" fmla="*/ 0 h 249131"/>
                  <a:gd name="connsiteX2" fmla="*/ 1413426 w 2228962"/>
                  <a:gd name="connsiteY2" fmla="*/ 249099 h 249131"/>
                  <a:gd name="connsiteX3" fmla="*/ 1639155 w 2228962"/>
                  <a:gd name="connsiteY3" fmla="*/ 3658 h 249131"/>
                  <a:gd name="connsiteX4" fmla="*/ 2228962 w 2228962"/>
                  <a:gd name="connsiteY4" fmla="*/ 1277 h 249131"/>
                  <a:gd name="connsiteX0" fmla="*/ 0 w 2228962"/>
                  <a:gd name="connsiteY0" fmla="*/ 9560 h 249107"/>
                  <a:gd name="connsiteX1" fmla="*/ 1207558 w 2228962"/>
                  <a:gd name="connsiteY1" fmla="*/ 0 h 249107"/>
                  <a:gd name="connsiteX2" fmla="*/ 1413426 w 2228962"/>
                  <a:gd name="connsiteY2" fmla="*/ 249099 h 249107"/>
                  <a:gd name="connsiteX3" fmla="*/ 1639155 w 2228962"/>
                  <a:gd name="connsiteY3" fmla="*/ 3658 h 249107"/>
                  <a:gd name="connsiteX4" fmla="*/ 2228962 w 2228962"/>
                  <a:gd name="connsiteY4" fmla="*/ 1277 h 249107"/>
                  <a:gd name="connsiteX0" fmla="*/ 0 w 2228962"/>
                  <a:gd name="connsiteY0" fmla="*/ 9560 h 249107"/>
                  <a:gd name="connsiteX1" fmla="*/ 1207558 w 2228962"/>
                  <a:gd name="connsiteY1" fmla="*/ 0 h 249107"/>
                  <a:gd name="connsiteX2" fmla="*/ 1413426 w 2228962"/>
                  <a:gd name="connsiteY2" fmla="*/ 249099 h 249107"/>
                  <a:gd name="connsiteX3" fmla="*/ 1639155 w 2228962"/>
                  <a:gd name="connsiteY3" fmla="*/ 3658 h 249107"/>
                  <a:gd name="connsiteX4" fmla="*/ 2228962 w 2228962"/>
                  <a:gd name="connsiteY4" fmla="*/ 1277 h 249107"/>
                  <a:gd name="connsiteX0" fmla="*/ 0 w 2228962"/>
                  <a:gd name="connsiteY0" fmla="*/ 9560 h 249106"/>
                  <a:gd name="connsiteX1" fmla="*/ 1207558 w 2228962"/>
                  <a:gd name="connsiteY1" fmla="*/ 0 h 249106"/>
                  <a:gd name="connsiteX2" fmla="*/ 1413426 w 2228962"/>
                  <a:gd name="connsiteY2" fmla="*/ 249099 h 249106"/>
                  <a:gd name="connsiteX3" fmla="*/ 1639155 w 2228962"/>
                  <a:gd name="connsiteY3" fmla="*/ 3658 h 249106"/>
                  <a:gd name="connsiteX4" fmla="*/ 2228962 w 2228962"/>
                  <a:gd name="connsiteY4" fmla="*/ 1277 h 24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8962" h="249106">
                    <a:moveTo>
                      <a:pt x="0" y="9560"/>
                    </a:moveTo>
                    <a:lnTo>
                      <a:pt x="1207558" y="0"/>
                    </a:lnTo>
                    <a:cubicBezTo>
                      <a:pt x="1206553" y="106717"/>
                      <a:pt x="1259456" y="247960"/>
                      <a:pt x="1413426" y="249099"/>
                    </a:cubicBezTo>
                    <a:cubicBezTo>
                      <a:pt x="1570001" y="250257"/>
                      <a:pt x="1634208" y="115042"/>
                      <a:pt x="1639155" y="3658"/>
                    </a:cubicBezTo>
                    <a:lnTo>
                      <a:pt x="2228962" y="1277"/>
                    </a:lnTo>
                  </a:path>
                </a:pathLst>
              </a:cu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Freeform 11">
                <a:extLst>
                  <a:ext uri="{FF2B5EF4-FFF2-40B4-BE49-F238E27FC236}">
                    <a16:creationId xmlns:a16="http://schemas.microsoft.com/office/drawing/2014/main" id="{54CC4355-050E-488F-95EF-5BA32F82E8ED}"/>
                  </a:ext>
                </a:extLst>
              </p:cNvPr>
              <p:cNvSpPr/>
              <p:nvPr/>
            </p:nvSpPr>
            <p:spPr>
              <a:xfrm rot="10800000">
                <a:off x="2865746" y="2743607"/>
                <a:ext cx="2228962" cy="249106"/>
              </a:xfrm>
              <a:custGeom>
                <a:avLst/>
                <a:gdLst>
                  <a:gd name="connsiteX0" fmla="*/ 0 w 1609344"/>
                  <a:gd name="connsiteY0" fmla="*/ 0 h 296266"/>
                  <a:gd name="connsiteX1" fmla="*/ 599846 w 1609344"/>
                  <a:gd name="connsiteY1" fmla="*/ 10973 h 296266"/>
                  <a:gd name="connsiteX2" fmla="*/ 676656 w 1609344"/>
                  <a:gd name="connsiteY2" fmla="*/ 274320 h 296266"/>
                  <a:gd name="connsiteX3" fmla="*/ 947318 w 1609344"/>
                  <a:gd name="connsiteY3" fmla="*/ 296266 h 296266"/>
                  <a:gd name="connsiteX4" fmla="*/ 1031443 w 1609344"/>
                  <a:gd name="connsiteY4" fmla="*/ 14631 h 296266"/>
                  <a:gd name="connsiteX5" fmla="*/ 1609344 w 1609344"/>
                  <a:gd name="connsiteY5" fmla="*/ 14631 h 296266"/>
                  <a:gd name="connsiteX0" fmla="*/ 0 w 1604581"/>
                  <a:gd name="connsiteY0" fmla="*/ 0 h 291504"/>
                  <a:gd name="connsiteX1" fmla="*/ 595083 w 1604581"/>
                  <a:gd name="connsiteY1" fmla="*/ 6211 h 291504"/>
                  <a:gd name="connsiteX2" fmla="*/ 671893 w 1604581"/>
                  <a:gd name="connsiteY2" fmla="*/ 269558 h 291504"/>
                  <a:gd name="connsiteX3" fmla="*/ 942555 w 1604581"/>
                  <a:gd name="connsiteY3" fmla="*/ 291504 h 291504"/>
                  <a:gd name="connsiteX4" fmla="*/ 1026680 w 1604581"/>
                  <a:gd name="connsiteY4" fmla="*/ 9869 h 291504"/>
                  <a:gd name="connsiteX5" fmla="*/ 1604581 w 1604581"/>
                  <a:gd name="connsiteY5" fmla="*/ 9869 h 291504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10802 h 292437"/>
                  <a:gd name="connsiteX5" fmla="*/ 1604581 w 1604581"/>
                  <a:gd name="connsiteY5" fmla="*/ 10802 h 292437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3658 h 292437"/>
                  <a:gd name="connsiteX5" fmla="*/ 1604581 w 1604581"/>
                  <a:gd name="connsiteY5" fmla="*/ 10802 h 292437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3658 h 292437"/>
                  <a:gd name="connsiteX5" fmla="*/ 1604581 w 1604581"/>
                  <a:gd name="connsiteY5" fmla="*/ 1277 h 292437"/>
                  <a:gd name="connsiteX0" fmla="*/ 0 w 1604581"/>
                  <a:gd name="connsiteY0" fmla="*/ 933 h 271006"/>
                  <a:gd name="connsiteX1" fmla="*/ 595083 w 1604581"/>
                  <a:gd name="connsiteY1" fmla="*/ 0 h 271006"/>
                  <a:gd name="connsiteX2" fmla="*/ 671893 w 1604581"/>
                  <a:gd name="connsiteY2" fmla="*/ 270491 h 271006"/>
                  <a:gd name="connsiteX3" fmla="*/ 947318 w 1604581"/>
                  <a:gd name="connsiteY3" fmla="*/ 271006 h 271006"/>
                  <a:gd name="connsiteX4" fmla="*/ 1026680 w 1604581"/>
                  <a:gd name="connsiteY4" fmla="*/ 3658 h 271006"/>
                  <a:gd name="connsiteX5" fmla="*/ 1604581 w 1604581"/>
                  <a:gd name="connsiteY5" fmla="*/ 1277 h 271006"/>
                  <a:gd name="connsiteX0" fmla="*/ 0 w 1604581"/>
                  <a:gd name="connsiteY0" fmla="*/ 933 h 273387"/>
                  <a:gd name="connsiteX1" fmla="*/ 595083 w 1604581"/>
                  <a:gd name="connsiteY1" fmla="*/ 0 h 273387"/>
                  <a:gd name="connsiteX2" fmla="*/ 671893 w 1604581"/>
                  <a:gd name="connsiteY2" fmla="*/ 270491 h 273387"/>
                  <a:gd name="connsiteX3" fmla="*/ 937793 w 1604581"/>
                  <a:gd name="connsiteY3" fmla="*/ 273387 h 273387"/>
                  <a:gd name="connsiteX4" fmla="*/ 1026680 w 1604581"/>
                  <a:gd name="connsiteY4" fmla="*/ 3658 h 273387"/>
                  <a:gd name="connsiteX5" fmla="*/ 1604581 w 1604581"/>
                  <a:gd name="connsiteY5" fmla="*/ 1277 h 273387"/>
                  <a:gd name="connsiteX0" fmla="*/ 0 w 1616487"/>
                  <a:gd name="connsiteY0" fmla="*/ 933 h 273387"/>
                  <a:gd name="connsiteX1" fmla="*/ 595083 w 1616487"/>
                  <a:gd name="connsiteY1" fmla="*/ 0 h 273387"/>
                  <a:gd name="connsiteX2" fmla="*/ 671893 w 1616487"/>
                  <a:gd name="connsiteY2" fmla="*/ 270491 h 273387"/>
                  <a:gd name="connsiteX3" fmla="*/ 937793 w 1616487"/>
                  <a:gd name="connsiteY3" fmla="*/ 273387 h 273387"/>
                  <a:gd name="connsiteX4" fmla="*/ 1026680 w 1616487"/>
                  <a:gd name="connsiteY4" fmla="*/ 3658 h 273387"/>
                  <a:gd name="connsiteX5" fmla="*/ 1616487 w 1616487"/>
                  <a:gd name="connsiteY5" fmla="*/ 1277 h 273387"/>
                  <a:gd name="connsiteX0" fmla="*/ 0 w 1616487"/>
                  <a:gd name="connsiteY0" fmla="*/ 933 h 273387"/>
                  <a:gd name="connsiteX1" fmla="*/ 595083 w 1616487"/>
                  <a:gd name="connsiteY1" fmla="*/ 0 h 273387"/>
                  <a:gd name="connsiteX2" fmla="*/ 671893 w 1616487"/>
                  <a:gd name="connsiteY2" fmla="*/ 270491 h 273387"/>
                  <a:gd name="connsiteX3" fmla="*/ 937793 w 1616487"/>
                  <a:gd name="connsiteY3" fmla="*/ 273387 h 273387"/>
                  <a:gd name="connsiteX4" fmla="*/ 1026680 w 1616487"/>
                  <a:gd name="connsiteY4" fmla="*/ 3658 h 273387"/>
                  <a:gd name="connsiteX5" fmla="*/ 1616487 w 1616487"/>
                  <a:gd name="connsiteY5" fmla="*/ 1277 h 273387"/>
                  <a:gd name="connsiteX0" fmla="*/ 0 w 1616487"/>
                  <a:gd name="connsiteY0" fmla="*/ 933 h 286293"/>
                  <a:gd name="connsiteX1" fmla="*/ 595083 w 1616487"/>
                  <a:gd name="connsiteY1" fmla="*/ 0 h 286293"/>
                  <a:gd name="connsiteX2" fmla="*/ 671893 w 1616487"/>
                  <a:gd name="connsiteY2" fmla="*/ 270491 h 286293"/>
                  <a:gd name="connsiteX3" fmla="*/ 937793 w 1616487"/>
                  <a:gd name="connsiteY3" fmla="*/ 273387 h 286293"/>
                  <a:gd name="connsiteX4" fmla="*/ 1026680 w 1616487"/>
                  <a:gd name="connsiteY4" fmla="*/ 3658 h 286293"/>
                  <a:gd name="connsiteX5" fmla="*/ 1616487 w 1616487"/>
                  <a:gd name="connsiteY5" fmla="*/ 1277 h 286293"/>
                  <a:gd name="connsiteX0" fmla="*/ 0 w 1616487"/>
                  <a:gd name="connsiteY0" fmla="*/ 933 h 302673"/>
                  <a:gd name="connsiteX1" fmla="*/ 595083 w 1616487"/>
                  <a:gd name="connsiteY1" fmla="*/ 0 h 302673"/>
                  <a:gd name="connsiteX2" fmla="*/ 671893 w 1616487"/>
                  <a:gd name="connsiteY2" fmla="*/ 270491 h 302673"/>
                  <a:gd name="connsiteX3" fmla="*/ 937793 w 1616487"/>
                  <a:gd name="connsiteY3" fmla="*/ 273387 h 302673"/>
                  <a:gd name="connsiteX4" fmla="*/ 1026680 w 1616487"/>
                  <a:gd name="connsiteY4" fmla="*/ 3658 h 302673"/>
                  <a:gd name="connsiteX5" fmla="*/ 1616487 w 1616487"/>
                  <a:gd name="connsiteY5" fmla="*/ 1277 h 302673"/>
                  <a:gd name="connsiteX0" fmla="*/ 0 w 1616487"/>
                  <a:gd name="connsiteY0" fmla="*/ 933 h 302673"/>
                  <a:gd name="connsiteX1" fmla="*/ 595083 w 1616487"/>
                  <a:gd name="connsiteY1" fmla="*/ 0 h 302673"/>
                  <a:gd name="connsiteX2" fmla="*/ 671893 w 1616487"/>
                  <a:gd name="connsiteY2" fmla="*/ 270491 h 302673"/>
                  <a:gd name="connsiteX3" fmla="*/ 937793 w 1616487"/>
                  <a:gd name="connsiteY3" fmla="*/ 273387 h 302673"/>
                  <a:gd name="connsiteX4" fmla="*/ 1026680 w 1616487"/>
                  <a:gd name="connsiteY4" fmla="*/ 3658 h 302673"/>
                  <a:gd name="connsiteX5" fmla="*/ 1616487 w 1616487"/>
                  <a:gd name="connsiteY5" fmla="*/ 1277 h 302673"/>
                  <a:gd name="connsiteX0" fmla="*/ 0 w 1616487"/>
                  <a:gd name="connsiteY0" fmla="*/ 933 h 298825"/>
                  <a:gd name="connsiteX1" fmla="*/ 595083 w 1616487"/>
                  <a:gd name="connsiteY1" fmla="*/ 0 h 298825"/>
                  <a:gd name="connsiteX2" fmla="*/ 671893 w 1616487"/>
                  <a:gd name="connsiteY2" fmla="*/ 270491 h 298825"/>
                  <a:gd name="connsiteX3" fmla="*/ 937793 w 1616487"/>
                  <a:gd name="connsiteY3" fmla="*/ 273387 h 298825"/>
                  <a:gd name="connsiteX4" fmla="*/ 1026680 w 1616487"/>
                  <a:gd name="connsiteY4" fmla="*/ 3658 h 298825"/>
                  <a:gd name="connsiteX5" fmla="*/ 1616487 w 1616487"/>
                  <a:gd name="connsiteY5" fmla="*/ 1277 h 298825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6013"/>
                  <a:gd name="connsiteX1" fmla="*/ 595083 w 1616487"/>
                  <a:gd name="connsiteY1" fmla="*/ 0 h 306013"/>
                  <a:gd name="connsiteX2" fmla="*/ 681418 w 1616487"/>
                  <a:gd name="connsiteY2" fmla="*/ 282397 h 306013"/>
                  <a:gd name="connsiteX3" fmla="*/ 947318 w 1616487"/>
                  <a:gd name="connsiteY3" fmla="*/ 275768 h 306013"/>
                  <a:gd name="connsiteX4" fmla="*/ 1026680 w 1616487"/>
                  <a:gd name="connsiteY4" fmla="*/ 3658 h 306013"/>
                  <a:gd name="connsiteX5" fmla="*/ 1616487 w 1616487"/>
                  <a:gd name="connsiteY5" fmla="*/ 1277 h 306013"/>
                  <a:gd name="connsiteX0" fmla="*/ 0 w 1616487"/>
                  <a:gd name="connsiteY0" fmla="*/ 933 h 306013"/>
                  <a:gd name="connsiteX1" fmla="*/ 595083 w 1616487"/>
                  <a:gd name="connsiteY1" fmla="*/ 0 h 306013"/>
                  <a:gd name="connsiteX2" fmla="*/ 681418 w 1616487"/>
                  <a:gd name="connsiteY2" fmla="*/ 282397 h 306013"/>
                  <a:gd name="connsiteX3" fmla="*/ 947318 w 1616487"/>
                  <a:gd name="connsiteY3" fmla="*/ 275768 h 306013"/>
                  <a:gd name="connsiteX4" fmla="*/ 1026680 w 1616487"/>
                  <a:gd name="connsiteY4" fmla="*/ 3658 h 306013"/>
                  <a:gd name="connsiteX5" fmla="*/ 1616487 w 1616487"/>
                  <a:gd name="connsiteY5" fmla="*/ 1277 h 306013"/>
                  <a:gd name="connsiteX0" fmla="*/ 0 w 1616487"/>
                  <a:gd name="connsiteY0" fmla="*/ 933 h 309444"/>
                  <a:gd name="connsiteX1" fmla="*/ 595083 w 1616487"/>
                  <a:gd name="connsiteY1" fmla="*/ 0 h 309444"/>
                  <a:gd name="connsiteX2" fmla="*/ 681418 w 1616487"/>
                  <a:gd name="connsiteY2" fmla="*/ 282397 h 309444"/>
                  <a:gd name="connsiteX3" fmla="*/ 947318 w 1616487"/>
                  <a:gd name="connsiteY3" fmla="*/ 275768 h 309444"/>
                  <a:gd name="connsiteX4" fmla="*/ 1026680 w 1616487"/>
                  <a:gd name="connsiteY4" fmla="*/ 3658 h 309444"/>
                  <a:gd name="connsiteX5" fmla="*/ 1616487 w 1616487"/>
                  <a:gd name="connsiteY5" fmla="*/ 1277 h 309444"/>
                  <a:gd name="connsiteX0" fmla="*/ 0 w 1616487"/>
                  <a:gd name="connsiteY0" fmla="*/ 933 h 313127"/>
                  <a:gd name="connsiteX1" fmla="*/ 595083 w 1616487"/>
                  <a:gd name="connsiteY1" fmla="*/ 0 h 313127"/>
                  <a:gd name="connsiteX2" fmla="*/ 681418 w 1616487"/>
                  <a:gd name="connsiteY2" fmla="*/ 282397 h 313127"/>
                  <a:gd name="connsiteX3" fmla="*/ 947318 w 1616487"/>
                  <a:gd name="connsiteY3" fmla="*/ 275768 h 313127"/>
                  <a:gd name="connsiteX4" fmla="*/ 1026680 w 1616487"/>
                  <a:gd name="connsiteY4" fmla="*/ 3658 h 313127"/>
                  <a:gd name="connsiteX5" fmla="*/ 1616487 w 1616487"/>
                  <a:gd name="connsiteY5" fmla="*/ 1277 h 313127"/>
                  <a:gd name="connsiteX0" fmla="*/ 0 w 1616487"/>
                  <a:gd name="connsiteY0" fmla="*/ 933 h 313127"/>
                  <a:gd name="connsiteX1" fmla="*/ 595083 w 1616487"/>
                  <a:gd name="connsiteY1" fmla="*/ 0 h 313127"/>
                  <a:gd name="connsiteX2" fmla="*/ 681418 w 1616487"/>
                  <a:gd name="connsiteY2" fmla="*/ 282397 h 313127"/>
                  <a:gd name="connsiteX3" fmla="*/ 947318 w 1616487"/>
                  <a:gd name="connsiteY3" fmla="*/ 275768 h 313127"/>
                  <a:gd name="connsiteX4" fmla="*/ 1026680 w 1616487"/>
                  <a:gd name="connsiteY4" fmla="*/ 3658 h 313127"/>
                  <a:gd name="connsiteX5" fmla="*/ 1616487 w 1616487"/>
                  <a:gd name="connsiteY5" fmla="*/ 1277 h 313127"/>
                  <a:gd name="connsiteX0" fmla="*/ 0 w 1616487"/>
                  <a:gd name="connsiteY0" fmla="*/ 933 h 314832"/>
                  <a:gd name="connsiteX1" fmla="*/ 595083 w 1616487"/>
                  <a:gd name="connsiteY1" fmla="*/ 0 h 314832"/>
                  <a:gd name="connsiteX2" fmla="*/ 681418 w 1616487"/>
                  <a:gd name="connsiteY2" fmla="*/ 282397 h 314832"/>
                  <a:gd name="connsiteX3" fmla="*/ 947318 w 1616487"/>
                  <a:gd name="connsiteY3" fmla="*/ 275768 h 314832"/>
                  <a:gd name="connsiteX4" fmla="*/ 1026680 w 1616487"/>
                  <a:gd name="connsiteY4" fmla="*/ 3658 h 314832"/>
                  <a:gd name="connsiteX5" fmla="*/ 1616487 w 1616487"/>
                  <a:gd name="connsiteY5" fmla="*/ 1277 h 314832"/>
                  <a:gd name="connsiteX0" fmla="*/ 0 w 1616487"/>
                  <a:gd name="connsiteY0" fmla="*/ 933 h 316689"/>
                  <a:gd name="connsiteX1" fmla="*/ 595083 w 1616487"/>
                  <a:gd name="connsiteY1" fmla="*/ 0 h 316689"/>
                  <a:gd name="connsiteX2" fmla="*/ 681418 w 1616487"/>
                  <a:gd name="connsiteY2" fmla="*/ 282397 h 316689"/>
                  <a:gd name="connsiteX3" fmla="*/ 947318 w 1616487"/>
                  <a:gd name="connsiteY3" fmla="*/ 275768 h 316689"/>
                  <a:gd name="connsiteX4" fmla="*/ 1026680 w 1616487"/>
                  <a:gd name="connsiteY4" fmla="*/ 3658 h 316689"/>
                  <a:gd name="connsiteX5" fmla="*/ 1616487 w 1616487"/>
                  <a:gd name="connsiteY5" fmla="*/ 1277 h 316689"/>
                  <a:gd name="connsiteX0" fmla="*/ 0 w 1616487"/>
                  <a:gd name="connsiteY0" fmla="*/ 933 h 316689"/>
                  <a:gd name="connsiteX1" fmla="*/ 595083 w 1616487"/>
                  <a:gd name="connsiteY1" fmla="*/ 0 h 316689"/>
                  <a:gd name="connsiteX2" fmla="*/ 681418 w 1616487"/>
                  <a:gd name="connsiteY2" fmla="*/ 282397 h 316689"/>
                  <a:gd name="connsiteX3" fmla="*/ 947318 w 1616487"/>
                  <a:gd name="connsiteY3" fmla="*/ 275768 h 316689"/>
                  <a:gd name="connsiteX4" fmla="*/ 1026680 w 1616487"/>
                  <a:gd name="connsiteY4" fmla="*/ 3658 h 316689"/>
                  <a:gd name="connsiteX5" fmla="*/ 1616487 w 1616487"/>
                  <a:gd name="connsiteY5" fmla="*/ 1277 h 316689"/>
                  <a:gd name="connsiteX0" fmla="*/ 0 w 1616487"/>
                  <a:gd name="connsiteY0" fmla="*/ 933 h 317539"/>
                  <a:gd name="connsiteX1" fmla="*/ 595083 w 1616487"/>
                  <a:gd name="connsiteY1" fmla="*/ 0 h 317539"/>
                  <a:gd name="connsiteX2" fmla="*/ 681418 w 1616487"/>
                  <a:gd name="connsiteY2" fmla="*/ 282397 h 317539"/>
                  <a:gd name="connsiteX3" fmla="*/ 947318 w 1616487"/>
                  <a:gd name="connsiteY3" fmla="*/ 275768 h 317539"/>
                  <a:gd name="connsiteX4" fmla="*/ 1026680 w 1616487"/>
                  <a:gd name="connsiteY4" fmla="*/ 3658 h 317539"/>
                  <a:gd name="connsiteX5" fmla="*/ 1616487 w 1616487"/>
                  <a:gd name="connsiteY5" fmla="*/ 1277 h 317539"/>
                  <a:gd name="connsiteX0" fmla="*/ 0 w 1616487"/>
                  <a:gd name="connsiteY0" fmla="*/ 933 h 314362"/>
                  <a:gd name="connsiteX1" fmla="*/ 595083 w 1616487"/>
                  <a:gd name="connsiteY1" fmla="*/ 0 h 314362"/>
                  <a:gd name="connsiteX2" fmla="*/ 681418 w 1616487"/>
                  <a:gd name="connsiteY2" fmla="*/ 282397 h 314362"/>
                  <a:gd name="connsiteX3" fmla="*/ 944937 w 1616487"/>
                  <a:gd name="connsiteY3" fmla="*/ 268624 h 314362"/>
                  <a:gd name="connsiteX4" fmla="*/ 1026680 w 1616487"/>
                  <a:gd name="connsiteY4" fmla="*/ 3658 h 314362"/>
                  <a:gd name="connsiteX5" fmla="*/ 1616487 w 1616487"/>
                  <a:gd name="connsiteY5" fmla="*/ 1277 h 314362"/>
                  <a:gd name="connsiteX0" fmla="*/ 0 w 2254841"/>
                  <a:gd name="connsiteY0" fmla="*/ 0 h 330682"/>
                  <a:gd name="connsiteX1" fmla="*/ 1233437 w 2254841"/>
                  <a:gd name="connsiteY1" fmla="*/ 16320 h 330682"/>
                  <a:gd name="connsiteX2" fmla="*/ 1319772 w 2254841"/>
                  <a:gd name="connsiteY2" fmla="*/ 298717 h 330682"/>
                  <a:gd name="connsiteX3" fmla="*/ 1583291 w 2254841"/>
                  <a:gd name="connsiteY3" fmla="*/ 284944 h 330682"/>
                  <a:gd name="connsiteX4" fmla="*/ 1665034 w 2254841"/>
                  <a:gd name="connsiteY4" fmla="*/ 19978 h 330682"/>
                  <a:gd name="connsiteX5" fmla="*/ 2254841 w 2254841"/>
                  <a:gd name="connsiteY5" fmla="*/ 17597 h 330682"/>
                  <a:gd name="connsiteX0" fmla="*/ 0 w 2228962"/>
                  <a:gd name="connsiteY0" fmla="*/ 9560 h 314362"/>
                  <a:gd name="connsiteX1" fmla="*/ 1207558 w 2228962"/>
                  <a:gd name="connsiteY1" fmla="*/ 0 h 314362"/>
                  <a:gd name="connsiteX2" fmla="*/ 1293893 w 2228962"/>
                  <a:gd name="connsiteY2" fmla="*/ 282397 h 314362"/>
                  <a:gd name="connsiteX3" fmla="*/ 1557412 w 2228962"/>
                  <a:gd name="connsiteY3" fmla="*/ 268624 h 314362"/>
                  <a:gd name="connsiteX4" fmla="*/ 1639155 w 2228962"/>
                  <a:gd name="connsiteY4" fmla="*/ 3658 h 314362"/>
                  <a:gd name="connsiteX5" fmla="*/ 2228962 w 2228962"/>
                  <a:gd name="connsiteY5" fmla="*/ 1277 h 314362"/>
                  <a:gd name="connsiteX0" fmla="*/ 0 w 2228962"/>
                  <a:gd name="connsiteY0" fmla="*/ 9560 h 295169"/>
                  <a:gd name="connsiteX1" fmla="*/ 1207558 w 2228962"/>
                  <a:gd name="connsiteY1" fmla="*/ 0 h 295169"/>
                  <a:gd name="connsiteX2" fmla="*/ 1293893 w 2228962"/>
                  <a:gd name="connsiteY2" fmla="*/ 236928 h 295169"/>
                  <a:gd name="connsiteX3" fmla="*/ 1557412 w 2228962"/>
                  <a:gd name="connsiteY3" fmla="*/ 268624 h 295169"/>
                  <a:gd name="connsiteX4" fmla="*/ 1639155 w 2228962"/>
                  <a:gd name="connsiteY4" fmla="*/ 3658 h 295169"/>
                  <a:gd name="connsiteX5" fmla="*/ 2228962 w 2228962"/>
                  <a:gd name="connsiteY5" fmla="*/ 1277 h 295169"/>
                  <a:gd name="connsiteX0" fmla="*/ 0 w 2228962"/>
                  <a:gd name="connsiteY0" fmla="*/ 9560 h 268624"/>
                  <a:gd name="connsiteX1" fmla="*/ 1207558 w 2228962"/>
                  <a:gd name="connsiteY1" fmla="*/ 0 h 268624"/>
                  <a:gd name="connsiteX2" fmla="*/ 1557412 w 2228962"/>
                  <a:gd name="connsiteY2" fmla="*/ 268624 h 268624"/>
                  <a:gd name="connsiteX3" fmla="*/ 1639155 w 2228962"/>
                  <a:gd name="connsiteY3" fmla="*/ 3658 h 268624"/>
                  <a:gd name="connsiteX4" fmla="*/ 2228962 w 2228962"/>
                  <a:gd name="connsiteY4" fmla="*/ 1277 h 268624"/>
                  <a:gd name="connsiteX0" fmla="*/ 0 w 2228962"/>
                  <a:gd name="connsiteY0" fmla="*/ 9560 h 238312"/>
                  <a:gd name="connsiteX1" fmla="*/ 1207558 w 2228962"/>
                  <a:gd name="connsiteY1" fmla="*/ 0 h 238312"/>
                  <a:gd name="connsiteX2" fmla="*/ 1466473 w 2228962"/>
                  <a:gd name="connsiteY2" fmla="*/ 238312 h 238312"/>
                  <a:gd name="connsiteX3" fmla="*/ 1639155 w 2228962"/>
                  <a:gd name="connsiteY3" fmla="*/ 3658 h 238312"/>
                  <a:gd name="connsiteX4" fmla="*/ 2228962 w 2228962"/>
                  <a:gd name="connsiteY4" fmla="*/ 1277 h 238312"/>
                  <a:gd name="connsiteX0" fmla="*/ 0 w 2228962"/>
                  <a:gd name="connsiteY0" fmla="*/ 9560 h 238312"/>
                  <a:gd name="connsiteX1" fmla="*/ 1207558 w 2228962"/>
                  <a:gd name="connsiteY1" fmla="*/ 0 h 238312"/>
                  <a:gd name="connsiteX2" fmla="*/ 1405847 w 2228962"/>
                  <a:gd name="connsiteY2" fmla="*/ 238312 h 238312"/>
                  <a:gd name="connsiteX3" fmla="*/ 1639155 w 2228962"/>
                  <a:gd name="connsiteY3" fmla="*/ 3658 h 238312"/>
                  <a:gd name="connsiteX4" fmla="*/ 2228962 w 2228962"/>
                  <a:gd name="connsiteY4" fmla="*/ 1277 h 238312"/>
                  <a:gd name="connsiteX0" fmla="*/ 0 w 2228962"/>
                  <a:gd name="connsiteY0" fmla="*/ 9560 h 238327"/>
                  <a:gd name="connsiteX1" fmla="*/ 1207558 w 2228962"/>
                  <a:gd name="connsiteY1" fmla="*/ 0 h 238327"/>
                  <a:gd name="connsiteX2" fmla="*/ 1405847 w 2228962"/>
                  <a:gd name="connsiteY2" fmla="*/ 238312 h 238327"/>
                  <a:gd name="connsiteX3" fmla="*/ 1639155 w 2228962"/>
                  <a:gd name="connsiteY3" fmla="*/ 3658 h 238327"/>
                  <a:gd name="connsiteX4" fmla="*/ 2228962 w 2228962"/>
                  <a:gd name="connsiteY4" fmla="*/ 1277 h 238327"/>
                  <a:gd name="connsiteX0" fmla="*/ 0 w 2228962"/>
                  <a:gd name="connsiteY0" fmla="*/ 9560 h 238327"/>
                  <a:gd name="connsiteX1" fmla="*/ 1207558 w 2228962"/>
                  <a:gd name="connsiteY1" fmla="*/ 0 h 238327"/>
                  <a:gd name="connsiteX2" fmla="*/ 1405847 w 2228962"/>
                  <a:gd name="connsiteY2" fmla="*/ 238312 h 238327"/>
                  <a:gd name="connsiteX3" fmla="*/ 1639155 w 2228962"/>
                  <a:gd name="connsiteY3" fmla="*/ 3658 h 238327"/>
                  <a:gd name="connsiteX4" fmla="*/ 2228962 w 2228962"/>
                  <a:gd name="connsiteY4" fmla="*/ 1277 h 238327"/>
                  <a:gd name="connsiteX0" fmla="*/ 0 w 2228962"/>
                  <a:gd name="connsiteY0" fmla="*/ 9560 h 238314"/>
                  <a:gd name="connsiteX1" fmla="*/ 1207558 w 2228962"/>
                  <a:gd name="connsiteY1" fmla="*/ 0 h 238314"/>
                  <a:gd name="connsiteX2" fmla="*/ 1405847 w 2228962"/>
                  <a:gd name="connsiteY2" fmla="*/ 238312 h 238314"/>
                  <a:gd name="connsiteX3" fmla="*/ 1639155 w 2228962"/>
                  <a:gd name="connsiteY3" fmla="*/ 3658 h 238314"/>
                  <a:gd name="connsiteX4" fmla="*/ 2228962 w 2228962"/>
                  <a:gd name="connsiteY4" fmla="*/ 1277 h 238314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8316"/>
                  <a:gd name="connsiteX1" fmla="*/ 1207558 w 2228962"/>
                  <a:gd name="connsiteY1" fmla="*/ 0 h 238316"/>
                  <a:gd name="connsiteX2" fmla="*/ 1405847 w 2228962"/>
                  <a:gd name="connsiteY2" fmla="*/ 238312 h 238316"/>
                  <a:gd name="connsiteX3" fmla="*/ 1639155 w 2228962"/>
                  <a:gd name="connsiteY3" fmla="*/ 3658 h 238316"/>
                  <a:gd name="connsiteX4" fmla="*/ 2228962 w 2228962"/>
                  <a:gd name="connsiteY4" fmla="*/ 1277 h 238316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05847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13426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13426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655"/>
                  <a:gd name="connsiteX1" fmla="*/ 1207558 w 2228962"/>
                  <a:gd name="connsiteY1" fmla="*/ 0 h 238655"/>
                  <a:gd name="connsiteX2" fmla="*/ 1413426 w 2228962"/>
                  <a:gd name="connsiteY2" fmla="*/ 238312 h 238655"/>
                  <a:gd name="connsiteX3" fmla="*/ 1639155 w 2228962"/>
                  <a:gd name="connsiteY3" fmla="*/ 3658 h 238655"/>
                  <a:gd name="connsiteX4" fmla="*/ 2228962 w 2228962"/>
                  <a:gd name="connsiteY4" fmla="*/ 1277 h 238655"/>
                  <a:gd name="connsiteX0" fmla="*/ 0 w 2228962"/>
                  <a:gd name="connsiteY0" fmla="*/ 9560 h 239169"/>
                  <a:gd name="connsiteX1" fmla="*/ 1207558 w 2228962"/>
                  <a:gd name="connsiteY1" fmla="*/ 0 h 239169"/>
                  <a:gd name="connsiteX2" fmla="*/ 1413426 w 2228962"/>
                  <a:gd name="connsiteY2" fmla="*/ 238312 h 239169"/>
                  <a:gd name="connsiteX3" fmla="*/ 1639155 w 2228962"/>
                  <a:gd name="connsiteY3" fmla="*/ 3658 h 239169"/>
                  <a:gd name="connsiteX4" fmla="*/ 2228962 w 2228962"/>
                  <a:gd name="connsiteY4" fmla="*/ 1277 h 239169"/>
                  <a:gd name="connsiteX0" fmla="*/ 0 w 2228962"/>
                  <a:gd name="connsiteY0" fmla="*/ 9560 h 238317"/>
                  <a:gd name="connsiteX1" fmla="*/ 1207558 w 2228962"/>
                  <a:gd name="connsiteY1" fmla="*/ 0 h 238317"/>
                  <a:gd name="connsiteX2" fmla="*/ 1413426 w 2228962"/>
                  <a:gd name="connsiteY2" fmla="*/ 238312 h 238317"/>
                  <a:gd name="connsiteX3" fmla="*/ 1639155 w 2228962"/>
                  <a:gd name="connsiteY3" fmla="*/ 3658 h 238317"/>
                  <a:gd name="connsiteX4" fmla="*/ 2228962 w 2228962"/>
                  <a:gd name="connsiteY4" fmla="*/ 1277 h 238317"/>
                  <a:gd name="connsiteX0" fmla="*/ 0 w 2228962"/>
                  <a:gd name="connsiteY0" fmla="*/ 9560 h 238319"/>
                  <a:gd name="connsiteX1" fmla="*/ 1207558 w 2228962"/>
                  <a:gd name="connsiteY1" fmla="*/ 0 h 238319"/>
                  <a:gd name="connsiteX2" fmla="*/ 1413426 w 2228962"/>
                  <a:gd name="connsiteY2" fmla="*/ 238312 h 238319"/>
                  <a:gd name="connsiteX3" fmla="*/ 1639155 w 2228962"/>
                  <a:gd name="connsiteY3" fmla="*/ 3658 h 238319"/>
                  <a:gd name="connsiteX4" fmla="*/ 2228962 w 2228962"/>
                  <a:gd name="connsiteY4" fmla="*/ 1277 h 238319"/>
                  <a:gd name="connsiteX0" fmla="*/ 0 w 2228962"/>
                  <a:gd name="connsiteY0" fmla="*/ 9560 h 238319"/>
                  <a:gd name="connsiteX1" fmla="*/ 1207558 w 2228962"/>
                  <a:gd name="connsiteY1" fmla="*/ 0 h 238319"/>
                  <a:gd name="connsiteX2" fmla="*/ 1413426 w 2228962"/>
                  <a:gd name="connsiteY2" fmla="*/ 238312 h 238319"/>
                  <a:gd name="connsiteX3" fmla="*/ 1639155 w 2228962"/>
                  <a:gd name="connsiteY3" fmla="*/ 3658 h 238319"/>
                  <a:gd name="connsiteX4" fmla="*/ 2228962 w 2228962"/>
                  <a:gd name="connsiteY4" fmla="*/ 1277 h 238319"/>
                  <a:gd name="connsiteX0" fmla="*/ 0 w 2228962"/>
                  <a:gd name="connsiteY0" fmla="*/ 9560 h 249105"/>
                  <a:gd name="connsiteX1" fmla="*/ 1207558 w 2228962"/>
                  <a:gd name="connsiteY1" fmla="*/ 0 h 249105"/>
                  <a:gd name="connsiteX2" fmla="*/ 1413426 w 2228962"/>
                  <a:gd name="connsiteY2" fmla="*/ 249099 h 249105"/>
                  <a:gd name="connsiteX3" fmla="*/ 1639155 w 2228962"/>
                  <a:gd name="connsiteY3" fmla="*/ 3658 h 249105"/>
                  <a:gd name="connsiteX4" fmla="*/ 2228962 w 2228962"/>
                  <a:gd name="connsiteY4" fmla="*/ 1277 h 249105"/>
                  <a:gd name="connsiteX0" fmla="*/ 0 w 2228962"/>
                  <a:gd name="connsiteY0" fmla="*/ 9560 h 249131"/>
                  <a:gd name="connsiteX1" fmla="*/ 1207558 w 2228962"/>
                  <a:gd name="connsiteY1" fmla="*/ 0 h 249131"/>
                  <a:gd name="connsiteX2" fmla="*/ 1413426 w 2228962"/>
                  <a:gd name="connsiteY2" fmla="*/ 249099 h 249131"/>
                  <a:gd name="connsiteX3" fmla="*/ 1639155 w 2228962"/>
                  <a:gd name="connsiteY3" fmla="*/ 3658 h 249131"/>
                  <a:gd name="connsiteX4" fmla="*/ 2228962 w 2228962"/>
                  <a:gd name="connsiteY4" fmla="*/ 1277 h 249131"/>
                  <a:gd name="connsiteX0" fmla="*/ 0 w 2228962"/>
                  <a:gd name="connsiteY0" fmla="*/ 9560 h 249107"/>
                  <a:gd name="connsiteX1" fmla="*/ 1207558 w 2228962"/>
                  <a:gd name="connsiteY1" fmla="*/ 0 h 249107"/>
                  <a:gd name="connsiteX2" fmla="*/ 1413426 w 2228962"/>
                  <a:gd name="connsiteY2" fmla="*/ 249099 h 249107"/>
                  <a:gd name="connsiteX3" fmla="*/ 1639155 w 2228962"/>
                  <a:gd name="connsiteY3" fmla="*/ 3658 h 249107"/>
                  <a:gd name="connsiteX4" fmla="*/ 2228962 w 2228962"/>
                  <a:gd name="connsiteY4" fmla="*/ 1277 h 249107"/>
                  <a:gd name="connsiteX0" fmla="*/ 0 w 2228962"/>
                  <a:gd name="connsiteY0" fmla="*/ 9560 h 249107"/>
                  <a:gd name="connsiteX1" fmla="*/ 1207558 w 2228962"/>
                  <a:gd name="connsiteY1" fmla="*/ 0 h 249107"/>
                  <a:gd name="connsiteX2" fmla="*/ 1413426 w 2228962"/>
                  <a:gd name="connsiteY2" fmla="*/ 249099 h 249107"/>
                  <a:gd name="connsiteX3" fmla="*/ 1639155 w 2228962"/>
                  <a:gd name="connsiteY3" fmla="*/ 3658 h 249107"/>
                  <a:gd name="connsiteX4" fmla="*/ 2228962 w 2228962"/>
                  <a:gd name="connsiteY4" fmla="*/ 1277 h 249107"/>
                  <a:gd name="connsiteX0" fmla="*/ 0 w 2228962"/>
                  <a:gd name="connsiteY0" fmla="*/ 9560 h 249106"/>
                  <a:gd name="connsiteX1" fmla="*/ 1207558 w 2228962"/>
                  <a:gd name="connsiteY1" fmla="*/ 0 h 249106"/>
                  <a:gd name="connsiteX2" fmla="*/ 1413426 w 2228962"/>
                  <a:gd name="connsiteY2" fmla="*/ 249099 h 249106"/>
                  <a:gd name="connsiteX3" fmla="*/ 1639155 w 2228962"/>
                  <a:gd name="connsiteY3" fmla="*/ 3658 h 249106"/>
                  <a:gd name="connsiteX4" fmla="*/ 2228962 w 2228962"/>
                  <a:gd name="connsiteY4" fmla="*/ 1277 h 24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8962" h="249106">
                    <a:moveTo>
                      <a:pt x="0" y="9560"/>
                    </a:moveTo>
                    <a:lnTo>
                      <a:pt x="1207558" y="0"/>
                    </a:lnTo>
                    <a:cubicBezTo>
                      <a:pt x="1206553" y="106717"/>
                      <a:pt x="1259456" y="247960"/>
                      <a:pt x="1413426" y="249099"/>
                    </a:cubicBezTo>
                    <a:cubicBezTo>
                      <a:pt x="1570001" y="250257"/>
                      <a:pt x="1634208" y="115042"/>
                      <a:pt x="1639155" y="3658"/>
                    </a:cubicBezTo>
                    <a:lnTo>
                      <a:pt x="2228962" y="1277"/>
                    </a:lnTo>
                  </a:path>
                </a:pathLst>
              </a:cu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E6D10704-EAB3-450D-A9A3-6EB75B51349A}"/>
                  </a:ext>
                </a:extLst>
              </p:cNvPr>
              <p:cNvSpPr/>
              <p:nvPr/>
            </p:nvSpPr>
            <p:spPr>
              <a:xfrm flipH="1">
                <a:off x="1233143" y="2984968"/>
                <a:ext cx="2228962" cy="249106"/>
              </a:xfrm>
              <a:custGeom>
                <a:avLst/>
                <a:gdLst>
                  <a:gd name="connsiteX0" fmla="*/ 0 w 1609344"/>
                  <a:gd name="connsiteY0" fmla="*/ 0 h 296266"/>
                  <a:gd name="connsiteX1" fmla="*/ 599846 w 1609344"/>
                  <a:gd name="connsiteY1" fmla="*/ 10973 h 296266"/>
                  <a:gd name="connsiteX2" fmla="*/ 676656 w 1609344"/>
                  <a:gd name="connsiteY2" fmla="*/ 274320 h 296266"/>
                  <a:gd name="connsiteX3" fmla="*/ 947318 w 1609344"/>
                  <a:gd name="connsiteY3" fmla="*/ 296266 h 296266"/>
                  <a:gd name="connsiteX4" fmla="*/ 1031443 w 1609344"/>
                  <a:gd name="connsiteY4" fmla="*/ 14631 h 296266"/>
                  <a:gd name="connsiteX5" fmla="*/ 1609344 w 1609344"/>
                  <a:gd name="connsiteY5" fmla="*/ 14631 h 296266"/>
                  <a:gd name="connsiteX0" fmla="*/ 0 w 1604581"/>
                  <a:gd name="connsiteY0" fmla="*/ 0 h 291504"/>
                  <a:gd name="connsiteX1" fmla="*/ 595083 w 1604581"/>
                  <a:gd name="connsiteY1" fmla="*/ 6211 h 291504"/>
                  <a:gd name="connsiteX2" fmla="*/ 671893 w 1604581"/>
                  <a:gd name="connsiteY2" fmla="*/ 269558 h 291504"/>
                  <a:gd name="connsiteX3" fmla="*/ 942555 w 1604581"/>
                  <a:gd name="connsiteY3" fmla="*/ 291504 h 291504"/>
                  <a:gd name="connsiteX4" fmla="*/ 1026680 w 1604581"/>
                  <a:gd name="connsiteY4" fmla="*/ 9869 h 291504"/>
                  <a:gd name="connsiteX5" fmla="*/ 1604581 w 1604581"/>
                  <a:gd name="connsiteY5" fmla="*/ 9869 h 291504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10802 h 292437"/>
                  <a:gd name="connsiteX5" fmla="*/ 1604581 w 1604581"/>
                  <a:gd name="connsiteY5" fmla="*/ 10802 h 292437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3658 h 292437"/>
                  <a:gd name="connsiteX5" fmla="*/ 1604581 w 1604581"/>
                  <a:gd name="connsiteY5" fmla="*/ 10802 h 292437"/>
                  <a:gd name="connsiteX0" fmla="*/ 0 w 1604581"/>
                  <a:gd name="connsiteY0" fmla="*/ 933 h 292437"/>
                  <a:gd name="connsiteX1" fmla="*/ 595083 w 1604581"/>
                  <a:gd name="connsiteY1" fmla="*/ 0 h 292437"/>
                  <a:gd name="connsiteX2" fmla="*/ 671893 w 1604581"/>
                  <a:gd name="connsiteY2" fmla="*/ 270491 h 292437"/>
                  <a:gd name="connsiteX3" fmla="*/ 942555 w 1604581"/>
                  <a:gd name="connsiteY3" fmla="*/ 292437 h 292437"/>
                  <a:gd name="connsiteX4" fmla="*/ 1026680 w 1604581"/>
                  <a:gd name="connsiteY4" fmla="*/ 3658 h 292437"/>
                  <a:gd name="connsiteX5" fmla="*/ 1604581 w 1604581"/>
                  <a:gd name="connsiteY5" fmla="*/ 1277 h 292437"/>
                  <a:gd name="connsiteX0" fmla="*/ 0 w 1604581"/>
                  <a:gd name="connsiteY0" fmla="*/ 933 h 271006"/>
                  <a:gd name="connsiteX1" fmla="*/ 595083 w 1604581"/>
                  <a:gd name="connsiteY1" fmla="*/ 0 h 271006"/>
                  <a:gd name="connsiteX2" fmla="*/ 671893 w 1604581"/>
                  <a:gd name="connsiteY2" fmla="*/ 270491 h 271006"/>
                  <a:gd name="connsiteX3" fmla="*/ 947318 w 1604581"/>
                  <a:gd name="connsiteY3" fmla="*/ 271006 h 271006"/>
                  <a:gd name="connsiteX4" fmla="*/ 1026680 w 1604581"/>
                  <a:gd name="connsiteY4" fmla="*/ 3658 h 271006"/>
                  <a:gd name="connsiteX5" fmla="*/ 1604581 w 1604581"/>
                  <a:gd name="connsiteY5" fmla="*/ 1277 h 271006"/>
                  <a:gd name="connsiteX0" fmla="*/ 0 w 1604581"/>
                  <a:gd name="connsiteY0" fmla="*/ 933 h 273387"/>
                  <a:gd name="connsiteX1" fmla="*/ 595083 w 1604581"/>
                  <a:gd name="connsiteY1" fmla="*/ 0 h 273387"/>
                  <a:gd name="connsiteX2" fmla="*/ 671893 w 1604581"/>
                  <a:gd name="connsiteY2" fmla="*/ 270491 h 273387"/>
                  <a:gd name="connsiteX3" fmla="*/ 937793 w 1604581"/>
                  <a:gd name="connsiteY3" fmla="*/ 273387 h 273387"/>
                  <a:gd name="connsiteX4" fmla="*/ 1026680 w 1604581"/>
                  <a:gd name="connsiteY4" fmla="*/ 3658 h 273387"/>
                  <a:gd name="connsiteX5" fmla="*/ 1604581 w 1604581"/>
                  <a:gd name="connsiteY5" fmla="*/ 1277 h 273387"/>
                  <a:gd name="connsiteX0" fmla="*/ 0 w 1616487"/>
                  <a:gd name="connsiteY0" fmla="*/ 933 h 273387"/>
                  <a:gd name="connsiteX1" fmla="*/ 595083 w 1616487"/>
                  <a:gd name="connsiteY1" fmla="*/ 0 h 273387"/>
                  <a:gd name="connsiteX2" fmla="*/ 671893 w 1616487"/>
                  <a:gd name="connsiteY2" fmla="*/ 270491 h 273387"/>
                  <a:gd name="connsiteX3" fmla="*/ 937793 w 1616487"/>
                  <a:gd name="connsiteY3" fmla="*/ 273387 h 273387"/>
                  <a:gd name="connsiteX4" fmla="*/ 1026680 w 1616487"/>
                  <a:gd name="connsiteY4" fmla="*/ 3658 h 273387"/>
                  <a:gd name="connsiteX5" fmla="*/ 1616487 w 1616487"/>
                  <a:gd name="connsiteY5" fmla="*/ 1277 h 273387"/>
                  <a:gd name="connsiteX0" fmla="*/ 0 w 1616487"/>
                  <a:gd name="connsiteY0" fmla="*/ 933 h 273387"/>
                  <a:gd name="connsiteX1" fmla="*/ 595083 w 1616487"/>
                  <a:gd name="connsiteY1" fmla="*/ 0 h 273387"/>
                  <a:gd name="connsiteX2" fmla="*/ 671893 w 1616487"/>
                  <a:gd name="connsiteY2" fmla="*/ 270491 h 273387"/>
                  <a:gd name="connsiteX3" fmla="*/ 937793 w 1616487"/>
                  <a:gd name="connsiteY3" fmla="*/ 273387 h 273387"/>
                  <a:gd name="connsiteX4" fmla="*/ 1026680 w 1616487"/>
                  <a:gd name="connsiteY4" fmla="*/ 3658 h 273387"/>
                  <a:gd name="connsiteX5" fmla="*/ 1616487 w 1616487"/>
                  <a:gd name="connsiteY5" fmla="*/ 1277 h 273387"/>
                  <a:gd name="connsiteX0" fmla="*/ 0 w 1616487"/>
                  <a:gd name="connsiteY0" fmla="*/ 933 h 286293"/>
                  <a:gd name="connsiteX1" fmla="*/ 595083 w 1616487"/>
                  <a:gd name="connsiteY1" fmla="*/ 0 h 286293"/>
                  <a:gd name="connsiteX2" fmla="*/ 671893 w 1616487"/>
                  <a:gd name="connsiteY2" fmla="*/ 270491 h 286293"/>
                  <a:gd name="connsiteX3" fmla="*/ 937793 w 1616487"/>
                  <a:gd name="connsiteY3" fmla="*/ 273387 h 286293"/>
                  <a:gd name="connsiteX4" fmla="*/ 1026680 w 1616487"/>
                  <a:gd name="connsiteY4" fmla="*/ 3658 h 286293"/>
                  <a:gd name="connsiteX5" fmla="*/ 1616487 w 1616487"/>
                  <a:gd name="connsiteY5" fmla="*/ 1277 h 286293"/>
                  <a:gd name="connsiteX0" fmla="*/ 0 w 1616487"/>
                  <a:gd name="connsiteY0" fmla="*/ 933 h 302673"/>
                  <a:gd name="connsiteX1" fmla="*/ 595083 w 1616487"/>
                  <a:gd name="connsiteY1" fmla="*/ 0 h 302673"/>
                  <a:gd name="connsiteX2" fmla="*/ 671893 w 1616487"/>
                  <a:gd name="connsiteY2" fmla="*/ 270491 h 302673"/>
                  <a:gd name="connsiteX3" fmla="*/ 937793 w 1616487"/>
                  <a:gd name="connsiteY3" fmla="*/ 273387 h 302673"/>
                  <a:gd name="connsiteX4" fmla="*/ 1026680 w 1616487"/>
                  <a:gd name="connsiteY4" fmla="*/ 3658 h 302673"/>
                  <a:gd name="connsiteX5" fmla="*/ 1616487 w 1616487"/>
                  <a:gd name="connsiteY5" fmla="*/ 1277 h 302673"/>
                  <a:gd name="connsiteX0" fmla="*/ 0 w 1616487"/>
                  <a:gd name="connsiteY0" fmla="*/ 933 h 302673"/>
                  <a:gd name="connsiteX1" fmla="*/ 595083 w 1616487"/>
                  <a:gd name="connsiteY1" fmla="*/ 0 h 302673"/>
                  <a:gd name="connsiteX2" fmla="*/ 671893 w 1616487"/>
                  <a:gd name="connsiteY2" fmla="*/ 270491 h 302673"/>
                  <a:gd name="connsiteX3" fmla="*/ 937793 w 1616487"/>
                  <a:gd name="connsiteY3" fmla="*/ 273387 h 302673"/>
                  <a:gd name="connsiteX4" fmla="*/ 1026680 w 1616487"/>
                  <a:gd name="connsiteY4" fmla="*/ 3658 h 302673"/>
                  <a:gd name="connsiteX5" fmla="*/ 1616487 w 1616487"/>
                  <a:gd name="connsiteY5" fmla="*/ 1277 h 302673"/>
                  <a:gd name="connsiteX0" fmla="*/ 0 w 1616487"/>
                  <a:gd name="connsiteY0" fmla="*/ 933 h 298825"/>
                  <a:gd name="connsiteX1" fmla="*/ 595083 w 1616487"/>
                  <a:gd name="connsiteY1" fmla="*/ 0 h 298825"/>
                  <a:gd name="connsiteX2" fmla="*/ 671893 w 1616487"/>
                  <a:gd name="connsiteY2" fmla="*/ 270491 h 298825"/>
                  <a:gd name="connsiteX3" fmla="*/ 937793 w 1616487"/>
                  <a:gd name="connsiteY3" fmla="*/ 273387 h 298825"/>
                  <a:gd name="connsiteX4" fmla="*/ 1026680 w 1616487"/>
                  <a:gd name="connsiteY4" fmla="*/ 3658 h 298825"/>
                  <a:gd name="connsiteX5" fmla="*/ 1616487 w 1616487"/>
                  <a:gd name="connsiteY5" fmla="*/ 1277 h 298825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4982"/>
                  <a:gd name="connsiteX1" fmla="*/ 595083 w 1616487"/>
                  <a:gd name="connsiteY1" fmla="*/ 0 h 304982"/>
                  <a:gd name="connsiteX2" fmla="*/ 681418 w 1616487"/>
                  <a:gd name="connsiteY2" fmla="*/ 282397 h 304982"/>
                  <a:gd name="connsiteX3" fmla="*/ 937793 w 1616487"/>
                  <a:gd name="connsiteY3" fmla="*/ 273387 h 304982"/>
                  <a:gd name="connsiteX4" fmla="*/ 1026680 w 1616487"/>
                  <a:gd name="connsiteY4" fmla="*/ 3658 h 304982"/>
                  <a:gd name="connsiteX5" fmla="*/ 1616487 w 1616487"/>
                  <a:gd name="connsiteY5" fmla="*/ 1277 h 304982"/>
                  <a:gd name="connsiteX0" fmla="*/ 0 w 1616487"/>
                  <a:gd name="connsiteY0" fmla="*/ 933 h 306013"/>
                  <a:gd name="connsiteX1" fmla="*/ 595083 w 1616487"/>
                  <a:gd name="connsiteY1" fmla="*/ 0 h 306013"/>
                  <a:gd name="connsiteX2" fmla="*/ 681418 w 1616487"/>
                  <a:gd name="connsiteY2" fmla="*/ 282397 h 306013"/>
                  <a:gd name="connsiteX3" fmla="*/ 947318 w 1616487"/>
                  <a:gd name="connsiteY3" fmla="*/ 275768 h 306013"/>
                  <a:gd name="connsiteX4" fmla="*/ 1026680 w 1616487"/>
                  <a:gd name="connsiteY4" fmla="*/ 3658 h 306013"/>
                  <a:gd name="connsiteX5" fmla="*/ 1616487 w 1616487"/>
                  <a:gd name="connsiteY5" fmla="*/ 1277 h 306013"/>
                  <a:gd name="connsiteX0" fmla="*/ 0 w 1616487"/>
                  <a:gd name="connsiteY0" fmla="*/ 933 h 306013"/>
                  <a:gd name="connsiteX1" fmla="*/ 595083 w 1616487"/>
                  <a:gd name="connsiteY1" fmla="*/ 0 h 306013"/>
                  <a:gd name="connsiteX2" fmla="*/ 681418 w 1616487"/>
                  <a:gd name="connsiteY2" fmla="*/ 282397 h 306013"/>
                  <a:gd name="connsiteX3" fmla="*/ 947318 w 1616487"/>
                  <a:gd name="connsiteY3" fmla="*/ 275768 h 306013"/>
                  <a:gd name="connsiteX4" fmla="*/ 1026680 w 1616487"/>
                  <a:gd name="connsiteY4" fmla="*/ 3658 h 306013"/>
                  <a:gd name="connsiteX5" fmla="*/ 1616487 w 1616487"/>
                  <a:gd name="connsiteY5" fmla="*/ 1277 h 306013"/>
                  <a:gd name="connsiteX0" fmla="*/ 0 w 1616487"/>
                  <a:gd name="connsiteY0" fmla="*/ 933 h 309444"/>
                  <a:gd name="connsiteX1" fmla="*/ 595083 w 1616487"/>
                  <a:gd name="connsiteY1" fmla="*/ 0 h 309444"/>
                  <a:gd name="connsiteX2" fmla="*/ 681418 w 1616487"/>
                  <a:gd name="connsiteY2" fmla="*/ 282397 h 309444"/>
                  <a:gd name="connsiteX3" fmla="*/ 947318 w 1616487"/>
                  <a:gd name="connsiteY3" fmla="*/ 275768 h 309444"/>
                  <a:gd name="connsiteX4" fmla="*/ 1026680 w 1616487"/>
                  <a:gd name="connsiteY4" fmla="*/ 3658 h 309444"/>
                  <a:gd name="connsiteX5" fmla="*/ 1616487 w 1616487"/>
                  <a:gd name="connsiteY5" fmla="*/ 1277 h 309444"/>
                  <a:gd name="connsiteX0" fmla="*/ 0 w 1616487"/>
                  <a:gd name="connsiteY0" fmla="*/ 933 h 313127"/>
                  <a:gd name="connsiteX1" fmla="*/ 595083 w 1616487"/>
                  <a:gd name="connsiteY1" fmla="*/ 0 h 313127"/>
                  <a:gd name="connsiteX2" fmla="*/ 681418 w 1616487"/>
                  <a:gd name="connsiteY2" fmla="*/ 282397 h 313127"/>
                  <a:gd name="connsiteX3" fmla="*/ 947318 w 1616487"/>
                  <a:gd name="connsiteY3" fmla="*/ 275768 h 313127"/>
                  <a:gd name="connsiteX4" fmla="*/ 1026680 w 1616487"/>
                  <a:gd name="connsiteY4" fmla="*/ 3658 h 313127"/>
                  <a:gd name="connsiteX5" fmla="*/ 1616487 w 1616487"/>
                  <a:gd name="connsiteY5" fmla="*/ 1277 h 313127"/>
                  <a:gd name="connsiteX0" fmla="*/ 0 w 1616487"/>
                  <a:gd name="connsiteY0" fmla="*/ 933 h 313127"/>
                  <a:gd name="connsiteX1" fmla="*/ 595083 w 1616487"/>
                  <a:gd name="connsiteY1" fmla="*/ 0 h 313127"/>
                  <a:gd name="connsiteX2" fmla="*/ 681418 w 1616487"/>
                  <a:gd name="connsiteY2" fmla="*/ 282397 h 313127"/>
                  <a:gd name="connsiteX3" fmla="*/ 947318 w 1616487"/>
                  <a:gd name="connsiteY3" fmla="*/ 275768 h 313127"/>
                  <a:gd name="connsiteX4" fmla="*/ 1026680 w 1616487"/>
                  <a:gd name="connsiteY4" fmla="*/ 3658 h 313127"/>
                  <a:gd name="connsiteX5" fmla="*/ 1616487 w 1616487"/>
                  <a:gd name="connsiteY5" fmla="*/ 1277 h 313127"/>
                  <a:gd name="connsiteX0" fmla="*/ 0 w 1616487"/>
                  <a:gd name="connsiteY0" fmla="*/ 933 h 314832"/>
                  <a:gd name="connsiteX1" fmla="*/ 595083 w 1616487"/>
                  <a:gd name="connsiteY1" fmla="*/ 0 h 314832"/>
                  <a:gd name="connsiteX2" fmla="*/ 681418 w 1616487"/>
                  <a:gd name="connsiteY2" fmla="*/ 282397 h 314832"/>
                  <a:gd name="connsiteX3" fmla="*/ 947318 w 1616487"/>
                  <a:gd name="connsiteY3" fmla="*/ 275768 h 314832"/>
                  <a:gd name="connsiteX4" fmla="*/ 1026680 w 1616487"/>
                  <a:gd name="connsiteY4" fmla="*/ 3658 h 314832"/>
                  <a:gd name="connsiteX5" fmla="*/ 1616487 w 1616487"/>
                  <a:gd name="connsiteY5" fmla="*/ 1277 h 314832"/>
                  <a:gd name="connsiteX0" fmla="*/ 0 w 1616487"/>
                  <a:gd name="connsiteY0" fmla="*/ 933 h 316689"/>
                  <a:gd name="connsiteX1" fmla="*/ 595083 w 1616487"/>
                  <a:gd name="connsiteY1" fmla="*/ 0 h 316689"/>
                  <a:gd name="connsiteX2" fmla="*/ 681418 w 1616487"/>
                  <a:gd name="connsiteY2" fmla="*/ 282397 h 316689"/>
                  <a:gd name="connsiteX3" fmla="*/ 947318 w 1616487"/>
                  <a:gd name="connsiteY3" fmla="*/ 275768 h 316689"/>
                  <a:gd name="connsiteX4" fmla="*/ 1026680 w 1616487"/>
                  <a:gd name="connsiteY4" fmla="*/ 3658 h 316689"/>
                  <a:gd name="connsiteX5" fmla="*/ 1616487 w 1616487"/>
                  <a:gd name="connsiteY5" fmla="*/ 1277 h 316689"/>
                  <a:gd name="connsiteX0" fmla="*/ 0 w 1616487"/>
                  <a:gd name="connsiteY0" fmla="*/ 933 h 316689"/>
                  <a:gd name="connsiteX1" fmla="*/ 595083 w 1616487"/>
                  <a:gd name="connsiteY1" fmla="*/ 0 h 316689"/>
                  <a:gd name="connsiteX2" fmla="*/ 681418 w 1616487"/>
                  <a:gd name="connsiteY2" fmla="*/ 282397 h 316689"/>
                  <a:gd name="connsiteX3" fmla="*/ 947318 w 1616487"/>
                  <a:gd name="connsiteY3" fmla="*/ 275768 h 316689"/>
                  <a:gd name="connsiteX4" fmla="*/ 1026680 w 1616487"/>
                  <a:gd name="connsiteY4" fmla="*/ 3658 h 316689"/>
                  <a:gd name="connsiteX5" fmla="*/ 1616487 w 1616487"/>
                  <a:gd name="connsiteY5" fmla="*/ 1277 h 316689"/>
                  <a:gd name="connsiteX0" fmla="*/ 0 w 1616487"/>
                  <a:gd name="connsiteY0" fmla="*/ 933 h 317539"/>
                  <a:gd name="connsiteX1" fmla="*/ 595083 w 1616487"/>
                  <a:gd name="connsiteY1" fmla="*/ 0 h 317539"/>
                  <a:gd name="connsiteX2" fmla="*/ 681418 w 1616487"/>
                  <a:gd name="connsiteY2" fmla="*/ 282397 h 317539"/>
                  <a:gd name="connsiteX3" fmla="*/ 947318 w 1616487"/>
                  <a:gd name="connsiteY3" fmla="*/ 275768 h 317539"/>
                  <a:gd name="connsiteX4" fmla="*/ 1026680 w 1616487"/>
                  <a:gd name="connsiteY4" fmla="*/ 3658 h 317539"/>
                  <a:gd name="connsiteX5" fmla="*/ 1616487 w 1616487"/>
                  <a:gd name="connsiteY5" fmla="*/ 1277 h 317539"/>
                  <a:gd name="connsiteX0" fmla="*/ 0 w 1616487"/>
                  <a:gd name="connsiteY0" fmla="*/ 933 h 314362"/>
                  <a:gd name="connsiteX1" fmla="*/ 595083 w 1616487"/>
                  <a:gd name="connsiteY1" fmla="*/ 0 h 314362"/>
                  <a:gd name="connsiteX2" fmla="*/ 681418 w 1616487"/>
                  <a:gd name="connsiteY2" fmla="*/ 282397 h 314362"/>
                  <a:gd name="connsiteX3" fmla="*/ 944937 w 1616487"/>
                  <a:gd name="connsiteY3" fmla="*/ 268624 h 314362"/>
                  <a:gd name="connsiteX4" fmla="*/ 1026680 w 1616487"/>
                  <a:gd name="connsiteY4" fmla="*/ 3658 h 314362"/>
                  <a:gd name="connsiteX5" fmla="*/ 1616487 w 1616487"/>
                  <a:gd name="connsiteY5" fmla="*/ 1277 h 314362"/>
                  <a:gd name="connsiteX0" fmla="*/ 0 w 2254841"/>
                  <a:gd name="connsiteY0" fmla="*/ 0 h 330682"/>
                  <a:gd name="connsiteX1" fmla="*/ 1233437 w 2254841"/>
                  <a:gd name="connsiteY1" fmla="*/ 16320 h 330682"/>
                  <a:gd name="connsiteX2" fmla="*/ 1319772 w 2254841"/>
                  <a:gd name="connsiteY2" fmla="*/ 298717 h 330682"/>
                  <a:gd name="connsiteX3" fmla="*/ 1583291 w 2254841"/>
                  <a:gd name="connsiteY3" fmla="*/ 284944 h 330682"/>
                  <a:gd name="connsiteX4" fmla="*/ 1665034 w 2254841"/>
                  <a:gd name="connsiteY4" fmla="*/ 19978 h 330682"/>
                  <a:gd name="connsiteX5" fmla="*/ 2254841 w 2254841"/>
                  <a:gd name="connsiteY5" fmla="*/ 17597 h 330682"/>
                  <a:gd name="connsiteX0" fmla="*/ 0 w 2228962"/>
                  <a:gd name="connsiteY0" fmla="*/ 9560 h 314362"/>
                  <a:gd name="connsiteX1" fmla="*/ 1207558 w 2228962"/>
                  <a:gd name="connsiteY1" fmla="*/ 0 h 314362"/>
                  <a:gd name="connsiteX2" fmla="*/ 1293893 w 2228962"/>
                  <a:gd name="connsiteY2" fmla="*/ 282397 h 314362"/>
                  <a:gd name="connsiteX3" fmla="*/ 1557412 w 2228962"/>
                  <a:gd name="connsiteY3" fmla="*/ 268624 h 314362"/>
                  <a:gd name="connsiteX4" fmla="*/ 1639155 w 2228962"/>
                  <a:gd name="connsiteY4" fmla="*/ 3658 h 314362"/>
                  <a:gd name="connsiteX5" fmla="*/ 2228962 w 2228962"/>
                  <a:gd name="connsiteY5" fmla="*/ 1277 h 314362"/>
                  <a:gd name="connsiteX0" fmla="*/ 0 w 2228962"/>
                  <a:gd name="connsiteY0" fmla="*/ 9560 h 295169"/>
                  <a:gd name="connsiteX1" fmla="*/ 1207558 w 2228962"/>
                  <a:gd name="connsiteY1" fmla="*/ 0 h 295169"/>
                  <a:gd name="connsiteX2" fmla="*/ 1293893 w 2228962"/>
                  <a:gd name="connsiteY2" fmla="*/ 236928 h 295169"/>
                  <a:gd name="connsiteX3" fmla="*/ 1557412 w 2228962"/>
                  <a:gd name="connsiteY3" fmla="*/ 268624 h 295169"/>
                  <a:gd name="connsiteX4" fmla="*/ 1639155 w 2228962"/>
                  <a:gd name="connsiteY4" fmla="*/ 3658 h 295169"/>
                  <a:gd name="connsiteX5" fmla="*/ 2228962 w 2228962"/>
                  <a:gd name="connsiteY5" fmla="*/ 1277 h 295169"/>
                  <a:gd name="connsiteX0" fmla="*/ 0 w 2228962"/>
                  <a:gd name="connsiteY0" fmla="*/ 9560 h 268624"/>
                  <a:gd name="connsiteX1" fmla="*/ 1207558 w 2228962"/>
                  <a:gd name="connsiteY1" fmla="*/ 0 h 268624"/>
                  <a:gd name="connsiteX2" fmla="*/ 1557412 w 2228962"/>
                  <a:gd name="connsiteY2" fmla="*/ 268624 h 268624"/>
                  <a:gd name="connsiteX3" fmla="*/ 1639155 w 2228962"/>
                  <a:gd name="connsiteY3" fmla="*/ 3658 h 268624"/>
                  <a:gd name="connsiteX4" fmla="*/ 2228962 w 2228962"/>
                  <a:gd name="connsiteY4" fmla="*/ 1277 h 268624"/>
                  <a:gd name="connsiteX0" fmla="*/ 0 w 2228962"/>
                  <a:gd name="connsiteY0" fmla="*/ 9560 h 238312"/>
                  <a:gd name="connsiteX1" fmla="*/ 1207558 w 2228962"/>
                  <a:gd name="connsiteY1" fmla="*/ 0 h 238312"/>
                  <a:gd name="connsiteX2" fmla="*/ 1466473 w 2228962"/>
                  <a:gd name="connsiteY2" fmla="*/ 238312 h 238312"/>
                  <a:gd name="connsiteX3" fmla="*/ 1639155 w 2228962"/>
                  <a:gd name="connsiteY3" fmla="*/ 3658 h 238312"/>
                  <a:gd name="connsiteX4" fmla="*/ 2228962 w 2228962"/>
                  <a:gd name="connsiteY4" fmla="*/ 1277 h 238312"/>
                  <a:gd name="connsiteX0" fmla="*/ 0 w 2228962"/>
                  <a:gd name="connsiteY0" fmla="*/ 9560 h 238312"/>
                  <a:gd name="connsiteX1" fmla="*/ 1207558 w 2228962"/>
                  <a:gd name="connsiteY1" fmla="*/ 0 h 238312"/>
                  <a:gd name="connsiteX2" fmla="*/ 1405847 w 2228962"/>
                  <a:gd name="connsiteY2" fmla="*/ 238312 h 238312"/>
                  <a:gd name="connsiteX3" fmla="*/ 1639155 w 2228962"/>
                  <a:gd name="connsiteY3" fmla="*/ 3658 h 238312"/>
                  <a:gd name="connsiteX4" fmla="*/ 2228962 w 2228962"/>
                  <a:gd name="connsiteY4" fmla="*/ 1277 h 238312"/>
                  <a:gd name="connsiteX0" fmla="*/ 0 w 2228962"/>
                  <a:gd name="connsiteY0" fmla="*/ 9560 h 238327"/>
                  <a:gd name="connsiteX1" fmla="*/ 1207558 w 2228962"/>
                  <a:gd name="connsiteY1" fmla="*/ 0 h 238327"/>
                  <a:gd name="connsiteX2" fmla="*/ 1405847 w 2228962"/>
                  <a:gd name="connsiteY2" fmla="*/ 238312 h 238327"/>
                  <a:gd name="connsiteX3" fmla="*/ 1639155 w 2228962"/>
                  <a:gd name="connsiteY3" fmla="*/ 3658 h 238327"/>
                  <a:gd name="connsiteX4" fmla="*/ 2228962 w 2228962"/>
                  <a:gd name="connsiteY4" fmla="*/ 1277 h 238327"/>
                  <a:gd name="connsiteX0" fmla="*/ 0 w 2228962"/>
                  <a:gd name="connsiteY0" fmla="*/ 9560 h 238327"/>
                  <a:gd name="connsiteX1" fmla="*/ 1207558 w 2228962"/>
                  <a:gd name="connsiteY1" fmla="*/ 0 h 238327"/>
                  <a:gd name="connsiteX2" fmla="*/ 1405847 w 2228962"/>
                  <a:gd name="connsiteY2" fmla="*/ 238312 h 238327"/>
                  <a:gd name="connsiteX3" fmla="*/ 1639155 w 2228962"/>
                  <a:gd name="connsiteY3" fmla="*/ 3658 h 238327"/>
                  <a:gd name="connsiteX4" fmla="*/ 2228962 w 2228962"/>
                  <a:gd name="connsiteY4" fmla="*/ 1277 h 238327"/>
                  <a:gd name="connsiteX0" fmla="*/ 0 w 2228962"/>
                  <a:gd name="connsiteY0" fmla="*/ 9560 h 238314"/>
                  <a:gd name="connsiteX1" fmla="*/ 1207558 w 2228962"/>
                  <a:gd name="connsiteY1" fmla="*/ 0 h 238314"/>
                  <a:gd name="connsiteX2" fmla="*/ 1405847 w 2228962"/>
                  <a:gd name="connsiteY2" fmla="*/ 238312 h 238314"/>
                  <a:gd name="connsiteX3" fmla="*/ 1639155 w 2228962"/>
                  <a:gd name="connsiteY3" fmla="*/ 3658 h 238314"/>
                  <a:gd name="connsiteX4" fmla="*/ 2228962 w 2228962"/>
                  <a:gd name="connsiteY4" fmla="*/ 1277 h 238314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9500"/>
                  <a:gd name="connsiteX1" fmla="*/ 1207558 w 2228962"/>
                  <a:gd name="connsiteY1" fmla="*/ 0 h 239500"/>
                  <a:gd name="connsiteX2" fmla="*/ 1405847 w 2228962"/>
                  <a:gd name="connsiteY2" fmla="*/ 238312 h 239500"/>
                  <a:gd name="connsiteX3" fmla="*/ 1639155 w 2228962"/>
                  <a:gd name="connsiteY3" fmla="*/ 3658 h 239500"/>
                  <a:gd name="connsiteX4" fmla="*/ 2228962 w 2228962"/>
                  <a:gd name="connsiteY4" fmla="*/ 1277 h 239500"/>
                  <a:gd name="connsiteX0" fmla="*/ 0 w 2228962"/>
                  <a:gd name="connsiteY0" fmla="*/ 9560 h 238316"/>
                  <a:gd name="connsiteX1" fmla="*/ 1207558 w 2228962"/>
                  <a:gd name="connsiteY1" fmla="*/ 0 h 238316"/>
                  <a:gd name="connsiteX2" fmla="*/ 1405847 w 2228962"/>
                  <a:gd name="connsiteY2" fmla="*/ 238312 h 238316"/>
                  <a:gd name="connsiteX3" fmla="*/ 1639155 w 2228962"/>
                  <a:gd name="connsiteY3" fmla="*/ 3658 h 238316"/>
                  <a:gd name="connsiteX4" fmla="*/ 2228962 w 2228962"/>
                  <a:gd name="connsiteY4" fmla="*/ 1277 h 238316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05847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13426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508"/>
                  <a:gd name="connsiteX1" fmla="*/ 1207558 w 2228962"/>
                  <a:gd name="connsiteY1" fmla="*/ 0 h 238508"/>
                  <a:gd name="connsiteX2" fmla="*/ 1413426 w 2228962"/>
                  <a:gd name="connsiteY2" fmla="*/ 238312 h 238508"/>
                  <a:gd name="connsiteX3" fmla="*/ 1639155 w 2228962"/>
                  <a:gd name="connsiteY3" fmla="*/ 3658 h 238508"/>
                  <a:gd name="connsiteX4" fmla="*/ 2228962 w 2228962"/>
                  <a:gd name="connsiteY4" fmla="*/ 1277 h 238508"/>
                  <a:gd name="connsiteX0" fmla="*/ 0 w 2228962"/>
                  <a:gd name="connsiteY0" fmla="*/ 9560 h 238655"/>
                  <a:gd name="connsiteX1" fmla="*/ 1207558 w 2228962"/>
                  <a:gd name="connsiteY1" fmla="*/ 0 h 238655"/>
                  <a:gd name="connsiteX2" fmla="*/ 1413426 w 2228962"/>
                  <a:gd name="connsiteY2" fmla="*/ 238312 h 238655"/>
                  <a:gd name="connsiteX3" fmla="*/ 1639155 w 2228962"/>
                  <a:gd name="connsiteY3" fmla="*/ 3658 h 238655"/>
                  <a:gd name="connsiteX4" fmla="*/ 2228962 w 2228962"/>
                  <a:gd name="connsiteY4" fmla="*/ 1277 h 238655"/>
                  <a:gd name="connsiteX0" fmla="*/ 0 w 2228962"/>
                  <a:gd name="connsiteY0" fmla="*/ 9560 h 239169"/>
                  <a:gd name="connsiteX1" fmla="*/ 1207558 w 2228962"/>
                  <a:gd name="connsiteY1" fmla="*/ 0 h 239169"/>
                  <a:gd name="connsiteX2" fmla="*/ 1413426 w 2228962"/>
                  <a:gd name="connsiteY2" fmla="*/ 238312 h 239169"/>
                  <a:gd name="connsiteX3" fmla="*/ 1639155 w 2228962"/>
                  <a:gd name="connsiteY3" fmla="*/ 3658 h 239169"/>
                  <a:gd name="connsiteX4" fmla="*/ 2228962 w 2228962"/>
                  <a:gd name="connsiteY4" fmla="*/ 1277 h 239169"/>
                  <a:gd name="connsiteX0" fmla="*/ 0 w 2228962"/>
                  <a:gd name="connsiteY0" fmla="*/ 9560 h 238317"/>
                  <a:gd name="connsiteX1" fmla="*/ 1207558 w 2228962"/>
                  <a:gd name="connsiteY1" fmla="*/ 0 h 238317"/>
                  <a:gd name="connsiteX2" fmla="*/ 1413426 w 2228962"/>
                  <a:gd name="connsiteY2" fmla="*/ 238312 h 238317"/>
                  <a:gd name="connsiteX3" fmla="*/ 1639155 w 2228962"/>
                  <a:gd name="connsiteY3" fmla="*/ 3658 h 238317"/>
                  <a:gd name="connsiteX4" fmla="*/ 2228962 w 2228962"/>
                  <a:gd name="connsiteY4" fmla="*/ 1277 h 238317"/>
                  <a:gd name="connsiteX0" fmla="*/ 0 w 2228962"/>
                  <a:gd name="connsiteY0" fmla="*/ 9560 h 238319"/>
                  <a:gd name="connsiteX1" fmla="*/ 1207558 w 2228962"/>
                  <a:gd name="connsiteY1" fmla="*/ 0 h 238319"/>
                  <a:gd name="connsiteX2" fmla="*/ 1413426 w 2228962"/>
                  <a:gd name="connsiteY2" fmla="*/ 238312 h 238319"/>
                  <a:gd name="connsiteX3" fmla="*/ 1639155 w 2228962"/>
                  <a:gd name="connsiteY3" fmla="*/ 3658 h 238319"/>
                  <a:gd name="connsiteX4" fmla="*/ 2228962 w 2228962"/>
                  <a:gd name="connsiteY4" fmla="*/ 1277 h 238319"/>
                  <a:gd name="connsiteX0" fmla="*/ 0 w 2228962"/>
                  <a:gd name="connsiteY0" fmla="*/ 9560 h 238319"/>
                  <a:gd name="connsiteX1" fmla="*/ 1207558 w 2228962"/>
                  <a:gd name="connsiteY1" fmla="*/ 0 h 238319"/>
                  <a:gd name="connsiteX2" fmla="*/ 1413426 w 2228962"/>
                  <a:gd name="connsiteY2" fmla="*/ 238312 h 238319"/>
                  <a:gd name="connsiteX3" fmla="*/ 1639155 w 2228962"/>
                  <a:gd name="connsiteY3" fmla="*/ 3658 h 238319"/>
                  <a:gd name="connsiteX4" fmla="*/ 2228962 w 2228962"/>
                  <a:gd name="connsiteY4" fmla="*/ 1277 h 238319"/>
                  <a:gd name="connsiteX0" fmla="*/ 0 w 2228962"/>
                  <a:gd name="connsiteY0" fmla="*/ 9560 h 249105"/>
                  <a:gd name="connsiteX1" fmla="*/ 1207558 w 2228962"/>
                  <a:gd name="connsiteY1" fmla="*/ 0 h 249105"/>
                  <a:gd name="connsiteX2" fmla="*/ 1413426 w 2228962"/>
                  <a:gd name="connsiteY2" fmla="*/ 249099 h 249105"/>
                  <a:gd name="connsiteX3" fmla="*/ 1639155 w 2228962"/>
                  <a:gd name="connsiteY3" fmla="*/ 3658 h 249105"/>
                  <a:gd name="connsiteX4" fmla="*/ 2228962 w 2228962"/>
                  <a:gd name="connsiteY4" fmla="*/ 1277 h 249105"/>
                  <a:gd name="connsiteX0" fmla="*/ 0 w 2228962"/>
                  <a:gd name="connsiteY0" fmla="*/ 9560 h 249131"/>
                  <a:gd name="connsiteX1" fmla="*/ 1207558 w 2228962"/>
                  <a:gd name="connsiteY1" fmla="*/ 0 h 249131"/>
                  <a:gd name="connsiteX2" fmla="*/ 1413426 w 2228962"/>
                  <a:gd name="connsiteY2" fmla="*/ 249099 h 249131"/>
                  <a:gd name="connsiteX3" fmla="*/ 1639155 w 2228962"/>
                  <a:gd name="connsiteY3" fmla="*/ 3658 h 249131"/>
                  <a:gd name="connsiteX4" fmla="*/ 2228962 w 2228962"/>
                  <a:gd name="connsiteY4" fmla="*/ 1277 h 249131"/>
                  <a:gd name="connsiteX0" fmla="*/ 0 w 2228962"/>
                  <a:gd name="connsiteY0" fmla="*/ 9560 h 249107"/>
                  <a:gd name="connsiteX1" fmla="*/ 1207558 w 2228962"/>
                  <a:gd name="connsiteY1" fmla="*/ 0 h 249107"/>
                  <a:gd name="connsiteX2" fmla="*/ 1413426 w 2228962"/>
                  <a:gd name="connsiteY2" fmla="*/ 249099 h 249107"/>
                  <a:gd name="connsiteX3" fmla="*/ 1639155 w 2228962"/>
                  <a:gd name="connsiteY3" fmla="*/ 3658 h 249107"/>
                  <a:gd name="connsiteX4" fmla="*/ 2228962 w 2228962"/>
                  <a:gd name="connsiteY4" fmla="*/ 1277 h 249107"/>
                  <a:gd name="connsiteX0" fmla="*/ 0 w 2228962"/>
                  <a:gd name="connsiteY0" fmla="*/ 9560 h 249107"/>
                  <a:gd name="connsiteX1" fmla="*/ 1207558 w 2228962"/>
                  <a:gd name="connsiteY1" fmla="*/ 0 h 249107"/>
                  <a:gd name="connsiteX2" fmla="*/ 1413426 w 2228962"/>
                  <a:gd name="connsiteY2" fmla="*/ 249099 h 249107"/>
                  <a:gd name="connsiteX3" fmla="*/ 1639155 w 2228962"/>
                  <a:gd name="connsiteY3" fmla="*/ 3658 h 249107"/>
                  <a:gd name="connsiteX4" fmla="*/ 2228962 w 2228962"/>
                  <a:gd name="connsiteY4" fmla="*/ 1277 h 249107"/>
                  <a:gd name="connsiteX0" fmla="*/ 0 w 2228962"/>
                  <a:gd name="connsiteY0" fmla="*/ 9560 h 249106"/>
                  <a:gd name="connsiteX1" fmla="*/ 1207558 w 2228962"/>
                  <a:gd name="connsiteY1" fmla="*/ 0 h 249106"/>
                  <a:gd name="connsiteX2" fmla="*/ 1413426 w 2228962"/>
                  <a:gd name="connsiteY2" fmla="*/ 249099 h 249106"/>
                  <a:gd name="connsiteX3" fmla="*/ 1639155 w 2228962"/>
                  <a:gd name="connsiteY3" fmla="*/ 3658 h 249106"/>
                  <a:gd name="connsiteX4" fmla="*/ 2228962 w 2228962"/>
                  <a:gd name="connsiteY4" fmla="*/ 1277 h 24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8962" h="249106">
                    <a:moveTo>
                      <a:pt x="0" y="9560"/>
                    </a:moveTo>
                    <a:lnTo>
                      <a:pt x="1207558" y="0"/>
                    </a:lnTo>
                    <a:cubicBezTo>
                      <a:pt x="1206553" y="106717"/>
                      <a:pt x="1259456" y="247960"/>
                      <a:pt x="1413426" y="249099"/>
                    </a:cubicBezTo>
                    <a:cubicBezTo>
                      <a:pt x="1570001" y="250257"/>
                      <a:pt x="1634208" y="115042"/>
                      <a:pt x="1639155" y="3658"/>
                    </a:cubicBezTo>
                    <a:lnTo>
                      <a:pt x="2228962" y="1277"/>
                    </a:lnTo>
                  </a:path>
                </a:pathLst>
              </a:cu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043608" y="2872699"/>
              <a:ext cx="288032" cy="288032"/>
              <a:chOff x="1043608" y="2872699"/>
              <a:chExt cx="288032" cy="2880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043608" y="287269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126676" y="2957863"/>
                <a:ext cx="121896" cy="11770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064914" y="2720597"/>
              <a:ext cx="504056" cy="504056"/>
              <a:chOff x="8064914" y="2720597"/>
              <a:chExt cx="504056" cy="50405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8064914" y="2720597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178719" y="2839156"/>
                <a:ext cx="276446" cy="2669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375538" y="3440393"/>
            <a:ext cx="11772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98792" y="1621160"/>
            <a:ext cx="1454049" cy="1048024"/>
            <a:chOff x="803640" y="3362835"/>
            <a:chExt cx="2059657" cy="104802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12863" y="3453690"/>
            <a:ext cx="145404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04184" y="1621160"/>
            <a:ext cx="145404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21517" y="3453690"/>
            <a:ext cx="145404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1151" y="1621160"/>
            <a:ext cx="1454049" cy="1048024"/>
            <a:chOff x="803640" y="3362835"/>
            <a:chExt cx="2059657" cy="104802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00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A2F545-2C4F-4B49-8553-1456D850AFB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Rectangle 7"/>
          <p:cNvSpPr/>
          <p:nvPr/>
        </p:nvSpPr>
        <p:spPr>
          <a:xfrm>
            <a:off x="0" y="3076575"/>
            <a:ext cx="9144000" cy="1511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3355221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9613" y="3324443"/>
            <a:ext cx="4198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281825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 rot="21418982">
            <a:off x="3087300" y="1738964"/>
            <a:ext cx="2969400" cy="2417891"/>
            <a:chOff x="2287839" y="946542"/>
            <a:chExt cx="3768174" cy="3068307"/>
          </a:xfrm>
          <a:solidFill>
            <a:schemeClr val="bg1"/>
          </a:solidFill>
        </p:grpSpPr>
        <p:grpSp>
          <p:nvGrpSpPr>
            <p:cNvPr id="5" name="Group 4"/>
            <p:cNvGrpSpPr/>
            <p:nvPr/>
          </p:nvGrpSpPr>
          <p:grpSpPr>
            <a:xfrm rot="5400000">
              <a:off x="3668609" y="2518444"/>
              <a:ext cx="2472825" cy="519985"/>
              <a:chOff x="3615321" y="1566652"/>
              <a:chExt cx="3758677" cy="790372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 rot="1777229">
                <a:off x="5087811" y="1617431"/>
                <a:ext cx="2232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8772370">
                <a:off x="3615321" y="1566652"/>
                <a:ext cx="1805752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7177229">
                <a:off x="7132573" y="2115599"/>
                <a:ext cx="241425" cy="24142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9182237">
              <a:off x="3054687" y="2991486"/>
              <a:ext cx="2474510" cy="530180"/>
              <a:chOff x="3715838" y="1619818"/>
              <a:chExt cx="3761238" cy="805871"/>
            </a:xfrm>
            <a:grpFill/>
          </p:grpSpPr>
          <p:sp>
            <p:nvSpPr>
              <p:cNvPr id="23" name="Rectangle 22"/>
              <p:cNvSpPr/>
              <p:nvPr/>
            </p:nvSpPr>
            <p:spPr>
              <a:xfrm rot="1777229">
                <a:off x="5190615" y="1670594"/>
                <a:ext cx="2232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8772370">
                <a:off x="3715838" y="1619818"/>
                <a:ext cx="1805752" cy="720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7177229">
                <a:off x="7235651" y="2184264"/>
                <a:ext cx="241425" cy="24142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2916108">
              <a:off x="2287839" y="2856623"/>
              <a:ext cx="2551564" cy="379461"/>
              <a:chOff x="3715840" y="1499893"/>
              <a:chExt cx="3878359" cy="576778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 rot="1192574">
                <a:off x="5259105" y="1499893"/>
                <a:ext cx="2232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8772370">
                <a:off x="3715840" y="1619824"/>
                <a:ext cx="1805751" cy="720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7177229">
                <a:off x="7352774" y="1835246"/>
                <a:ext cx="241425" cy="24142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2189905" y="1922965"/>
              <a:ext cx="2472825" cy="519979"/>
              <a:chOff x="3615320" y="1566658"/>
              <a:chExt cx="3758678" cy="790366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 rot="1777229">
                <a:off x="5087811" y="1617431"/>
                <a:ext cx="2232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8772370">
                <a:off x="3615320" y="1566658"/>
                <a:ext cx="1805753" cy="720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7177229">
                <a:off x="7132573" y="2115599"/>
                <a:ext cx="241425" cy="24142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9982237">
              <a:off x="2776558" y="1457261"/>
              <a:ext cx="2474510" cy="530180"/>
              <a:chOff x="3715838" y="1619819"/>
              <a:chExt cx="3761238" cy="805870"/>
            </a:xfrm>
            <a:grpFill/>
          </p:grpSpPr>
          <p:sp>
            <p:nvSpPr>
              <p:cNvPr id="14" name="Rectangle 13"/>
              <p:cNvSpPr/>
              <p:nvPr/>
            </p:nvSpPr>
            <p:spPr>
              <a:xfrm rot="1777229">
                <a:off x="5190615" y="1670594"/>
                <a:ext cx="2232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8772370">
                <a:off x="3715838" y="1619819"/>
                <a:ext cx="1805752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7177229">
                <a:off x="7235651" y="2184264"/>
                <a:ext cx="241425" cy="24142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116108">
              <a:off x="3504445" y="1714262"/>
              <a:ext cx="2551568" cy="379461"/>
              <a:chOff x="3715833" y="1499893"/>
              <a:chExt cx="3878366" cy="576778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 rot="1192574">
                <a:off x="5259105" y="1499893"/>
                <a:ext cx="2232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8772370">
                <a:off x="3715833" y="1619814"/>
                <a:ext cx="1805752" cy="720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7177229">
                <a:off x="7352774" y="1835246"/>
                <a:ext cx="241425" cy="24142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Block Arc 14"/>
          <p:cNvSpPr/>
          <p:nvPr/>
        </p:nvSpPr>
        <p:spPr>
          <a:xfrm rot="16200000">
            <a:off x="4140747" y="1402404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267704" y="3726647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27"/>
          <p:cNvSpPr/>
          <p:nvPr/>
        </p:nvSpPr>
        <p:spPr>
          <a:xfrm>
            <a:off x="3077819" y="2419275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rapezoid 22"/>
          <p:cNvSpPr/>
          <p:nvPr/>
        </p:nvSpPr>
        <p:spPr>
          <a:xfrm>
            <a:off x="4602026" y="412565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Freeform 32"/>
          <p:cNvSpPr/>
          <p:nvPr/>
        </p:nvSpPr>
        <p:spPr>
          <a:xfrm>
            <a:off x="5736517" y="3249061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5"/>
          <p:cNvSpPr/>
          <p:nvPr/>
        </p:nvSpPr>
        <p:spPr>
          <a:xfrm>
            <a:off x="5535923" y="1881205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971600" y="2429642"/>
            <a:ext cx="1926735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51084" y="3582940"/>
            <a:ext cx="1926735" cy="863358"/>
            <a:chOff x="803640" y="3362835"/>
            <a:chExt cx="2059657" cy="863358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55254" y="1276344"/>
            <a:ext cx="1926735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50510" y="1600072"/>
            <a:ext cx="1926735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56176" y="2697979"/>
            <a:ext cx="1926735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16587" y="3795886"/>
            <a:ext cx="1926735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83975" y="2453573"/>
            <a:ext cx="942379" cy="942379"/>
            <a:chOff x="1231556" y="109311"/>
            <a:chExt cx="3168000" cy="3168000"/>
          </a:xfrm>
          <a:solidFill>
            <a:schemeClr val="bg1"/>
          </a:solidFill>
        </p:grpSpPr>
        <p:sp>
          <p:nvSpPr>
            <p:cNvPr id="54" name="Oval 53"/>
            <p:cNvSpPr/>
            <p:nvPr/>
          </p:nvSpPr>
          <p:spPr>
            <a:xfrm>
              <a:off x="1231556" y="109311"/>
              <a:ext cx="3168000" cy="3168000"/>
            </a:xfrm>
            <a:prstGeom prst="ellipse">
              <a:avLst/>
            </a:prstGeom>
            <a:grpFill/>
            <a:ln w="25400">
              <a:solidFill>
                <a:srgbClr val="50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381098" y="477889"/>
              <a:ext cx="2987268" cy="2726609"/>
            </a:xfrm>
            <a:custGeom>
              <a:avLst/>
              <a:gdLst/>
              <a:ahLst/>
              <a:cxnLst/>
              <a:rect l="l" t="t" r="r" b="b"/>
              <a:pathLst>
                <a:path w="2987268" h="2726609">
                  <a:moveTo>
                    <a:pt x="972309" y="1310667"/>
                  </a:moveTo>
                  <a:lnTo>
                    <a:pt x="981420" y="1318105"/>
                  </a:lnTo>
                  <a:cubicBezTo>
                    <a:pt x="981704" y="1321341"/>
                    <a:pt x="979043" y="1330083"/>
                    <a:pt x="974012" y="1330083"/>
                  </a:cubicBezTo>
                  <a:cubicBezTo>
                    <a:pt x="968980" y="1330083"/>
                    <a:pt x="963482" y="1321341"/>
                    <a:pt x="963199" y="1318105"/>
                  </a:cubicBezTo>
                  <a:cubicBezTo>
                    <a:pt x="962915" y="1314869"/>
                    <a:pt x="967278" y="1310667"/>
                    <a:pt x="972309" y="1310667"/>
                  </a:cubicBezTo>
                  <a:close/>
                  <a:moveTo>
                    <a:pt x="1060350" y="1191962"/>
                  </a:moveTo>
                  <a:cubicBezTo>
                    <a:pt x="1066367" y="1191962"/>
                    <a:pt x="1070905" y="1196987"/>
                    <a:pt x="1071245" y="1200857"/>
                  </a:cubicBezTo>
                  <a:cubicBezTo>
                    <a:pt x="1071584" y="1204726"/>
                    <a:pt x="1068403" y="1215181"/>
                    <a:pt x="1062386" y="1215181"/>
                  </a:cubicBezTo>
                  <a:cubicBezTo>
                    <a:pt x="1056369" y="1215181"/>
                    <a:pt x="1049795" y="1204726"/>
                    <a:pt x="1049455" y="1200857"/>
                  </a:cubicBezTo>
                  <a:cubicBezTo>
                    <a:pt x="1049116" y="1196987"/>
                    <a:pt x="1054333" y="1191962"/>
                    <a:pt x="1060350" y="1191962"/>
                  </a:cubicBezTo>
                  <a:close/>
                  <a:moveTo>
                    <a:pt x="835663" y="1184438"/>
                  </a:moveTo>
                  <a:cubicBezTo>
                    <a:pt x="847697" y="1184438"/>
                    <a:pt x="856773" y="1194488"/>
                    <a:pt x="857452" y="1202228"/>
                  </a:cubicBezTo>
                  <a:cubicBezTo>
                    <a:pt x="858131" y="1209967"/>
                    <a:pt x="851768" y="1230876"/>
                    <a:pt x="839735" y="1230876"/>
                  </a:cubicBezTo>
                  <a:cubicBezTo>
                    <a:pt x="827701" y="1230876"/>
                    <a:pt x="814553" y="1209967"/>
                    <a:pt x="813874" y="1202228"/>
                  </a:cubicBezTo>
                  <a:cubicBezTo>
                    <a:pt x="813195" y="1194488"/>
                    <a:pt x="823629" y="1184438"/>
                    <a:pt x="835663" y="1184438"/>
                  </a:cubicBezTo>
                  <a:close/>
                  <a:moveTo>
                    <a:pt x="985785" y="1172342"/>
                  </a:moveTo>
                  <a:lnTo>
                    <a:pt x="1000715" y="1188629"/>
                  </a:lnTo>
                  <a:lnTo>
                    <a:pt x="1000715" y="1211703"/>
                  </a:lnTo>
                  <a:lnTo>
                    <a:pt x="946425" y="1210346"/>
                  </a:lnTo>
                  <a:cubicBezTo>
                    <a:pt x="889874" y="1205369"/>
                    <a:pt x="905255" y="1188177"/>
                    <a:pt x="923352" y="1175057"/>
                  </a:cubicBezTo>
                  <a:cubicBezTo>
                    <a:pt x="940996" y="1175962"/>
                    <a:pt x="968141" y="1171437"/>
                    <a:pt x="985785" y="1172342"/>
                  </a:cubicBezTo>
                  <a:close/>
                  <a:moveTo>
                    <a:pt x="741346" y="1100475"/>
                  </a:moveTo>
                  <a:cubicBezTo>
                    <a:pt x="749205" y="1097612"/>
                    <a:pt x="762564" y="1105663"/>
                    <a:pt x="765918" y="1118177"/>
                  </a:cubicBezTo>
                  <a:cubicBezTo>
                    <a:pt x="769271" y="1130692"/>
                    <a:pt x="761349" y="1142931"/>
                    <a:pt x="753489" y="1145794"/>
                  </a:cubicBezTo>
                  <a:cubicBezTo>
                    <a:pt x="745629" y="1148657"/>
                    <a:pt x="722113" y="1147866"/>
                    <a:pt x="718760" y="1135351"/>
                  </a:cubicBezTo>
                  <a:cubicBezTo>
                    <a:pt x="715407" y="1122837"/>
                    <a:pt x="733486" y="1103337"/>
                    <a:pt x="741346" y="1100475"/>
                  </a:cubicBezTo>
                  <a:close/>
                  <a:moveTo>
                    <a:pt x="815027" y="1099729"/>
                  </a:moveTo>
                  <a:cubicBezTo>
                    <a:pt x="823991" y="1099956"/>
                    <a:pt x="833774" y="1100634"/>
                    <a:pt x="841917" y="1100408"/>
                  </a:cubicBezTo>
                  <a:lnTo>
                    <a:pt x="893493" y="1127553"/>
                  </a:lnTo>
                  <a:cubicBezTo>
                    <a:pt x="898017" y="1141125"/>
                    <a:pt x="901184" y="1154698"/>
                    <a:pt x="897565" y="1168270"/>
                  </a:cubicBezTo>
                  <a:cubicBezTo>
                    <a:pt x="895755" y="1166008"/>
                    <a:pt x="854585" y="1174603"/>
                    <a:pt x="852776" y="1172342"/>
                  </a:cubicBezTo>
                  <a:lnTo>
                    <a:pt x="806629" y="1142482"/>
                  </a:lnTo>
                  <a:lnTo>
                    <a:pt x="783556" y="1124839"/>
                  </a:lnTo>
                  <a:cubicBezTo>
                    <a:pt x="786723" y="1117147"/>
                    <a:pt x="783330" y="1105837"/>
                    <a:pt x="793057" y="1101765"/>
                  </a:cubicBezTo>
                  <a:cubicBezTo>
                    <a:pt x="797920" y="1099729"/>
                    <a:pt x="806064" y="1099503"/>
                    <a:pt x="815027" y="1099729"/>
                  </a:cubicBezTo>
                  <a:close/>
                  <a:moveTo>
                    <a:pt x="2063793" y="774242"/>
                  </a:moveTo>
                  <a:cubicBezTo>
                    <a:pt x="2096671" y="775018"/>
                    <a:pt x="2127367" y="790476"/>
                    <a:pt x="2151713" y="794426"/>
                  </a:cubicBezTo>
                  <a:cubicBezTo>
                    <a:pt x="2183706" y="803176"/>
                    <a:pt x="2195064" y="851609"/>
                    <a:pt x="2193723" y="888932"/>
                  </a:cubicBezTo>
                  <a:cubicBezTo>
                    <a:pt x="2216377" y="892672"/>
                    <a:pt x="2243793" y="894826"/>
                    <a:pt x="2266448" y="923965"/>
                  </a:cubicBezTo>
                  <a:cubicBezTo>
                    <a:pt x="2288357" y="928173"/>
                    <a:pt x="2310365" y="915019"/>
                    <a:pt x="2320419" y="912595"/>
                  </a:cubicBezTo>
                  <a:cubicBezTo>
                    <a:pt x="2325445" y="911383"/>
                    <a:pt x="2325372" y="911709"/>
                    <a:pt x="2326768" y="909420"/>
                  </a:cubicBezTo>
                  <a:cubicBezTo>
                    <a:pt x="2347964" y="903310"/>
                    <a:pt x="2353280" y="900055"/>
                    <a:pt x="2365050" y="887307"/>
                  </a:cubicBezTo>
                  <a:cubicBezTo>
                    <a:pt x="2395407" y="885584"/>
                    <a:pt x="2392430" y="910847"/>
                    <a:pt x="2405326" y="924998"/>
                  </a:cubicBezTo>
                  <a:cubicBezTo>
                    <a:pt x="2437344" y="929416"/>
                    <a:pt x="2450314" y="914784"/>
                    <a:pt x="2501381" y="938251"/>
                  </a:cubicBezTo>
                  <a:lnTo>
                    <a:pt x="2553765" y="999901"/>
                  </a:lnTo>
                  <a:cubicBezTo>
                    <a:pt x="2575723" y="1038485"/>
                    <a:pt x="2610314" y="1140324"/>
                    <a:pt x="2650595" y="1185625"/>
                  </a:cubicBezTo>
                  <a:cubicBezTo>
                    <a:pt x="2663891" y="1215053"/>
                    <a:pt x="2691172" y="1239006"/>
                    <a:pt x="2692274" y="1278063"/>
                  </a:cubicBezTo>
                  <a:cubicBezTo>
                    <a:pt x="2714977" y="1335947"/>
                    <a:pt x="2729743" y="1344622"/>
                    <a:pt x="2773083" y="1381870"/>
                  </a:cubicBezTo>
                  <a:cubicBezTo>
                    <a:pt x="2809519" y="1376210"/>
                    <a:pt x="2844367" y="1362612"/>
                    <a:pt x="2877629" y="1374414"/>
                  </a:cubicBezTo>
                  <a:cubicBezTo>
                    <a:pt x="2903519" y="1387383"/>
                    <a:pt x="2850040" y="1420989"/>
                    <a:pt x="2856882" y="1457770"/>
                  </a:cubicBezTo>
                  <a:cubicBezTo>
                    <a:pt x="2844023" y="1507361"/>
                    <a:pt x="2772431" y="1561713"/>
                    <a:pt x="2729412" y="1608129"/>
                  </a:cubicBezTo>
                  <a:lnTo>
                    <a:pt x="2668055" y="1679303"/>
                  </a:lnTo>
                  <a:cubicBezTo>
                    <a:pt x="2680052" y="1718415"/>
                    <a:pt x="2672461" y="1758095"/>
                    <a:pt x="2669643" y="1787246"/>
                  </a:cubicBezTo>
                  <a:cubicBezTo>
                    <a:pt x="2671587" y="1819572"/>
                    <a:pt x="2674111" y="1819608"/>
                    <a:pt x="2682897" y="1863735"/>
                  </a:cubicBezTo>
                  <a:cubicBezTo>
                    <a:pt x="2700888" y="1908711"/>
                    <a:pt x="2682379" y="1959318"/>
                    <a:pt x="2661706" y="1985669"/>
                  </a:cubicBezTo>
                  <a:cubicBezTo>
                    <a:pt x="2642621" y="2010433"/>
                    <a:pt x="2631306" y="1998024"/>
                    <a:pt x="2608068" y="2029783"/>
                  </a:cubicBezTo>
                  <a:cubicBezTo>
                    <a:pt x="2605927" y="2065370"/>
                    <a:pt x="2591087" y="2100958"/>
                    <a:pt x="2590533" y="2152418"/>
                  </a:cubicBezTo>
                  <a:cubicBezTo>
                    <a:pt x="2580553" y="2229449"/>
                    <a:pt x="2535651" y="2241398"/>
                    <a:pt x="2500273" y="2286681"/>
                  </a:cubicBezTo>
                  <a:lnTo>
                    <a:pt x="2469632" y="2338069"/>
                  </a:lnTo>
                  <a:cubicBezTo>
                    <a:pt x="2451728" y="2351519"/>
                    <a:pt x="2427475" y="2349094"/>
                    <a:pt x="2409571" y="2362544"/>
                  </a:cubicBezTo>
                  <a:cubicBezTo>
                    <a:pt x="2353545" y="2400641"/>
                    <a:pt x="2321329" y="2392704"/>
                    <a:pt x="2289114" y="2356194"/>
                  </a:cubicBezTo>
                  <a:lnTo>
                    <a:pt x="2233925" y="2199117"/>
                  </a:lnTo>
                  <a:lnTo>
                    <a:pt x="2154334" y="1951743"/>
                  </a:lnTo>
                  <a:lnTo>
                    <a:pt x="2171204" y="1885663"/>
                  </a:lnTo>
                  <a:cubicBezTo>
                    <a:pt x="2179732" y="1853239"/>
                    <a:pt x="2178735" y="1852562"/>
                    <a:pt x="2188850" y="1797913"/>
                  </a:cubicBezTo>
                  <a:cubicBezTo>
                    <a:pt x="2185257" y="1718052"/>
                    <a:pt x="2140392" y="1701686"/>
                    <a:pt x="2114575" y="1645635"/>
                  </a:cubicBezTo>
                  <a:cubicBezTo>
                    <a:pt x="2111942" y="1600364"/>
                    <a:pt x="2156930" y="1615413"/>
                    <a:pt x="2140011" y="1527283"/>
                  </a:cubicBezTo>
                  <a:cubicBezTo>
                    <a:pt x="2126961" y="1508025"/>
                    <a:pt x="2120107" y="1517229"/>
                    <a:pt x="2079136" y="1514214"/>
                  </a:cubicBezTo>
                  <a:cubicBezTo>
                    <a:pt x="2014355" y="1493738"/>
                    <a:pt x="1962924" y="1492994"/>
                    <a:pt x="1908473" y="1502845"/>
                  </a:cubicBezTo>
                  <a:cubicBezTo>
                    <a:pt x="1860162" y="1516282"/>
                    <a:pt x="1794390" y="1483685"/>
                    <a:pt x="1746080" y="1424102"/>
                  </a:cubicBezTo>
                  <a:cubicBezTo>
                    <a:pt x="1725875" y="1393290"/>
                    <a:pt x="1710431" y="1365652"/>
                    <a:pt x="1704513" y="1331665"/>
                  </a:cubicBezTo>
                  <a:cubicBezTo>
                    <a:pt x="1695468" y="1299856"/>
                    <a:pt x="1666606" y="1285889"/>
                    <a:pt x="1688639" y="1253883"/>
                  </a:cubicBezTo>
                  <a:cubicBezTo>
                    <a:pt x="1685728" y="1222929"/>
                    <a:pt x="1662373" y="1193556"/>
                    <a:pt x="1698163" y="1176101"/>
                  </a:cubicBezTo>
                  <a:cubicBezTo>
                    <a:pt x="1684744" y="1114199"/>
                    <a:pt x="1697781" y="1087281"/>
                    <a:pt x="1722417" y="1055496"/>
                  </a:cubicBezTo>
                  <a:cubicBezTo>
                    <a:pt x="1734501" y="1009376"/>
                    <a:pt x="1759283" y="998178"/>
                    <a:pt x="1796765" y="964757"/>
                  </a:cubicBezTo>
                  <a:cubicBezTo>
                    <a:pt x="1816269" y="934855"/>
                    <a:pt x="1804043" y="905943"/>
                    <a:pt x="1820390" y="885609"/>
                  </a:cubicBezTo>
                  <a:cubicBezTo>
                    <a:pt x="1836738" y="865274"/>
                    <a:pt x="1885406" y="845229"/>
                    <a:pt x="1905963" y="839575"/>
                  </a:cubicBezTo>
                  <a:cubicBezTo>
                    <a:pt x="1921726" y="842023"/>
                    <a:pt x="1940664" y="841297"/>
                    <a:pt x="1962777" y="842158"/>
                  </a:cubicBezTo>
                  <a:cubicBezTo>
                    <a:pt x="1995854" y="787375"/>
                    <a:pt x="2030915" y="773467"/>
                    <a:pt x="2063793" y="774242"/>
                  </a:cubicBezTo>
                  <a:close/>
                  <a:moveTo>
                    <a:pt x="2113222" y="704555"/>
                  </a:moveTo>
                  <a:cubicBezTo>
                    <a:pt x="2125256" y="704555"/>
                    <a:pt x="2134333" y="714605"/>
                    <a:pt x="2135012" y="722345"/>
                  </a:cubicBezTo>
                  <a:cubicBezTo>
                    <a:pt x="2135690" y="730085"/>
                    <a:pt x="2129328" y="750993"/>
                    <a:pt x="2117294" y="750993"/>
                  </a:cubicBezTo>
                  <a:cubicBezTo>
                    <a:pt x="2105260" y="750993"/>
                    <a:pt x="2092111" y="730085"/>
                    <a:pt x="2091432" y="722345"/>
                  </a:cubicBezTo>
                  <a:cubicBezTo>
                    <a:pt x="2090753" y="714605"/>
                    <a:pt x="2101188" y="704555"/>
                    <a:pt x="2113222" y="704555"/>
                  </a:cubicBezTo>
                  <a:close/>
                  <a:moveTo>
                    <a:pt x="2119747" y="658118"/>
                  </a:moveTo>
                  <a:cubicBezTo>
                    <a:pt x="2128186" y="658118"/>
                    <a:pt x="2134550" y="665165"/>
                    <a:pt x="2135026" y="670593"/>
                  </a:cubicBezTo>
                  <a:cubicBezTo>
                    <a:pt x="2135502" y="676020"/>
                    <a:pt x="2131041" y="690681"/>
                    <a:pt x="2122602" y="690681"/>
                  </a:cubicBezTo>
                  <a:cubicBezTo>
                    <a:pt x="2114164" y="690681"/>
                    <a:pt x="2104944" y="676020"/>
                    <a:pt x="2104468" y="670593"/>
                  </a:cubicBezTo>
                  <a:cubicBezTo>
                    <a:pt x="2103992" y="665165"/>
                    <a:pt x="2111309" y="658118"/>
                    <a:pt x="2119747" y="658118"/>
                  </a:cubicBezTo>
                  <a:close/>
                  <a:moveTo>
                    <a:pt x="2514306" y="568022"/>
                  </a:moveTo>
                  <a:cubicBezTo>
                    <a:pt x="2512242" y="567386"/>
                    <a:pt x="2510252" y="567425"/>
                    <a:pt x="2508350" y="568297"/>
                  </a:cubicBezTo>
                  <a:cubicBezTo>
                    <a:pt x="2459861" y="602525"/>
                    <a:pt x="2464614" y="625343"/>
                    <a:pt x="2455107" y="657670"/>
                  </a:cubicBezTo>
                  <a:cubicBezTo>
                    <a:pt x="2448768" y="674151"/>
                    <a:pt x="2453839" y="694434"/>
                    <a:pt x="2475073" y="700455"/>
                  </a:cubicBezTo>
                  <a:cubicBezTo>
                    <a:pt x="2506132" y="715034"/>
                    <a:pt x="2528634" y="677320"/>
                    <a:pt x="2588216" y="689997"/>
                  </a:cubicBezTo>
                  <a:lnTo>
                    <a:pt x="2659524" y="727077"/>
                  </a:lnTo>
                  <a:cubicBezTo>
                    <a:pt x="2684878" y="735318"/>
                    <a:pt x="2695970" y="719788"/>
                    <a:pt x="2701358" y="691898"/>
                  </a:cubicBezTo>
                  <a:cubicBezTo>
                    <a:pt x="2701042" y="665276"/>
                    <a:pt x="2668398" y="651966"/>
                    <a:pt x="2651918" y="631999"/>
                  </a:cubicBezTo>
                  <a:cubicBezTo>
                    <a:pt x="2634804" y="617421"/>
                    <a:pt x="2620542" y="605694"/>
                    <a:pt x="2597724" y="602525"/>
                  </a:cubicBezTo>
                  <a:cubicBezTo>
                    <a:pt x="2570785" y="606962"/>
                    <a:pt x="2574271" y="619005"/>
                    <a:pt x="2562545" y="627246"/>
                  </a:cubicBezTo>
                  <a:cubicBezTo>
                    <a:pt x="2546738" y="610052"/>
                    <a:pt x="2528748" y="572477"/>
                    <a:pt x="2514306" y="568022"/>
                  </a:cubicBezTo>
                  <a:close/>
                  <a:moveTo>
                    <a:pt x="1897035" y="484630"/>
                  </a:moveTo>
                  <a:lnTo>
                    <a:pt x="1906146" y="492068"/>
                  </a:lnTo>
                  <a:cubicBezTo>
                    <a:pt x="1906430" y="495304"/>
                    <a:pt x="1903769" y="504046"/>
                    <a:pt x="1898738" y="504046"/>
                  </a:cubicBezTo>
                  <a:cubicBezTo>
                    <a:pt x="1893706" y="504046"/>
                    <a:pt x="1888208" y="495304"/>
                    <a:pt x="1887925" y="492068"/>
                  </a:cubicBezTo>
                  <a:cubicBezTo>
                    <a:pt x="1887641" y="488832"/>
                    <a:pt x="1892004" y="484630"/>
                    <a:pt x="1897035" y="484630"/>
                  </a:cubicBezTo>
                  <a:close/>
                  <a:moveTo>
                    <a:pt x="1867366" y="389075"/>
                  </a:moveTo>
                  <a:cubicBezTo>
                    <a:pt x="1872067" y="388917"/>
                    <a:pt x="1877719" y="389709"/>
                    <a:pt x="1887174" y="394304"/>
                  </a:cubicBezTo>
                  <a:cubicBezTo>
                    <a:pt x="1892667" y="418919"/>
                    <a:pt x="1865834" y="427371"/>
                    <a:pt x="1860869" y="445330"/>
                  </a:cubicBezTo>
                  <a:cubicBezTo>
                    <a:pt x="1859390" y="456845"/>
                    <a:pt x="1841747" y="473114"/>
                    <a:pt x="1827909" y="465613"/>
                  </a:cubicBezTo>
                  <a:cubicBezTo>
                    <a:pt x="1816710" y="460753"/>
                    <a:pt x="1812168" y="445435"/>
                    <a:pt x="1814281" y="428215"/>
                  </a:cubicBezTo>
                  <a:cubicBezTo>
                    <a:pt x="1819669" y="409623"/>
                    <a:pt x="1840269" y="402439"/>
                    <a:pt x="1853263" y="389551"/>
                  </a:cubicBezTo>
                  <a:cubicBezTo>
                    <a:pt x="1858914" y="390343"/>
                    <a:pt x="1862665" y="389234"/>
                    <a:pt x="1867366" y="389075"/>
                  </a:cubicBezTo>
                  <a:close/>
                  <a:moveTo>
                    <a:pt x="1922353" y="326799"/>
                  </a:moveTo>
                  <a:cubicBezTo>
                    <a:pt x="1935770" y="326799"/>
                    <a:pt x="1954258" y="362929"/>
                    <a:pt x="1973696" y="385747"/>
                  </a:cubicBezTo>
                  <a:cubicBezTo>
                    <a:pt x="1979189" y="395255"/>
                    <a:pt x="1992289" y="393354"/>
                    <a:pt x="1997782" y="402862"/>
                  </a:cubicBezTo>
                  <a:cubicBezTo>
                    <a:pt x="1997888" y="418813"/>
                    <a:pt x="2006550" y="443322"/>
                    <a:pt x="2006656" y="459274"/>
                  </a:cubicBezTo>
                  <a:cubicBezTo>
                    <a:pt x="1990070" y="465824"/>
                    <a:pt x="1987746" y="478078"/>
                    <a:pt x="1971160" y="484628"/>
                  </a:cubicBezTo>
                  <a:lnTo>
                    <a:pt x="1953729" y="479874"/>
                  </a:lnTo>
                  <a:cubicBezTo>
                    <a:pt x="1918233" y="473958"/>
                    <a:pt x="1924889" y="469627"/>
                    <a:pt x="1907141" y="461175"/>
                  </a:cubicBezTo>
                  <a:cubicBezTo>
                    <a:pt x="1901859" y="447758"/>
                    <a:pt x="1927002" y="428638"/>
                    <a:pt x="1936932" y="412369"/>
                  </a:cubicBezTo>
                  <a:cubicBezTo>
                    <a:pt x="1934397" y="393882"/>
                    <a:pt x="1920452" y="390607"/>
                    <a:pt x="1902704" y="378775"/>
                  </a:cubicBezTo>
                  <a:cubicBezTo>
                    <a:pt x="1887491" y="363563"/>
                    <a:pt x="1885589" y="350252"/>
                    <a:pt x="1893195" y="335990"/>
                  </a:cubicBezTo>
                  <a:close/>
                  <a:moveTo>
                    <a:pt x="2397965" y="51009"/>
                  </a:moveTo>
                  <a:cubicBezTo>
                    <a:pt x="2420639" y="51528"/>
                    <a:pt x="2444702" y="57206"/>
                    <a:pt x="2474321" y="61693"/>
                  </a:cubicBezTo>
                  <a:cubicBezTo>
                    <a:pt x="2711590" y="229458"/>
                    <a:pt x="2841041" y="444258"/>
                    <a:pt x="2909923" y="647051"/>
                  </a:cubicBezTo>
                  <a:cubicBezTo>
                    <a:pt x="2906869" y="646771"/>
                    <a:pt x="2905002" y="646398"/>
                    <a:pt x="2899120" y="646262"/>
                  </a:cubicBezTo>
                  <a:cubicBezTo>
                    <a:pt x="2892306" y="646103"/>
                    <a:pt x="2880104" y="646262"/>
                    <a:pt x="2870597" y="646262"/>
                  </a:cubicBezTo>
                  <a:lnTo>
                    <a:pt x="2857286" y="635803"/>
                  </a:lnTo>
                  <a:cubicBezTo>
                    <a:pt x="2856754" y="620596"/>
                    <a:pt x="2870508" y="611738"/>
                    <a:pt x="2855690" y="590182"/>
                  </a:cubicBezTo>
                  <a:cubicBezTo>
                    <a:pt x="2815412" y="583807"/>
                    <a:pt x="2798407" y="614948"/>
                    <a:pt x="2788829" y="623443"/>
                  </a:cubicBezTo>
                  <a:cubicBezTo>
                    <a:pt x="2779252" y="631938"/>
                    <a:pt x="2795158" y="634492"/>
                    <a:pt x="2798222" y="641152"/>
                  </a:cubicBezTo>
                  <a:cubicBezTo>
                    <a:pt x="2801285" y="647812"/>
                    <a:pt x="2813845" y="647285"/>
                    <a:pt x="2807209" y="663400"/>
                  </a:cubicBezTo>
                  <a:cubicBezTo>
                    <a:pt x="2768188" y="655408"/>
                    <a:pt x="2741866" y="715674"/>
                    <a:pt x="2758405" y="744191"/>
                  </a:cubicBezTo>
                  <a:cubicBezTo>
                    <a:pt x="2795185" y="763857"/>
                    <a:pt x="2771644" y="767649"/>
                    <a:pt x="2843346" y="779379"/>
                  </a:cubicBezTo>
                  <a:cubicBezTo>
                    <a:pt x="2874072" y="806668"/>
                    <a:pt x="2881681" y="838660"/>
                    <a:pt x="2912431" y="825008"/>
                  </a:cubicBezTo>
                  <a:cubicBezTo>
                    <a:pt x="2927960" y="822790"/>
                    <a:pt x="2898803" y="756868"/>
                    <a:pt x="2941905" y="764158"/>
                  </a:cubicBezTo>
                  <a:lnTo>
                    <a:pt x="2915658" y="663271"/>
                  </a:lnTo>
                  <a:cubicBezTo>
                    <a:pt x="2986775" y="878722"/>
                    <a:pt x="2990652" y="1078545"/>
                    <a:pt x="2985866" y="1190511"/>
                  </a:cubicBezTo>
                  <a:lnTo>
                    <a:pt x="2971025" y="1220671"/>
                  </a:lnTo>
                  <a:cubicBezTo>
                    <a:pt x="2964620" y="1226471"/>
                    <a:pt x="2944225" y="1235384"/>
                    <a:pt x="2931563" y="1244359"/>
                  </a:cubicBezTo>
                  <a:cubicBezTo>
                    <a:pt x="2918900" y="1253333"/>
                    <a:pt x="2920678" y="1260071"/>
                    <a:pt x="2895052" y="1274519"/>
                  </a:cubicBezTo>
                  <a:cubicBezTo>
                    <a:pt x="2842742" y="1261697"/>
                    <a:pt x="2830720" y="1318615"/>
                    <a:pt x="2800030" y="1315175"/>
                  </a:cubicBezTo>
                  <a:cubicBezTo>
                    <a:pt x="2736307" y="1336320"/>
                    <a:pt x="2740848" y="1289232"/>
                    <a:pt x="2706153" y="1241184"/>
                  </a:cubicBezTo>
                  <a:cubicBezTo>
                    <a:pt x="2688920" y="1205835"/>
                    <a:pt x="2681259" y="1171017"/>
                    <a:pt x="2655357" y="1118955"/>
                  </a:cubicBezTo>
                  <a:cubicBezTo>
                    <a:pt x="2639483" y="1083239"/>
                    <a:pt x="2635226" y="1074186"/>
                    <a:pt x="2617260" y="1044348"/>
                  </a:cubicBezTo>
                  <a:cubicBezTo>
                    <a:pt x="2599294" y="1014510"/>
                    <a:pt x="2551266" y="956593"/>
                    <a:pt x="2547562" y="939925"/>
                  </a:cubicBezTo>
                  <a:lnTo>
                    <a:pt x="2588687" y="926882"/>
                  </a:lnTo>
                  <a:cubicBezTo>
                    <a:pt x="2579593" y="906520"/>
                    <a:pt x="2570499" y="895683"/>
                    <a:pt x="2574105" y="888021"/>
                  </a:cubicBezTo>
                  <a:cubicBezTo>
                    <a:pt x="2610639" y="853172"/>
                    <a:pt x="2580503" y="838960"/>
                    <a:pt x="2604339" y="791412"/>
                  </a:cubicBezTo>
                  <a:cubicBezTo>
                    <a:pt x="2595393" y="774342"/>
                    <a:pt x="2544313" y="834641"/>
                    <a:pt x="2520429" y="793541"/>
                  </a:cubicBezTo>
                  <a:cubicBezTo>
                    <a:pt x="2498131" y="804824"/>
                    <a:pt x="2468845" y="814544"/>
                    <a:pt x="2453094" y="800382"/>
                  </a:cubicBezTo>
                  <a:cubicBezTo>
                    <a:pt x="2437343" y="786221"/>
                    <a:pt x="2445002" y="742393"/>
                    <a:pt x="2432273" y="727621"/>
                  </a:cubicBezTo>
                  <a:cubicBezTo>
                    <a:pt x="2419543" y="712848"/>
                    <a:pt x="2386510" y="700241"/>
                    <a:pt x="2376715" y="711747"/>
                  </a:cubicBezTo>
                  <a:cubicBezTo>
                    <a:pt x="2366920" y="723253"/>
                    <a:pt x="2403147" y="811740"/>
                    <a:pt x="2373504" y="796654"/>
                  </a:cubicBezTo>
                  <a:cubicBezTo>
                    <a:pt x="2366238" y="804730"/>
                    <a:pt x="2326097" y="785038"/>
                    <a:pt x="2333117" y="755443"/>
                  </a:cubicBezTo>
                  <a:cubicBezTo>
                    <a:pt x="2319502" y="738548"/>
                    <a:pt x="2311361" y="707813"/>
                    <a:pt x="2294983" y="690520"/>
                  </a:cubicBezTo>
                  <a:cubicBezTo>
                    <a:pt x="2278605" y="673227"/>
                    <a:pt x="2264976" y="666888"/>
                    <a:pt x="2247546" y="651685"/>
                  </a:cubicBezTo>
                  <a:cubicBezTo>
                    <a:pt x="2230116" y="636482"/>
                    <a:pt x="2199155" y="602644"/>
                    <a:pt x="2190400" y="599301"/>
                  </a:cubicBezTo>
                  <a:cubicBezTo>
                    <a:pt x="2181645" y="595958"/>
                    <a:pt x="2191889" y="625614"/>
                    <a:pt x="2195015" y="631627"/>
                  </a:cubicBezTo>
                  <a:cubicBezTo>
                    <a:pt x="2223379" y="659380"/>
                    <a:pt x="2245393" y="674433"/>
                    <a:pt x="2273757" y="702186"/>
                  </a:cubicBezTo>
                  <a:cubicBezTo>
                    <a:pt x="2281668" y="736641"/>
                    <a:pt x="2300692" y="744110"/>
                    <a:pt x="2240347" y="789677"/>
                  </a:cubicBezTo>
                  <a:cubicBezTo>
                    <a:pt x="2209762" y="791675"/>
                    <a:pt x="2202306" y="798717"/>
                    <a:pt x="2180728" y="771317"/>
                  </a:cubicBezTo>
                  <a:cubicBezTo>
                    <a:pt x="2216297" y="766141"/>
                    <a:pt x="2239197" y="763910"/>
                    <a:pt x="2239461" y="752269"/>
                  </a:cubicBezTo>
                  <a:cubicBezTo>
                    <a:pt x="2237727" y="737304"/>
                    <a:pt x="2244230" y="733925"/>
                    <a:pt x="2225175" y="712584"/>
                  </a:cubicBezTo>
                  <a:cubicBezTo>
                    <a:pt x="2172108" y="692945"/>
                    <a:pt x="2146316" y="637525"/>
                    <a:pt x="2120370" y="621044"/>
                  </a:cubicBezTo>
                  <a:lnTo>
                    <a:pt x="2096486" y="651795"/>
                  </a:lnTo>
                  <a:lnTo>
                    <a:pt x="2058499" y="669725"/>
                  </a:lnTo>
                  <a:cubicBezTo>
                    <a:pt x="2049049" y="668153"/>
                    <a:pt x="2038011" y="649121"/>
                    <a:pt x="2028561" y="647550"/>
                  </a:cubicBezTo>
                  <a:cubicBezTo>
                    <a:pt x="2021435" y="705520"/>
                    <a:pt x="2006374" y="763491"/>
                    <a:pt x="1959565" y="797651"/>
                  </a:cubicBezTo>
                  <a:cubicBezTo>
                    <a:pt x="1928075" y="806830"/>
                    <a:pt x="1912460" y="817597"/>
                    <a:pt x="1861922" y="798204"/>
                  </a:cubicBezTo>
                  <a:cubicBezTo>
                    <a:pt x="1832820" y="787154"/>
                    <a:pt x="1832291" y="753880"/>
                    <a:pt x="1817475" y="731718"/>
                  </a:cubicBezTo>
                  <a:cubicBezTo>
                    <a:pt x="1821093" y="706821"/>
                    <a:pt x="1827885" y="677161"/>
                    <a:pt x="1837852" y="652263"/>
                  </a:cubicBezTo>
                  <a:cubicBezTo>
                    <a:pt x="1863041" y="635519"/>
                    <a:pt x="1904105" y="644174"/>
                    <a:pt x="1922944" y="638543"/>
                  </a:cubicBezTo>
                  <a:cubicBezTo>
                    <a:pt x="1928112" y="681094"/>
                    <a:pt x="1949154" y="653801"/>
                    <a:pt x="1967022" y="675717"/>
                  </a:cubicBezTo>
                  <a:cubicBezTo>
                    <a:pt x="1968449" y="646541"/>
                    <a:pt x="1965114" y="636414"/>
                    <a:pt x="1977653" y="602476"/>
                  </a:cubicBezTo>
                  <a:cubicBezTo>
                    <a:pt x="1952538" y="575601"/>
                    <a:pt x="1930598" y="569362"/>
                    <a:pt x="1915007" y="532963"/>
                  </a:cubicBezTo>
                  <a:cubicBezTo>
                    <a:pt x="1985111" y="536113"/>
                    <a:pt x="1975844" y="524977"/>
                    <a:pt x="2014200" y="521778"/>
                  </a:cubicBezTo>
                  <a:cubicBezTo>
                    <a:pt x="2002719" y="503578"/>
                    <a:pt x="2016636" y="494903"/>
                    <a:pt x="2017855" y="481465"/>
                  </a:cubicBezTo>
                  <a:cubicBezTo>
                    <a:pt x="2057687" y="440119"/>
                    <a:pt x="2065772" y="447982"/>
                    <a:pt x="2121478" y="428860"/>
                  </a:cubicBezTo>
                  <a:cubicBezTo>
                    <a:pt x="2109099" y="414869"/>
                    <a:pt x="2104656" y="391352"/>
                    <a:pt x="2101801" y="367837"/>
                  </a:cubicBezTo>
                  <a:cubicBezTo>
                    <a:pt x="2114882" y="353884"/>
                    <a:pt x="2127963" y="355803"/>
                    <a:pt x="2141043" y="349786"/>
                  </a:cubicBezTo>
                  <a:cubicBezTo>
                    <a:pt x="2162233" y="354781"/>
                    <a:pt x="2169136" y="374064"/>
                    <a:pt x="2169691" y="396521"/>
                  </a:cubicBezTo>
                  <a:cubicBezTo>
                    <a:pt x="2181024" y="392632"/>
                    <a:pt x="2189182" y="401443"/>
                    <a:pt x="2194165" y="376919"/>
                  </a:cubicBezTo>
                  <a:cubicBezTo>
                    <a:pt x="2193943" y="351287"/>
                    <a:pt x="2181023" y="332004"/>
                    <a:pt x="2149054" y="303198"/>
                  </a:cubicBezTo>
                  <a:cubicBezTo>
                    <a:pt x="2133943" y="322542"/>
                    <a:pt x="2048988" y="330774"/>
                    <a:pt x="2024352" y="269161"/>
                  </a:cubicBezTo>
                  <a:cubicBezTo>
                    <a:pt x="2013493" y="253261"/>
                    <a:pt x="2083233" y="243156"/>
                    <a:pt x="2091834" y="218906"/>
                  </a:cubicBezTo>
                  <a:cubicBezTo>
                    <a:pt x="2116309" y="210531"/>
                    <a:pt x="2159372" y="215600"/>
                    <a:pt x="2172791" y="203033"/>
                  </a:cubicBezTo>
                  <a:cubicBezTo>
                    <a:pt x="2195870" y="184470"/>
                    <a:pt x="2139807" y="171543"/>
                    <a:pt x="2175523" y="149849"/>
                  </a:cubicBezTo>
                  <a:cubicBezTo>
                    <a:pt x="2225938" y="105139"/>
                    <a:pt x="2230319" y="68367"/>
                    <a:pt x="2329942" y="71279"/>
                  </a:cubicBezTo>
                  <a:cubicBezTo>
                    <a:pt x="2354006" y="55131"/>
                    <a:pt x="2375291" y="50491"/>
                    <a:pt x="2397965" y="51009"/>
                  </a:cubicBezTo>
                  <a:close/>
                  <a:moveTo>
                    <a:pt x="551074" y="18"/>
                  </a:moveTo>
                  <a:cubicBezTo>
                    <a:pt x="554737" y="-167"/>
                    <a:pt x="559381" y="1043"/>
                    <a:pt x="566090" y="4214"/>
                  </a:cubicBezTo>
                  <a:cubicBezTo>
                    <a:pt x="583712" y="19633"/>
                    <a:pt x="601334" y="68093"/>
                    <a:pt x="618955" y="83512"/>
                  </a:cubicBezTo>
                  <a:cubicBezTo>
                    <a:pt x="634336" y="48703"/>
                    <a:pt x="651368" y="43633"/>
                    <a:pt x="665096" y="117858"/>
                  </a:cubicBezTo>
                  <a:cubicBezTo>
                    <a:pt x="692937" y="127072"/>
                    <a:pt x="697651" y="75162"/>
                    <a:pt x="697407" y="39771"/>
                  </a:cubicBezTo>
                  <a:cubicBezTo>
                    <a:pt x="712814" y="17898"/>
                    <a:pt x="751349" y="52193"/>
                    <a:pt x="773363" y="63361"/>
                  </a:cubicBezTo>
                  <a:cubicBezTo>
                    <a:pt x="778735" y="79737"/>
                    <a:pt x="755120" y="126237"/>
                    <a:pt x="737901" y="141333"/>
                  </a:cubicBezTo>
                  <a:cubicBezTo>
                    <a:pt x="709413" y="169472"/>
                    <a:pt x="775642" y="170621"/>
                    <a:pt x="780854" y="195850"/>
                  </a:cubicBezTo>
                  <a:cubicBezTo>
                    <a:pt x="764884" y="228064"/>
                    <a:pt x="722776" y="202285"/>
                    <a:pt x="701556" y="209066"/>
                  </a:cubicBezTo>
                  <a:cubicBezTo>
                    <a:pt x="658860" y="202630"/>
                    <a:pt x="739246" y="154795"/>
                    <a:pt x="670052" y="153934"/>
                  </a:cubicBezTo>
                  <a:cubicBezTo>
                    <a:pt x="653532" y="151181"/>
                    <a:pt x="674637" y="216158"/>
                    <a:pt x="620607" y="187590"/>
                  </a:cubicBezTo>
                  <a:cubicBezTo>
                    <a:pt x="602179" y="196503"/>
                    <a:pt x="601967" y="225071"/>
                    <a:pt x="547918" y="207414"/>
                  </a:cubicBezTo>
                  <a:cubicBezTo>
                    <a:pt x="541777" y="231058"/>
                    <a:pt x="521194" y="243278"/>
                    <a:pt x="527594" y="268328"/>
                  </a:cubicBezTo>
                  <a:cubicBezTo>
                    <a:pt x="569195" y="286558"/>
                    <a:pt x="572800" y="326264"/>
                    <a:pt x="596230" y="356059"/>
                  </a:cubicBezTo>
                  <a:cubicBezTo>
                    <a:pt x="622009" y="354016"/>
                    <a:pt x="661005" y="337105"/>
                    <a:pt x="673568" y="349931"/>
                  </a:cubicBezTo>
                  <a:cubicBezTo>
                    <a:pt x="695191" y="384770"/>
                    <a:pt x="735977" y="365039"/>
                    <a:pt x="754960" y="383413"/>
                  </a:cubicBezTo>
                  <a:cubicBezTo>
                    <a:pt x="773942" y="401787"/>
                    <a:pt x="772604" y="443939"/>
                    <a:pt x="787462" y="460175"/>
                  </a:cubicBezTo>
                  <a:cubicBezTo>
                    <a:pt x="802321" y="476410"/>
                    <a:pt x="827002" y="471630"/>
                    <a:pt x="837503" y="462653"/>
                  </a:cubicBezTo>
                  <a:cubicBezTo>
                    <a:pt x="754268" y="351909"/>
                    <a:pt x="842844" y="408021"/>
                    <a:pt x="852122" y="381531"/>
                  </a:cubicBezTo>
                  <a:cubicBezTo>
                    <a:pt x="852282" y="348119"/>
                    <a:pt x="877222" y="316359"/>
                    <a:pt x="824517" y="299467"/>
                  </a:cubicBezTo>
                  <a:cubicBezTo>
                    <a:pt x="828686" y="284202"/>
                    <a:pt x="826247" y="283804"/>
                    <a:pt x="830415" y="268539"/>
                  </a:cubicBezTo>
                  <a:lnTo>
                    <a:pt x="828532" y="228717"/>
                  </a:lnTo>
                  <a:cubicBezTo>
                    <a:pt x="850086" y="235934"/>
                    <a:pt x="876595" y="233238"/>
                    <a:pt x="898148" y="240455"/>
                  </a:cubicBezTo>
                  <a:cubicBezTo>
                    <a:pt x="916321" y="248164"/>
                    <a:pt x="909713" y="209617"/>
                    <a:pt x="927885" y="217326"/>
                  </a:cubicBezTo>
                  <a:cubicBezTo>
                    <a:pt x="946608" y="233296"/>
                    <a:pt x="955419" y="249266"/>
                    <a:pt x="984054" y="248715"/>
                  </a:cubicBezTo>
                  <a:cubicBezTo>
                    <a:pt x="995503" y="274673"/>
                    <a:pt x="1016864" y="290720"/>
                    <a:pt x="1018401" y="326590"/>
                  </a:cubicBezTo>
                  <a:cubicBezTo>
                    <a:pt x="1072355" y="329664"/>
                    <a:pt x="1060227" y="286481"/>
                    <a:pt x="1082792" y="271382"/>
                  </a:cubicBezTo>
                  <a:cubicBezTo>
                    <a:pt x="1120847" y="273822"/>
                    <a:pt x="1097036" y="289558"/>
                    <a:pt x="1101348" y="321404"/>
                  </a:cubicBezTo>
                  <a:cubicBezTo>
                    <a:pt x="1116005" y="338001"/>
                    <a:pt x="1157950" y="340848"/>
                    <a:pt x="1167430" y="394094"/>
                  </a:cubicBezTo>
                  <a:cubicBezTo>
                    <a:pt x="1183124" y="408687"/>
                    <a:pt x="1206409" y="393162"/>
                    <a:pt x="1216991" y="400702"/>
                  </a:cubicBezTo>
                  <a:cubicBezTo>
                    <a:pt x="1227572" y="408242"/>
                    <a:pt x="1234296" y="428770"/>
                    <a:pt x="1230918" y="439332"/>
                  </a:cubicBezTo>
                  <a:cubicBezTo>
                    <a:pt x="1220621" y="480070"/>
                    <a:pt x="1190500" y="448118"/>
                    <a:pt x="1171944" y="459119"/>
                  </a:cubicBezTo>
                  <a:cubicBezTo>
                    <a:pt x="1155856" y="465896"/>
                    <a:pt x="1160498" y="497112"/>
                    <a:pt x="1149258" y="501475"/>
                  </a:cubicBezTo>
                  <a:cubicBezTo>
                    <a:pt x="1138017" y="505839"/>
                    <a:pt x="1126801" y="488330"/>
                    <a:pt x="1104499" y="485301"/>
                  </a:cubicBezTo>
                  <a:cubicBezTo>
                    <a:pt x="1074814" y="484635"/>
                    <a:pt x="1064953" y="493882"/>
                    <a:pt x="1035267" y="493216"/>
                  </a:cubicBezTo>
                  <a:lnTo>
                    <a:pt x="1022896" y="486723"/>
                  </a:lnTo>
                  <a:cubicBezTo>
                    <a:pt x="1009955" y="498287"/>
                    <a:pt x="969615" y="541723"/>
                    <a:pt x="957622" y="557645"/>
                  </a:cubicBezTo>
                  <a:cubicBezTo>
                    <a:pt x="945629" y="573566"/>
                    <a:pt x="957545" y="576195"/>
                    <a:pt x="960849" y="578948"/>
                  </a:cubicBezTo>
                  <a:cubicBezTo>
                    <a:pt x="962527" y="577354"/>
                    <a:pt x="1003853" y="555935"/>
                    <a:pt x="1005531" y="554341"/>
                  </a:cubicBezTo>
                  <a:cubicBezTo>
                    <a:pt x="1032860" y="522741"/>
                    <a:pt x="1042016" y="522530"/>
                    <a:pt x="1082561" y="525622"/>
                  </a:cubicBezTo>
                  <a:cubicBezTo>
                    <a:pt x="1072015" y="569106"/>
                    <a:pt x="1073034" y="576246"/>
                    <a:pt x="1105440" y="604862"/>
                  </a:cubicBezTo>
                  <a:cubicBezTo>
                    <a:pt x="1099485" y="623416"/>
                    <a:pt x="1074586" y="667310"/>
                    <a:pt x="1033615" y="595641"/>
                  </a:cubicBezTo>
                  <a:cubicBezTo>
                    <a:pt x="1009165" y="623095"/>
                    <a:pt x="1004801" y="627126"/>
                    <a:pt x="980212" y="645683"/>
                  </a:cubicBezTo>
                  <a:cubicBezTo>
                    <a:pt x="963692" y="665782"/>
                    <a:pt x="961194" y="718964"/>
                    <a:pt x="916321" y="699719"/>
                  </a:cubicBezTo>
                  <a:cubicBezTo>
                    <a:pt x="902836" y="716819"/>
                    <a:pt x="917902" y="720299"/>
                    <a:pt x="899301" y="748282"/>
                  </a:cubicBezTo>
                  <a:cubicBezTo>
                    <a:pt x="889664" y="770033"/>
                    <a:pt x="872888" y="799328"/>
                    <a:pt x="860152" y="821970"/>
                  </a:cubicBezTo>
                  <a:cubicBezTo>
                    <a:pt x="847416" y="844612"/>
                    <a:pt x="818902" y="851316"/>
                    <a:pt x="803061" y="865960"/>
                  </a:cubicBezTo>
                  <a:lnTo>
                    <a:pt x="768406" y="906531"/>
                  </a:lnTo>
                  <a:cubicBezTo>
                    <a:pt x="807812" y="972189"/>
                    <a:pt x="805916" y="1037848"/>
                    <a:pt x="797413" y="1053946"/>
                  </a:cubicBezTo>
                  <a:cubicBezTo>
                    <a:pt x="780438" y="1054202"/>
                    <a:pt x="746943" y="1014809"/>
                    <a:pt x="743184" y="947332"/>
                  </a:cubicBezTo>
                  <a:cubicBezTo>
                    <a:pt x="701589" y="957641"/>
                    <a:pt x="676513" y="948126"/>
                    <a:pt x="643178" y="925395"/>
                  </a:cubicBezTo>
                  <a:lnTo>
                    <a:pt x="606123" y="976339"/>
                  </a:lnTo>
                  <a:cubicBezTo>
                    <a:pt x="573575" y="950700"/>
                    <a:pt x="583981" y="946538"/>
                    <a:pt x="525001" y="955592"/>
                  </a:cubicBezTo>
                  <a:cubicBezTo>
                    <a:pt x="476157" y="1002054"/>
                    <a:pt x="468613" y="1043560"/>
                    <a:pt x="487503" y="1104890"/>
                  </a:cubicBezTo>
                  <a:cubicBezTo>
                    <a:pt x="491729" y="1173782"/>
                    <a:pt x="553777" y="1188158"/>
                    <a:pt x="587739" y="1220705"/>
                  </a:cubicBezTo>
                  <a:cubicBezTo>
                    <a:pt x="609373" y="1230271"/>
                    <a:pt x="593198" y="1172627"/>
                    <a:pt x="604087" y="1158984"/>
                  </a:cubicBezTo>
                  <a:cubicBezTo>
                    <a:pt x="614975" y="1145342"/>
                    <a:pt x="645086" y="1141331"/>
                    <a:pt x="653071" y="1138853"/>
                  </a:cubicBezTo>
                  <a:cubicBezTo>
                    <a:pt x="652713" y="1140607"/>
                    <a:pt x="683743" y="1129146"/>
                    <a:pt x="683384" y="1130900"/>
                  </a:cubicBezTo>
                  <a:cubicBezTo>
                    <a:pt x="721426" y="1159247"/>
                    <a:pt x="638869" y="1184290"/>
                    <a:pt x="658738" y="1265502"/>
                  </a:cubicBezTo>
                  <a:cubicBezTo>
                    <a:pt x="683109" y="1269908"/>
                    <a:pt x="704176" y="1285878"/>
                    <a:pt x="731851" y="1253938"/>
                  </a:cubicBezTo>
                  <a:cubicBezTo>
                    <a:pt x="725627" y="1345792"/>
                    <a:pt x="755747" y="1358349"/>
                    <a:pt x="767695" y="1410554"/>
                  </a:cubicBezTo>
                  <a:lnTo>
                    <a:pt x="836812" y="1384602"/>
                  </a:lnTo>
                  <a:lnTo>
                    <a:pt x="865338" y="1431781"/>
                  </a:lnTo>
                  <a:cubicBezTo>
                    <a:pt x="880130" y="1416291"/>
                    <a:pt x="868489" y="1387586"/>
                    <a:pt x="883280" y="1372097"/>
                  </a:cubicBezTo>
                  <a:cubicBezTo>
                    <a:pt x="902554" y="1366590"/>
                    <a:pt x="913568" y="1351171"/>
                    <a:pt x="932841" y="1345664"/>
                  </a:cubicBezTo>
                  <a:lnTo>
                    <a:pt x="1004052" y="1338384"/>
                  </a:lnTo>
                  <a:lnTo>
                    <a:pt x="1024779" y="1385793"/>
                  </a:lnTo>
                  <a:lnTo>
                    <a:pt x="1098583" y="1368562"/>
                  </a:lnTo>
                  <a:lnTo>
                    <a:pt x="1149258" y="1405137"/>
                  </a:lnTo>
                  <a:lnTo>
                    <a:pt x="1210844" y="1471872"/>
                  </a:lnTo>
                  <a:lnTo>
                    <a:pt x="1272891" y="1469989"/>
                  </a:lnTo>
                  <a:cubicBezTo>
                    <a:pt x="1339433" y="1504650"/>
                    <a:pt x="1333286" y="1590523"/>
                    <a:pt x="1323835" y="1618576"/>
                  </a:cubicBezTo>
                  <a:cubicBezTo>
                    <a:pt x="1344940" y="1625075"/>
                    <a:pt x="1361089" y="1606794"/>
                    <a:pt x="1382194" y="1613293"/>
                  </a:cubicBezTo>
                  <a:lnTo>
                    <a:pt x="1384386" y="1630903"/>
                  </a:lnTo>
                  <a:cubicBezTo>
                    <a:pt x="1387301" y="1640615"/>
                    <a:pt x="1393004" y="1631043"/>
                    <a:pt x="1407071" y="1641916"/>
                  </a:cubicBezTo>
                  <a:cubicBezTo>
                    <a:pt x="1416400" y="1653852"/>
                    <a:pt x="1432338" y="1621182"/>
                    <a:pt x="1441667" y="1633118"/>
                  </a:cubicBezTo>
                  <a:cubicBezTo>
                    <a:pt x="1449798" y="1651617"/>
                    <a:pt x="1441411" y="1675071"/>
                    <a:pt x="1434675" y="1693570"/>
                  </a:cubicBezTo>
                  <a:cubicBezTo>
                    <a:pt x="1462349" y="1705852"/>
                    <a:pt x="1493328" y="1645444"/>
                    <a:pt x="1527611" y="1656073"/>
                  </a:cubicBezTo>
                  <a:cubicBezTo>
                    <a:pt x="1734820" y="1646340"/>
                    <a:pt x="1624837" y="1914149"/>
                    <a:pt x="1534680" y="1886244"/>
                  </a:cubicBezTo>
                  <a:cubicBezTo>
                    <a:pt x="1534213" y="1964722"/>
                    <a:pt x="1530442" y="2008506"/>
                    <a:pt x="1500238" y="2063856"/>
                  </a:cubicBezTo>
                  <a:cubicBezTo>
                    <a:pt x="1470143" y="2113788"/>
                    <a:pt x="1448307" y="2138940"/>
                    <a:pt x="1363695" y="2152528"/>
                  </a:cubicBezTo>
                  <a:lnTo>
                    <a:pt x="1358489" y="2240028"/>
                  </a:lnTo>
                  <a:cubicBezTo>
                    <a:pt x="1342850" y="2263871"/>
                    <a:pt x="1325148" y="2265971"/>
                    <a:pt x="1309505" y="2275758"/>
                  </a:cubicBezTo>
                  <a:cubicBezTo>
                    <a:pt x="1293862" y="2285546"/>
                    <a:pt x="1276867" y="2287768"/>
                    <a:pt x="1274543" y="2303708"/>
                  </a:cubicBezTo>
                  <a:cubicBezTo>
                    <a:pt x="1259521" y="2327375"/>
                    <a:pt x="1279191" y="2369213"/>
                    <a:pt x="1229477" y="2374707"/>
                  </a:cubicBezTo>
                  <a:lnTo>
                    <a:pt x="1204966" y="2399468"/>
                  </a:lnTo>
                  <a:cubicBezTo>
                    <a:pt x="1191352" y="2413850"/>
                    <a:pt x="1225648" y="2421624"/>
                    <a:pt x="1212035" y="2436005"/>
                  </a:cubicBezTo>
                  <a:cubicBezTo>
                    <a:pt x="1187434" y="2441512"/>
                    <a:pt x="1187613" y="2488320"/>
                    <a:pt x="1143187" y="2465742"/>
                  </a:cubicBezTo>
                  <a:cubicBezTo>
                    <a:pt x="1124464" y="2477031"/>
                    <a:pt x="1124196" y="2483056"/>
                    <a:pt x="1117869" y="2503739"/>
                  </a:cubicBezTo>
                  <a:cubicBezTo>
                    <a:pt x="1111542" y="2521117"/>
                    <a:pt x="1082475" y="2528138"/>
                    <a:pt x="1088708" y="2556796"/>
                  </a:cubicBezTo>
                  <a:cubicBezTo>
                    <a:pt x="1081709" y="2583209"/>
                    <a:pt x="1041670" y="2593102"/>
                    <a:pt x="1036324" y="2626124"/>
                  </a:cubicBezTo>
                  <a:cubicBezTo>
                    <a:pt x="1083612" y="2695964"/>
                    <a:pt x="1018561" y="2693114"/>
                    <a:pt x="1009680" y="2726609"/>
                  </a:cubicBezTo>
                  <a:lnTo>
                    <a:pt x="874060" y="2678009"/>
                  </a:lnTo>
                  <a:cubicBezTo>
                    <a:pt x="883741" y="2605601"/>
                    <a:pt x="891771" y="2567886"/>
                    <a:pt x="901453" y="2495478"/>
                  </a:cubicBezTo>
                  <a:cubicBezTo>
                    <a:pt x="910263" y="2426093"/>
                    <a:pt x="894294" y="2478958"/>
                    <a:pt x="903105" y="2409573"/>
                  </a:cubicBezTo>
                  <a:cubicBezTo>
                    <a:pt x="912466" y="2351752"/>
                    <a:pt x="930087" y="2374880"/>
                    <a:pt x="939449" y="2317059"/>
                  </a:cubicBezTo>
                  <a:cubicBezTo>
                    <a:pt x="942753" y="2271903"/>
                    <a:pt x="937797" y="2277961"/>
                    <a:pt x="941101" y="2232805"/>
                  </a:cubicBezTo>
                  <a:cubicBezTo>
                    <a:pt x="954766" y="2149519"/>
                    <a:pt x="973387" y="2100925"/>
                    <a:pt x="967227" y="2025898"/>
                  </a:cubicBezTo>
                  <a:cubicBezTo>
                    <a:pt x="958365" y="1988163"/>
                    <a:pt x="942894" y="2001642"/>
                    <a:pt x="892731" y="1973820"/>
                  </a:cubicBezTo>
                  <a:cubicBezTo>
                    <a:pt x="838765" y="1939851"/>
                    <a:pt x="857488" y="1892666"/>
                    <a:pt x="839866" y="1842177"/>
                  </a:cubicBezTo>
                  <a:cubicBezTo>
                    <a:pt x="817225" y="1804129"/>
                    <a:pt x="789627" y="1769385"/>
                    <a:pt x="771941" y="1728033"/>
                  </a:cubicBezTo>
                  <a:cubicBezTo>
                    <a:pt x="757303" y="1701216"/>
                    <a:pt x="792226" y="1702484"/>
                    <a:pt x="800717" y="1677319"/>
                  </a:cubicBezTo>
                  <a:cubicBezTo>
                    <a:pt x="793020" y="1649958"/>
                    <a:pt x="760543" y="1634161"/>
                    <a:pt x="785887" y="1600192"/>
                  </a:cubicBezTo>
                  <a:cubicBezTo>
                    <a:pt x="802311" y="1580297"/>
                    <a:pt x="798911" y="1558751"/>
                    <a:pt x="841768" y="1545464"/>
                  </a:cubicBezTo>
                  <a:cubicBezTo>
                    <a:pt x="818563" y="1503088"/>
                    <a:pt x="836658" y="1478883"/>
                    <a:pt x="833278" y="1438159"/>
                  </a:cubicBezTo>
                  <a:lnTo>
                    <a:pt x="790363" y="1460096"/>
                  </a:lnTo>
                  <a:cubicBezTo>
                    <a:pt x="762964" y="1458297"/>
                    <a:pt x="740520" y="1444934"/>
                    <a:pt x="724685" y="1426614"/>
                  </a:cubicBezTo>
                  <a:cubicBezTo>
                    <a:pt x="709333" y="1415251"/>
                    <a:pt x="722758" y="1397978"/>
                    <a:pt x="716425" y="1388617"/>
                  </a:cubicBezTo>
                  <a:cubicBezTo>
                    <a:pt x="710092" y="1379255"/>
                    <a:pt x="691388" y="1380075"/>
                    <a:pt x="686688" y="1370444"/>
                  </a:cubicBezTo>
                  <a:cubicBezTo>
                    <a:pt x="675380" y="1344294"/>
                    <a:pt x="682167" y="1342421"/>
                    <a:pt x="646924" y="1319270"/>
                  </a:cubicBezTo>
                  <a:cubicBezTo>
                    <a:pt x="622144" y="1301648"/>
                    <a:pt x="577084" y="1290075"/>
                    <a:pt x="551222" y="1263062"/>
                  </a:cubicBezTo>
                  <a:cubicBezTo>
                    <a:pt x="525359" y="1249267"/>
                    <a:pt x="508173" y="1256768"/>
                    <a:pt x="473576" y="1241451"/>
                  </a:cubicBezTo>
                  <a:lnTo>
                    <a:pt x="360162" y="1197596"/>
                  </a:lnTo>
                  <a:cubicBezTo>
                    <a:pt x="300933" y="1124227"/>
                    <a:pt x="355692" y="1080596"/>
                    <a:pt x="291506" y="1041920"/>
                  </a:cubicBezTo>
                  <a:lnTo>
                    <a:pt x="256603" y="994991"/>
                  </a:lnTo>
                  <a:cubicBezTo>
                    <a:pt x="234986" y="958980"/>
                    <a:pt x="243105" y="954356"/>
                    <a:pt x="186795" y="910085"/>
                  </a:cubicBezTo>
                  <a:cubicBezTo>
                    <a:pt x="197033" y="940737"/>
                    <a:pt x="261789" y="1044079"/>
                    <a:pt x="272028" y="1074731"/>
                  </a:cubicBezTo>
                  <a:cubicBezTo>
                    <a:pt x="272553" y="1103750"/>
                    <a:pt x="253254" y="1083209"/>
                    <a:pt x="243867" y="1087448"/>
                  </a:cubicBezTo>
                  <a:cubicBezTo>
                    <a:pt x="228999" y="1068174"/>
                    <a:pt x="198302" y="1028765"/>
                    <a:pt x="182818" y="993781"/>
                  </a:cubicBezTo>
                  <a:cubicBezTo>
                    <a:pt x="167335" y="958797"/>
                    <a:pt x="158195" y="935336"/>
                    <a:pt x="147664" y="879196"/>
                  </a:cubicBezTo>
                  <a:cubicBezTo>
                    <a:pt x="135018" y="823283"/>
                    <a:pt x="82724" y="901184"/>
                    <a:pt x="43644" y="784146"/>
                  </a:cubicBezTo>
                  <a:cubicBezTo>
                    <a:pt x="-25421" y="674292"/>
                    <a:pt x="32721" y="637128"/>
                    <a:pt x="0" y="550403"/>
                  </a:cubicBezTo>
                  <a:cubicBezTo>
                    <a:pt x="46821" y="336765"/>
                    <a:pt x="182851" y="197470"/>
                    <a:pt x="333749" y="68086"/>
                  </a:cubicBezTo>
                  <a:cubicBezTo>
                    <a:pt x="326628" y="85778"/>
                    <a:pt x="393850" y="154684"/>
                    <a:pt x="470982" y="99686"/>
                  </a:cubicBezTo>
                  <a:lnTo>
                    <a:pt x="447163" y="70219"/>
                  </a:lnTo>
                  <a:cubicBezTo>
                    <a:pt x="463677" y="39957"/>
                    <a:pt x="491755" y="72472"/>
                    <a:pt x="506617" y="65339"/>
                  </a:cubicBezTo>
                  <a:lnTo>
                    <a:pt x="515319" y="23981"/>
                  </a:lnTo>
                  <a:cubicBezTo>
                    <a:pt x="537924" y="13670"/>
                    <a:pt x="540085" y="571"/>
                    <a:pt x="551074" y="18"/>
                  </a:cubicBezTo>
                  <a:close/>
                </a:path>
              </a:pathLst>
            </a:custGeom>
            <a:solidFill>
              <a:srgbClr val="50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1062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2555</Words>
  <Application>Microsoft Office PowerPoint</Application>
  <PresentationFormat>화면 슬라이드 쇼(16:9)</PresentationFormat>
  <Paragraphs>341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77</cp:revision>
  <dcterms:created xsi:type="dcterms:W3CDTF">2016-12-05T23:26:54Z</dcterms:created>
  <dcterms:modified xsi:type="dcterms:W3CDTF">2018-07-16T07:56:46Z</dcterms:modified>
</cp:coreProperties>
</file>