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077" y="2110085"/>
            <a:ext cx="3312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49077" y="1059582"/>
            <a:ext cx="33123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557189" y="2712961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7216"/>
            <a:ext cx="7524328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131590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106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2014-07-20T05:47:09Z</dcterms:modified>
</cp:coreProperties>
</file>