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921827" y="762025"/>
            <a:ext cx="3145598" cy="1943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1234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683861"/>
            <a:ext cx="1008112" cy="2492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304606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75711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FREE PPT TEMPLATES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877716" y="1492766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Insert Your Image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5676" y="1131590"/>
            <a:ext cx="7031124" cy="3394472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109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18</cp:revision>
  <dcterms:created xsi:type="dcterms:W3CDTF">2014-04-01T16:27:38Z</dcterms:created>
  <dcterms:modified xsi:type="dcterms:W3CDTF">2015-11-12T00:02:16Z</dcterms:modified>
</cp:coreProperties>
</file>