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5" y="196606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07904" y="99047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71792" y="4371950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567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200151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2014-04-15T08:28:43Z</dcterms:modified>
</cp:coreProperties>
</file>