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5147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23528" y="1139210"/>
            <a:ext cx="3727960" cy="3727960"/>
          </a:xfrm>
          <a:prstGeom prst="ellipse">
            <a:avLst/>
          </a:prstGeom>
          <a:solidFill>
            <a:schemeClr val="tx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3059205"/>
            <a:ext cx="3727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23528" y="2145414"/>
            <a:ext cx="37279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52" y="3534915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25</cp:revision>
  <dcterms:created xsi:type="dcterms:W3CDTF">2014-04-01T16:27:38Z</dcterms:created>
  <dcterms:modified xsi:type="dcterms:W3CDTF">2016-01-04T18:34:56Z</dcterms:modified>
</cp:coreProperties>
</file>